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 varScale="1">
        <p:scale>
          <a:sx n="66" d="100"/>
          <a:sy n="66" d="100"/>
        </p:scale>
        <p:origin x="-1518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2CA71-D9A1-4A69-AF97-8F6AAD3014A6}" type="datetimeFigureOut">
              <a:rPr lang="he-IL" smtClean="0"/>
              <a:t>י"ט/טבת/תשע"ז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E0FAF-E1CA-44E7-9397-DE776FF1B20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20676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2CA71-D9A1-4A69-AF97-8F6AAD3014A6}" type="datetimeFigureOut">
              <a:rPr lang="he-IL" smtClean="0"/>
              <a:t>י"ט/טבת/תשע"ז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E0FAF-E1CA-44E7-9397-DE776FF1B20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75928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2CA71-D9A1-4A69-AF97-8F6AAD3014A6}" type="datetimeFigureOut">
              <a:rPr lang="he-IL" smtClean="0"/>
              <a:t>י"ט/טבת/תשע"ז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E0FAF-E1CA-44E7-9397-DE776FF1B20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11464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2CA71-D9A1-4A69-AF97-8F6AAD3014A6}" type="datetimeFigureOut">
              <a:rPr lang="he-IL" smtClean="0"/>
              <a:t>י"ט/טבת/תשע"ז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E0FAF-E1CA-44E7-9397-DE776FF1B20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9124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2CA71-D9A1-4A69-AF97-8F6AAD3014A6}" type="datetimeFigureOut">
              <a:rPr lang="he-IL" smtClean="0"/>
              <a:t>י"ט/טבת/תשע"ז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E0FAF-E1CA-44E7-9397-DE776FF1B20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84559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2CA71-D9A1-4A69-AF97-8F6AAD3014A6}" type="datetimeFigureOut">
              <a:rPr lang="he-IL" smtClean="0"/>
              <a:t>י"ט/טבת/תשע"ז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E0FAF-E1CA-44E7-9397-DE776FF1B20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89207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2CA71-D9A1-4A69-AF97-8F6AAD3014A6}" type="datetimeFigureOut">
              <a:rPr lang="he-IL" smtClean="0"/>
              <a:t>י"ט/טבת/תשע"ז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E0FAF-E1CA-44E7-9397-DE776FF1B20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11084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2CA71-D9A1-4A69-AF97-8F6AAD3014A6}" type="datetimeFigureOut">
              <a:rPr lang="he-IL" smtClean="0"/>
              <a:t>י"ט/טבת/תשע"ז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E0FAF-E1CA-44E7-9397-DE776FF1B20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07774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2CA71-D9A1-4A69-AF97-8F6AAD3014A6}" type="datetimeFigureOut">
              <a:rPr lang="he-IL" smtClean="0"/>
              <a:t>י"ט/טבת/תשע"ז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E0FAF-E1CA-44E7-9397-DE776FF1B20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32467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2CA71-D9A1-4A69-AF97-8F6AAD3014A6}" type="datetimeFigureOut">
              <a:rPr lang="he-IL" smtClean="0"/>
              <a:t>י"ט/טבת/תשע"ז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E0FAF-E1CA-44E7-9397-DE776FF1B20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40423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2CA71-D9A1-4A69-AF97-8F6AAD3014A6}" type="datetimeFigureOut">
              <a:rPr lang="he-IL" smtClean="0"/>
              <a:t>י"ט/טבת/תשע"ז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E0FAF-E1CA-44E7-9397-DE776FF1B20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06403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2CA71-D9A1-4A69-AF97-8F6AAD3014A6}" type="datetimeFigureOut">
              <a:rPr lang="he-IL" smtClean="0"/>
              <a:t>י"ט/טבת/תשע"ז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9E0FAF-E1CA-44E7-9397-DE776FF1B20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83283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359606" y="591160"/>
            <a:ext cx="5962650" cy="596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403148" y="505700"/>
            <a:ext cx="5962650" cy="596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475156" y="577208"/>
            <a:ext cx="5962650" cy="596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489670" y="562694"/>
            <a:ext cx="5962650" cy="596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662" y="563194"/>
            <a:ext cx="5962650" cy="596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4894808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0</Words>
  <Application>Microsoft Office PowerPoint</Application>
  <PresentationFormat>‫הצגה על המסך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</vt:i4>
      </vt:variant>
    </vt:vector>
  </HeadingPairs>
  <TitlesOfParts>
    <vt:vector size="2" baseType="lpstr">
      <vt:lpstr>ערכת נושא Office</vt:lpstr>
      <vt:lpstr>מצגת של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</dc:title>
  <dc:creator>yair9786@gmail.com</dc:creator>
  <cp:lastModifiedBy>yair9786@gmail.com</cp:lastModifiedBy>
  <cp:revision>2</cp:revision>
  <dcterms:created xsi:type="dcterms:W3CDTF">2017-01-16T23:37:30Z</dcterms:created>
  <dcterms:modified xsi:type="dcterms:W3CDTF">2017-01-16T23:56:34Z</dcterms:modified>
</cp:coreProperties>
</file>