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slide" Target="slides/slide8.xml"/>
<Relationship Id="rId10" Type="http://schemas.openxmlformats.org/officeDocument/2006/relationships/slide" Target="slides/slide9.xml"/>
<Relationship Id="rId11" Type="http://schemas.openxmlformats.org/officeDocument/2006/relationships/slide" Target="slides/slide10.xml"/>
<Relationship Id="rId13" Type="http://schemas.openxmlformats.org/officeDocument/2006/relationships/viewProps" Target="viewProps.xml"/>
<Relationship Id="rId1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15" Type="http://schemas.openxmlformats.org/officeDocument/2006/relationships/tableStyles" Target="tableStyles.xml"/>
<Relationship Id="rId14" Type="http://schemas.openxmlformats.org/officeDocument/2006/relationships/theme" Target="theme/them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Your</a:t>
            </a:r>
            <a:r>
              <a:rPr/>
              <a:t> </a:t>
            </a:r>
            <a:r>
              <a:rPr/>
              <a:t>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2022-02-10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Non-editable</a:t>
            </a:r>
            <a:r>
              <a:rPr/>
              <a:t> </a:t>
            </a:r>
            <a:r>
              <a:rPr/>
              <a:t>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3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435523" y="505387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800530" y="505386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2165538" y="50538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2530545" y="505377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2895552" y="50535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3260560" y="505299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3625567" y="505142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3990575" y="504782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355582" y="50401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720590" y="502512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5085597" y="499736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5450604" y="494901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5815612" y="48676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180619" y="474028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545627" y="454102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910634" y="424703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7275641" y="382564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7640649" y="32311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8005656" y="242103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469813" y="5193474"/>
              <a:ext cx="6387629" cy="0"/>
            </a:xfrm>
            <a:custGeom>
              <a:avLst/>
              <a:pathLst>
                <a:path w="6387629" h="0">
                  <a:moveTo>
                    <a:pt x="0" y="0"/>
                  </a:moveTo>
                  <a:lnTo>
                    <a:pt x="6387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469813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2382331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3294850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207368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5119887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032405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944924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7857442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427434" y="5413195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4" name="tx34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2297574" y="5413195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5" name="tx35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3167713" y="5413195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6" name="tx36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080232" y="5413195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7" name="tx37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992750" y="5412823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8" name="tx38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5905269" y="5412823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250</a:t>
              </a:r>
            </a:p>
          </p:txBody>
        </p:sp>
        <p:sp>
          <p:nvSpPr>
            <p:cNvPr id="39" name="tx39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817788" y="5413047"/>
              <a:ext cx="254272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40" name="tx40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7730306" y="5413047"/>
              <a:ext cx="254272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350</a:t>
              </a:r>
            </a:p>
          </p:txBody>
        </p:sp>
        <p:sp>
          <p:nvSpPr>
            <p:cNvPr id="41" name="pl41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207008" y="2474920"/>
              <a:ext cx="0" cy="2613241"/>
            </a:xfrm>
            <a:custGeom>
              <a:avLst/>
              <a:pathLst>
                <a:path w="0" h="2613241">
                  <a:moveTo>
                    <a:pt x="0" y="26132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115567" y="50881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115567" y="443485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115567" y="37815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115567" y="312823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115567" y="24749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890441" y="5033430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8" name="tx48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805497" y="4379934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9" name="tx49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805535" y="3726661"/>
              <a:ext cx="254272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50" name="tx50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805460" y="3073276"/>
              <a:ext cx="2542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51" name="tx51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805460" y="2419966"/>
              <a:ext cx="2542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52" name="pg52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207008" y="2350008"/>
              <a:ext cx="7095744" cy="2843466"/>
            </a:xfrm>
            <a:custGeom>
              <a:avLst/>
              <a:pathLst>
                <a:path w="7095744" h="2843466">
                  <a:moveTo>
                    <a:pt x="0" y="2843466"/>
                  </a:moveTo>
                  <a:lnTo>
                    <a:pt x="7095744" y="2843466"/>
                  </a:lnTo>
                  <a:lnTo>
                    <a:pt x="709574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344039" y="5754696"/>
              <a:ext cx="821680" cy="133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54" name="tx54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268548" y="3714963"/>
              <a:ext cx="592931" cy="113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0" name="Content Placeholder 2"/>
          <p:cNvGraphicFramePr>
            <a:graphicFrameLocks noGrp="1"/>
          </p:cNvGraphicFramePr>
          <p:nvPr>
            <p:ph sz="half" idx="1"/>
          </p:nvPr>
        </p:nvGraphicFramePr>
        <p:xfrm rot="-0">
          <a:off x="457200" y="1600200"/>
          <a:ext cx="4038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2019300"/>
                <a:gridCol w="2019300"/>
              </a:tblGrid>
              <a:tr h="754327">
                <a:tc>
                  <a:txBody>
                    <a:bodyPr/>
                    <a:lstStyle/>
                    <a:p>
                      <a:pPr algn="r"/>
                      <a:r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dist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22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16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0" name="Content Placeholder 3"/>
          <p:cNvGraphicFramePr>
            <a:graphicFrameLocks noGrp="1"/>
          </p:cNvGraphicFramePr>
          <p:nvPr>
            <p:ph sz="half" idx="2"/>
          </p:nvPr>
        </p:nvGraphicFramePr>
        <p:xfrm rot="-0">
          <a:off x="4648200" y="1600200"/>
          <a:ext cx="4038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754327">
                <a:tc>
                  <a:txBody>
                    <a:bodyPr/>
                    <a:lstStyle/>
                    <a:p>
                      <a:pPr algn="r"/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Sepal.Width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Petal.Length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Petal.Width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Species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3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435523" y="505387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800530" y="505386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165538" y="50538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530545" y="505377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895552" y="50535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260560" y="505299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625567" y="505142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990575" y="504782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355582" y="50401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720590" y="502512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085597" y="499736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450604" y="494901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815612" y="48676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180619" y="474028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545627" y="454102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910634" y="424703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275641" y="382564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640649" y="32311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005656" y="242103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69813" y="5193474"/>
              <a:ext cx="6387629" cy="0"/>
            </a:xfrm>
            <a:custGeom>
              <a:avLst/>
              <a:pathLst>
                <a:path w="6387629" h="0">
                  <a:moveTo>
                    <a:pt x="0" y="0"/>
                  </a:moveTo>
                  <a:lnTo>
                    <a:pt x="6387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469813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382331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294850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07368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119887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032405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944924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57442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427434" y="5413195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97574" y="5413195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167713" y="5413195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80232" y="5413195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92750" y="5412823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905269" y="5412823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17788" y="5413047"/>
              <a:ext cx="254272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730306" y="5413047"/>
              <a:ext cx="254272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207008" y="2474920"/>
              <a:ext cx="0" cy="2613241"/>
            </a:xfrm>
            <a:custGeom>
              <a:avLst/>
              <a:pathLst>
                <a:path w="0" h="2613241">
                  <a:moveTo>
                    <a:pt x="0" y="26132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115567" y="50881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115567" y="443485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115567" y="37815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15567" y="312823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115567" y="24749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 rot="-5400000">
              <a:off x="890441" y="5033430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805497" y="4379934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805535" y="3726661"/>
              <a:ext cx="254272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805460" y="3073276"/>
              <a:ext cx="2542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805460" y="2419966"/>
              <a:ext cx="2542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1207008" y="2350008"/>
              <a:ext cx="7095744" cy="2843466"/>
            </a:xfrm>
            <a:custGeom>
              <a:avLst/>
              <a:pathLst>
                <a:path w="7095744" h="2843466">
                  <a:moveTo>
                    <a:pt x="0" y="2843466"/>
                  </a:moveTo>
                  <a:lnTo>
                    <a:pt x="7095744" y="2843466"/>
                  </a:lnTo>
                  <a:lnTo>
                    <a:pt x="709574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4344039" y="5754696"/>
              <a:ext cx="821680" cy="133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268548" y="3714963"/>
              <a:ext cx="592931" cy="113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ggplot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3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941785" y="1669789"/>
              <a:ext cx="7675425" cy="405337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1785" y="5081735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1785" y="4167372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1785" y="3253008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1785" y="2338645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9787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98026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136265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07450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1785" y="5538916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1785" y="4624553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1785" y="3710190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1785" y="2795827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41785" y="1881464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90668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28907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167146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10538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265842" y="5514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653490" y="5514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41138" y="551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428785" y="5513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816433" y="5513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4081" y="5512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591729" y="551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979376" y="5505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367024" y="54948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754672" y="5473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142320" y="5434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529967" y="5367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17615" y="525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05263" y="5075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692911" y="4796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080558" y="43848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468206" y="3795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855854" y="29630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243502" y="1829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6999" y="549872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2688" y="4584089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2688" y="3669781"/>
              <a:ext cx="186466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2688" y="2755308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2688" y="1840945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906991" y="5538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06991" y="4624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06991" y="3710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06991" y="2795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06991" y="1881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290668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228907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167146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105384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259590" y="578568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135673" y="5785680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073912" y="5785408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012151" y="5785571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402894" y="5903094"/>
              <a:ext cx="753206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303187" y="3644428"/>
              <a:ext cx="543520" cy="10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ggplot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84585" y="69589"/>
              <a:ext cx="8589825" cy="63854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4585" y="5444539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4585" y="4004113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4585" y="2563687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4585" y="1123260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59606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28753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297901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467049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4585" y="6164752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4585" y="4724326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4585" y="3283900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4585" y="1843473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4585" y="403047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75032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044180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213327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382475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50206" y="6139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84035" y="61399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717865" y="6139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151694" y="61397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585524" y="61392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19354" y="61379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453183" y="6134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887013" y="61266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320842" y="61096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754672" y="60765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188501" y="60153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22331" y="5908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56161" y="57294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89990" y="5448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923820" y="50091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357649" y="4361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791479" y="3431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8225308" y="21211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659138" y="3350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359799" y="612456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5488" y="4683862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5488" y="3243490"/>
              <a:ext cx="186466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5488" y="1802955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35488" y="3625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449791" y="61647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49791" y="4724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49791" y="3283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49791" y="18434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49791" y="4030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75032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044180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13327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382475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843954" y="651751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950946" y="6517517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20094" y="6517245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289242" y="6517408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402894" y="6634931"/>
              <a:ext cx="753206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-154012" y="3210246"/>
              <a:ext cx="543520" cy="10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ggplot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column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3"/>
          <p:cNvGrpSpPr/>
          <p:nvPr/>
        </p:nvGrpSpPr>
        <p:grpSpPr>
          <a:xfrm>
            <a:off x="457200" y="1600200"/>
            <a:ext cx="4038600" cy="4525962"/>
            <a:chOff x="457200" y="1600200"/>
            <a:chExt cx="4038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7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941785" y="1669789"/>
              <a:ext cx="3484425" cy="405337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1785" y="5081735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1785" y="4167372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1785" y="3253008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1785" y="2338645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40121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20026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99932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79837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1785" y="553891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1785" y="4624553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1785" y="3710190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1785" y="279582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41785" y="1881464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00168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980073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859979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73988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75342" y="5514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51323" y="5514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27304" y="551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03285" y="5513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79266" y="5513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55248" y="5512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31229" y="551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07210" y="5505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83191" y="54948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59172" y="5473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835153" y="5434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011134" y="5367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187115" y="525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363096" y="5075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39077" y="4796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15058" y="43848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91039" y="3795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067020" y="29630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243002" y="1829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6999" y="549872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2688" y="4584089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2688" y="3669781"/>
              <a:ext cx="186466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2688" y="2755308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2688" y="1840945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906991" y="5538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06991" y="4624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06991" y="3710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06991" y="2795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06991" y="1881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100168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0073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59979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739884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069090" y="578568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886840" y="5785680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766745" y="5785408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46651" y="5785571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07394" y="5903094"/>
              <a:ext cx="753206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303187" y="3644428"/>
              <a:ext cx="543520" cy="10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ggplot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</a:t>
            </a:r>
          </a:p>
          <a:p>
            <a:pPr lvl="1"/>
            <a:r>
              <a:rPr/>
              <a:t>Bullets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3"/>
          <p:cNvGrpSpPr/>
          <p:nvPr/>
        </p:nvGrpSpPr>
        <p:grpSpPr>
          <a:xfrm>
            <a:off x="4648200" y="1600200"/>
            <a:ext cx="4038600" cy="4525962"/>
            <a:chOff x="4648200" y="1600200"/>
            <a:chExt cx="4038600" cy="4525962"/>
          </a:xfrm>
        </p:grpSpPr>
        <p:sp>
          <p:nvSpPr>
            <p:cNvPr id="4" name="rc4"/>
            <p:cNvSpPr/>
            <p:nvPr/>
          </p:nvSpPr>
          <p:spPr>
            <a:xfrm>
              <a:off x="4648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648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132785" y="1669789"/>
              <a:ext cx="3484425" cy="405337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32785" y="5081735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32785" y="4167372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132785" y="3253008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132785" y="2338645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31121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11026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90932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370837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132785" y="553891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32785" y="4624553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32785" y="3710190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32785" y="279582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32785" y="1881464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91168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71073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050979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3088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266342" y="5514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442323" y="5514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18304" y="551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94285" y="5513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70266" y="5513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46248" y="5512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22229" y="551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498210" y="5505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674191" y="54948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850172" y="5473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026153" y="5434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202134" y="5367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378115" y="525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554096" y="5075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30077" y="4796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906058" y="43848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082039" y="3795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8258020" y="29630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434002" y="1829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07999" y="549872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83688" y="4584089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83688" y="3669781"/>
              <a:ext cx="186466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83688" y="2755308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83688" y="1840945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5097991" y="5538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97991" y="4624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97991" y="3710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97991" y="2795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097991" y="1881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91168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171073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050979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930884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260090" y="578568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077840" y="5785680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57745" y="5785408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837651" y="5785571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498394" y="5903094"/>
              <a:ext cx="753206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4494187" y="3644428"/>
              <a:ext cx="543520" cy="10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ggplot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columns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3"/>
          <p:cNvGrpSpPr/>
          <p:nvPr/>
        </p:nvGrpSpPr>
        <p:grpSpPr>
          <a:xfrm>
            <a:off x="457200" y="1600200"/>
            <a:ext cx="4038600" cy="4525962"/>
            <a:chOff x="457200" y="1600200"/>
            <a:chExt cx="4038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7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941785" y="1669789"/>
              <a:ext cx="3484425" cy="405337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1785" y="5081735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1785" y="4167372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1785" y="3253008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1785" y="2338645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40121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20026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99932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79837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1785" y="553891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1785" y="4624553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1785" y="3710190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1785" y="279582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41785" y="1881464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00168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980073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859979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73988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75342" y="5514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51323" y="5514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27304" y="551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03285" y="5513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79266" y="5513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55248" y="5512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31229" y="551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07210" y="5505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83191" y="54948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59172" y="5473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835153" y="5434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011134" y="5367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187115" y="525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363096" y="5075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39077" y="4796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15058" y="43848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91039" y="3795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067020" y="29630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243002" y="1829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6999" y="549872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2688" y="4584089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2688" y="3669781"/>
              <a:ext cx="186466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2688" y="2755308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2688" y="1840945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906991" y="5538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06991" y="4624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06991" y="3710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06991" y="2795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06991" y="1881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100168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0073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59979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739884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069090" y="578568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886840" y="5785680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766745" y="5785408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46651" y="5785571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07394" y="5903094"/>
              <a:ext cx="753206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303187" y="3644428"/>
              <a:ext cx="543520" cy="10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3"/>
          <p:cNvGrpSpPr/>
          <p:nvPr/>
        </p:nvGrpSpPr>
        <p:grpSpPr>
          <a:xfrm>
            <a:off x="4648200" y="1600200"/>
            <a:ext cx="4038600" cy="4525962"/>
            <a:chOff x="4648200" y="1600200"/>
            <a:chExt cx="4038600" cy="4525962"/>
          </a:xfrm>
        </p:grpSpPr>
        <p:sp>
          <p:nvSpPr>
            <p:cNvPr id="4" name="rc4"/>
            <p:cNvSpPr/>
            <p:nvPr/>
          </p:nvSpPr>
          <p:spPr>
            <a:xfrm>
              <a:off x="4648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648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132785" y="1669789"/>
              <a:ext cx="3484425" cy="405337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32785" y="5081735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32785" y="4167372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132785" y="3253008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132785" y="2338645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31121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11026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90932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370837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132785" y="553891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32785" y="4624553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32785" y="3710190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32785" y="279582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32785" y="1881464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91168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71073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050979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3088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266342" y="5514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442323" y="5514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18304" y="551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94285" y="5513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70266" y="5513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46248" y="5512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22229" y="551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498210" y="5505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674191" y="54948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850172" y="5473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026153" y="5434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202134" y="5367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378115" y="525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554096" y="5075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30077" y="4796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906058" y="43848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082039" y="3795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8258020" y="29630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434002" y="1829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07999" y="549872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83688" y="4584089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83688" y="3669781"/>
              <a:ext cx="186466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83688" y="2755308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83688" y="1840945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5097991" y="5538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97991" y="4624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97991" y="3710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97991" y="2795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097991" y="1881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91168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171073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050979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930884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260090" y="578568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077840" y="5785680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57745" y="5785408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837651" y="5785571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498394" y="5903094"/>
              <a:ext cx="753206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4494187" y="3644428"/>
              <a:ext cx="543520" cy="10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locations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3"/>
          <p:cNvGrpSpPr/>
          <p:nvPr/>
        </p:nvGrpSpPr>
        <p:grpSpPr>
          <a:xfrm>
            <a:off x="1828800" y="1828800"/>
            <a:ext cx="1828800" cy="1828800"/>
            <a:chOff x="1828800" y="1828800"/>
            <a:chExt cx="1828800" cy="1828800"/>
          </a:xfrm>
        </p:grpSpPr>
        <p:sp>
          <p:nvSpPr>
            <p:cNvPr id="4" name="rc4"/>
            <p:cNvSpPr/>
            <p:nvPr/>
          </p:nvSpPr>
          <p:spPr>
            <a:xfrm>
              <a:off x="1828800" y="1828800"/>
              <a:ext cx="1828800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570056" y="26852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605804" y="26852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641552" y="268520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677301" y="268519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713049" y="268518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748797" y="268515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784545" y="268507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820293" y="268489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856041" y="268449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891790" y="2683724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927538" y="268229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963286" y="267980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999034" y="267562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34782" y="266906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70530" y="265881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106278" y="264368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142027" y="262200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177775" y="259141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213523" y="25497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04346" y="2724912"/>
              <a:ext cx="625592" cy="0"/>
            </a:xfrm>
            <a:custGeom>
              <a:avLst/>
              <a:pathLst>
                <a:path w="625592" h="0">
                  <a:moveTo>
                    <a:pt x="0" y="0"/>
                  </a:moveTo>
                  <a:lnTo>
                    <a:pt x="6255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04346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93717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783087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872457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961828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051198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40568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29939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561967" y="294463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834691" y="2944260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2578608" y="2585035"/>
              <a:ext cx="0" cy="134458"/>
            </a:xfrm>
            <a:custGeom>
              <a:avLst/>
              <a:pathLst>
                <a:path w="0" h="134458">
                  <a:moveTo>
                    <a:pt x="0" y="1344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87167" y="271949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87167" y="26858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487167" y="265226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487167" y="261864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487167" y="2585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2262041" y="2664761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2578608" y="2578608"/>
              <a:ext cx="694944" cy="146304"/>
            </a:xfrm>
            <a:custGeom>
              <a:avLst/>
              <a:pathLst>
                <a:path w="694944" h="146304">
                  <a:moveTo>
                    <a:pt x="0" y="146304"/>
                  </a:moveTo>
                  <a:lnTo>
                    <a:pt x="694944" y="146304"/>
                  </a:lnTo>
                  <a:lnTo>
                    <a:pt x="69494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515239" y="3286133"/>
              <a:ext cx="821680" cy="133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640148" y="2594982"/>
              <a:ext cx="592931" cy="113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3"/>
          <p:cNvGrpSpPr/>
          <p:nvPr/>
        </p:nvGrpSpPr>
        <p:grpSpPr>
          <a:xfrm>
            <a:off x="3657600" y="3657600"/>
            <a:ext cx="2743200" cy="2743200"/>
            <a:chOff x="3657600" y="3657600"/>
            <a:chExt cx="2743200" cy="2743200"/>
          </a:xfrm>
        </p:grpSpPr>
        <p:sp>
          <p:nvSpPr>
            <p:cNvPr id="4" name="rc4"/>
            <p:cNvSpPr/>
            <p:nvPr/>
          </p:nvSpPr>
          <p:spPr>
            <a:xfrm>
              <a:off x="3657600" y="3657600"/>
              <a:ext cx="2743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4432723" y="53945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515508" y="539453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598293" y="539452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681078" y="539450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763864" y="539442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846649" y="539420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929434" y="539362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012219" y="539228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095004" y="538941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177790" y="538381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260575" y="537345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43360" y="535542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426145" y="532508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508930" y="527755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591715" y="520322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74501" y="509356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757286" y="49363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840071" y="471459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22856" y="44124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67013" y="5468112"/>
              <a:ext cx="1448740" cy="0"/>
            </a:xfrm>
            <a:custGeom>
              <a:avLst/>
              <a:pathLst>
                <a:path w="1448740" h="0">
                  <a:moveTo>
                    <a:pt x="0" y="0"/>
                  </a:moveTo>
                  <a:lnTo>
                    <a:pt x="14487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67013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673976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880939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087902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294865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501828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08791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915754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24634" y="568783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753802" y="5687832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67728" y="5687460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81654" y="5687684"/>
              <a:ext cx="254272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4407408" y="4454004"/>
              <a:ext cx="0" cy="974822"/>
            </a:xfrm>
            <a:custGeom>
              <a:avLst/>
              <a:pathLst>
                <a:path w="0" h="974822">
                  <a:moveTo>
                    <a:pt x="0" y="9748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15968" y="542882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15968" y="518512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15968" y="494141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15968" y="469771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315968" y="44540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 rot="-5400000">
              <a:off x="4090841" y="5374095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4005935" y="4886535"/>
              <a:ext cx="254272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005860" y="4399049"/>
              <a:ext cx="2542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4407408" y="4407408"/>
              <a:ext cx="1609343" cy="1060704"/>
            </a:xfrm>
            <a:custGeom>
              <a:avLst/>
              <a:pathLst>
                <a:path w="1609343" h="1060704">
                  <a:moveTo>
                    <a:pt x="0" y="1060704"/>
                  </a:moveTo>
                  <a:lnTo>
                    <a:pt x="1609343" y="1060704"/>
                  </a:lnTo>
                  <a:lnTo>
                    <a:pt x="1609343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4801239" y="6029333"/>
              <a:ext cx="821680" cy="133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3468948" y="4880982"/>
              <a:ext cx="592931" cy="113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Untitled</dc:title>
  <dc:creator>Your Name</dc:creator>
  <cp:keywords/>
  <dcterms:created xsi:type="dcterms:W3CDTF">2022-02-10T21:42:53Z</dcterms:created>
  <dcterms:modified xsi:type="dcterms:W3CDTF">2022-02-10T23:42:53Z</dcterms:modified>
  <cp:lastModifiedBy>ophirbetser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2022-02-10</vt:lpwstr>
  </property>
  <property fmtid="{D5CDD505-2E9C-101B-9397-08002B2CF9AE}" pid="3" name="output">
    <vt:lpwstr>officedown::rpptx_document</vt:lpwstr>
  </property>
</Properties>
</file>