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213"/>
  </p:normalViewPr>
  <p:slideViewPr>
    <p:cSldViewPr snapToGrid="0" snapToObjects="1">
      <p:cViewPr>
        <p:scale>
          <a:sx n="270" d="100"/>
          <a:sy n="270" d="100"/>
        </p:scale>
        <p:origin x="279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7BAB-9E2E-6942-A86A-D7AB23C5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ADB69-0223-944F-A085-C0CF5F5A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A540-3600-BC48-A926-63F6E29C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AA77-A79C-6245-9555-97C696D8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0B8F-FC88-294C-8793-53670FE6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84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BE3D-C60C-904C-B2D9-00C49A27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0AE6F-4B33-5245-AC81-435E9D18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07EA-6710-7A4C-86EF-F32E3799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510B-9B3B-E248-A170-834CBCB0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CC82-1E6A-9E4C-BFD1-8CBAB738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008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FFF3C-81F3-534A-A10D-6849ECF70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9FA1E-FC4A-6347-9434-962FDFEF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24C2-E1D0-C944-B990-2BAFAF8F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2254-F66C-B943-9F73-03559715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FEBD-6230-DA47-84D7-B2064E62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211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A7BF-397F-4540-A1BC-F1C2D1D9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3F39-3BE5-A842-BB46-83787227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6148-4B07-AD4D-881C-5E4AB3F8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71DC-1B27-F047-818B-431F6E50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A92C-A9CF-4F4F-9B79-0B3CDEC1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86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4E69-5412-5A49-9A98-E866AB7F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266C4-CDE0-924F-97C1-07A661A4D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3C46-CE05-2F43-961D-6CB544CE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5315-47BB-3A42-A90B-C807A384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044F-6C02-BA42-89AE-4F7AA197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568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6279-9B92-2A4B-A1C0-B03BF62C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0840-F2D5-AC49-AB69-C67BF1C80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6AE2B-7EA4-C846-AFDD-2268AFFE1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FBFC3-957D-E240-945A-B3D5336A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DC76F-DC4A-E949-A272-A525A9FC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77BC4-475B-4C4E-B7F7-5BD7560A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8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C5F4-1FF4-0D43-84D1-1968AC4A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0522-29E2-FC47-88E6-076D097D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D9145-FBCD-6645-9A8A-F45C44305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92455-4FD9-0D43-AC37-F5BFF6DD3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6DC71-D999-6240-B265-50B71EF42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FE12F-971D-7F4B-B3A4-51E43EAE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B46D9-9CC0-924B-8323-84ECDF53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D764A-24A7-C342-AD0F-90827BFD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262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F2F1-CC69-7E4A-8145-9000CCC2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53E19-1273-854A-985A-A5111A51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1E366-776C-5542-A9C0-8CE4575A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00F31-A42D-174D-8C63-C7DF94C7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27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A1282-6DF8-3745-94A9-432822F3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067D4-780A-E441-9A67-E2F856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E9CA-225D-B64B-BCE4-23E55FC0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75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563F-541D-1A43-BD71-CE5DED14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FBE4-40F4-A345-980E-55E6A71C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3CF9D-0743-5C4D-9554-A62FF025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9A9F-8671-B94C-8328-E1B1E172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4F2C1-6024-C14D-B830-F941509A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EA2D-0C0C-E24A-8727-033C99B5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884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C367-0B28-EC45-99BD-966637B8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5F435-CB93-9B41-8060-E478E4FB3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3E0B5-5366-0C40-90DC-0EDACC8D0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3BE6E-B435-A24F-83A3-514D2CD6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A16A-6BB1-5E4C-80A9-607656EF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821EB-0DB1-AE48-96D8-B9DA2191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460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7684D-EF6B-954B-9229-1F6F5969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2385-2A15-674C-B7C6-DD5A6EBA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A6D86-EF7B-1C47-9774-FD639B63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56D8-DD2E-8C46-9808-96CC84C259E9}" type="datetimeFigureOut">
              <a:rPr lang="en-IL" smtClean="0"/>
              <a:t>02/10/2021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DBF0-5017-2642-860A-7C4CD0A45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95749-48B5-4142-8096-E2E271904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738F-A968-AB45-8AE9-958CCB6D3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455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0848E-68EF-7A4E-AF94-89704979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1" y="642112"/>
            <a:ext cx="4736778" cy="5447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D109C-C842-0D4D-9BF2-EBB9155B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9776"/>
            <a:ext cx="6895829" cy="6278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7733A5-8B01-4C4D-ABFD-7C51F2E6D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078" y="2451359"/>
            <a:ext cx="1822477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Ophir Betser</dc:creator>
  <cp:lastModifiedBy>Ophir Betser</cp:lastModifiedBy>
  <cp:revision>1</cp:revision>
  <dcterms:created xsi:type="dcterms:W3CDTF">2021-10-02T12:35:45Z</dcterms:created>
  <dcterms:modified xsi:type="dcterms:W3CDTF">2021-10-02T18:07:16Z</dcterms:modified>
</cp:coreProperties>
</file>