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4280"/>
    <p:restoredTop sz="94707"/>
  </p:normalViewPr>
  <p:slideViewPr>
    <p:cSldViewPr snapToGrid="0" snapToObjects="1">
      <p:cViewPr varScale="1">
        <p:scale>
          <a:sx n="263" d="100"/>
          <a:sy n="263" d="100"/>
        </p:scale>
        <p:origin x="20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5AD1A-A3D3-BC42-AD03-7C3A9910604D}" type="datetimeFigureOut">
              <a:rPr lang="en-IL" smtClean="0"/>
              <a:t>20/10/2021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A11FA-3A80-8B47-B015-AC1687A02B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9081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_page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63CEC-32EE-8A40-B26A-5ADD11C52F46}"/>
              </a:ext>
            </a:extLst>
          </p:cNvPr>
          <p:cNvSpPr txBox="1"/>
          <p:nvPr userDrawn="1"/>
        </p:nvSpPr>
        <p:spPr>
          <a:xfrm>
            <a:off x="334963" y="873125"/>
            <a:ext cx="115220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6000" b="1" dirty="0">
                <a:solidFill>
                  <a:schemeClr val="bg1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פרק 4</a:t>
            </a:r>
            <a:br>
              <a:rPr lang="en-IL" sz="6000" b="1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</a:br>
            <a:r>
              <a:rPr lang="he-IL" sz="7200" b="1" dirty="0">
                <a:solidFill>
                  <a:schemeClr val="bg1"/>
                </a:solidFill>
                <a:latin typeface="Aldhabi" panose="020F0502020204030204" pitchFamily="34" charset="0"/>
                <a:cs typeface="Aldhabi" panose="020F0502020204030204" pitchFamily="34" charset="0"/>
              </a:rPr>
              <a:t>מערכת הבריאות הממשלתית</a:t>
            </a:r>
            <a:endParaRPr lang="he-IL" sz="6000" b="1" dirty="0">
              <a:solidFill>
                <a:schemeClr val="bg1"/>
              </a:solidFill>
              <a:latin typeface="Aldhabi" panose="020F0502020204030204" pitchFamily="34" charset="0"/>
              <a:cs typeface="Aldhab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DBCBFF-F40E-054C-9DF8-65936EC4C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0795" y="0"/>
            <a:ext cx="9690410" cy="683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64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page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63CEC-32EE-8A40-B26A-5ADD11C52F46}"/>
              </a:ext>
            </a:extLst>
          </p:cNvPr>
          <p:cNvSpPr txBox="1"/>
          <p:nvPr userDrawn="1"/>
        </p:nvSpPr>
        <p:spPr>
          <a:xfrm>
            <a:off x="334963" y="873125"/>
            <a:ext cx="115220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6000" b="1" dirty="0">
                <a:solidFill>
                  <a:schemeClr val="bg1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פרק 4</a:t>
            </a:r>
            <a:br>
              <a:rPr lang="en-IL" sz="6000" b="1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</a:br>
            <a:r>
              <a:rPr lang="he-IL" sz="7200" b="1" dirty="0">
                <a:solidFill>
                  <a:schemeClr val="bg1"/>
                </a:solidFill>
                <a:latin typeface="Aldhabi" panose="020F0502020204030204" pitchFamily="34" charset="0"/>
                <a:cs typeface="Aldhabi" panose="020F0502020204030204" pitchFamily="34" charset="0"/>
              </a:rPr>
              <a:t>מערכת הבריאות הממשלתית</a:t>
            </a:r>
            <a:endParaRPr lang="he-IL" sz="6000" b="1" dirty="0">
              <a:solidFill>
                <a:schemeClr val="bg1"/>
              </a:solidFill>
              <a:latin typeface="Aldhabi" panose="020F0502020204030204" pitchFamily="34" charset="0"/>
              <a:cs typeface="Aldhab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038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_page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743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full_p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">
            <a:extLst>
              <a:ext uri="{FF2B5EF4-FFF2-40B4-BE49-F238E27FC236}">
                <a16:creationId xmlns:a16="http://schemas.microsoft.com/office/drawing/2014/main" id="{C7AD5482-5C49-A543-B5AB-3602B721425E}"/>
              </a:ext>
            </a:extLst>
          </p:cNvPr>
          <p:cNvSpPr/>
          <p:nvPr userDrawn="1"/>
        </p:nvSpPr>
        <p:spPr>
          <a:xfrm>
            <a:off x="334963" y="822325"/>
            <a:ext cx="11522075" cy="5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plot">
            <a:extLst>
              <a:ext uri="{FF2B5EF4-FFF2-40B4-BE49-F238E27FC236}">
                <a16:creationId xmlns:a16="http://schemas.microsoft.com/office/drawing/2014/main" id="{4A76181B-4DA1-AD48-B588-6B5F665F08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4963" y="1560423"/>
            <a:ext cx="11522075" cy="4964202"/>
          </a:xfrm>
        </p:spPr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/>
          </a:p>
        </p:txBody>
      </p:sp>
      <p:sp>
        <p:nvSpPr>
          <p:cNvPr id="18" name="text">
            <a:extLst>
              <a:ext uri="{FF2B5EF4-FFF2-40B4-BE49-F238E27FC236}">
                <a16:creationId xmlns:a16="http://schemas.microsoft.com/office/drawing/2014/main" id="{3CC5A938-AF1B-024B-BDC1-849901ED11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974725"/>
            <a:ext cx="11522075" cy="500063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3570499E-609F-EC49-A518-B9B5D8123A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37838" y="333375"/>
            <a:ext cx="1219200" cy="488950"/>
          </a:xfrm>
        </p:spPr>
        <p:txBody>
          <a:bodyPr lIns="0" tIns="0" rIns="0" bIns="0"/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num</a:t>
            </a:r>
            <a:endParaRPr lang="en-IL" dirty="0"/>
          </a:p>
        </p:txBody>
      </p:sp>
      <p:sp>
        <p:nvSpPr>
          <p:cNvPr id="23" name="box">
            <a:extLst>
              <a:ext uri="{FF2B5EF4-FFF2-40B4-BE49-F238E27FC236}">
                <a16:creationId xmlns:a16="http://schemas.microsoft.com/office/drawing/2014/main" id="{857EFE2E-E44E-AF44-8141-1D1C4D7DC626}"/>
              </a:ext>
            </a:extLst>
          </p:cNvPr>
          <p:cNvSpPr/>
          <p:nvPr userDrawn="1"/>
        </p:nvSpPr>
        <p:spPr>
          <a:xfrm>
            <a:off x="-20409" y="6610260"/>
            <a:ext cx="646801" cy="19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24" name="page_number">
            <a:extLst>
              <a:ext uri="{FF2B5EF4-FFF2-40B4-BE49-F238E27FC236}">
                <a16:creationId xmlns:a16="http://schemas.microsoft.com/office/drawing/2014/main" id="{8DDCF2EC-570E-2244-84E1-9EEF7B8BDA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960" y="6578569"/>
            <a:ext cx="500062" cy="255588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marL="0" lv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sp>
        <p:nvSpPr>
          <p:cNvPr id="25" name="name_of_capter">
            <a:extLst>
              <a:ext uri="{FF2B5EF4-FFF2-40B4-BE49-F238E27FC236}">
                <a16:creationId xmlns:a16="http://schemas.microsoft.com/office/drawing/2014/main" id="{56460E1B-6A1C-8B47-AD33-88CF022E0B63}"/>
              </a:ext>
            </a:extLst>
          </p:cNvPr>
          <p:cNvSpPr txBox="1"/>
          <p:nvPr userDrawn="1"/>
        </p:nvSpPr>
        <p:spPr>
          <a:xfrm>
            <a:off x="616559" y="6568737"/>
            <a:ext cx="2337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/>
              <a:t>פרק 4 מערכת הבריאות הממשלתית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3948239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ame_of_capter">
            <a:extLst>
              <a:ext uri="{FF2B5EF4-FFF2-40B4-BE49-F238E27FC236}">
                <a16:creationId xmlns:a16="http://schemas.microsoft.com/office/drawing/2014/main" id="{13A8E331-E363-BD40-979C-2C2859EA8398}"/>
              </a:ext>
            </a:extLst>
          </p:cNvPr>
          <p:cNvSpPr txBox="1"/>
          <p:nvPr userDrawn="1"/>
        </p:nvSpPr>
        <p:spPr>
          <a:xfrm>
            <a:off x="616559" y="6568737"/>
            <a:ext cx="2337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/>
              <a:t>פרק 4 מערכת הבריאות הממשלתית</a:t>
            </a:r>
            <a:endParaRPr lang="en-IL" sz="1200" dirty="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C7AD5482-5C49-A543-B5AB-3602B721425E}"/>
              </a:ext>
            </a:extLst>
          </p:cNvPr>
          <p:cNvSpPr/>
          <p:nvPr userDrawn="1"/>
        </p:nvSpPr>
        <p:spPr>
          <a:xfrm>
            <a:off x="6176513" y="822325"/>
            <a:ext cx="5680525" cy="5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plot">
            <a:extLst>
              <a:ext uri="{FF2B5EF4-FFF2-40B4-BE49-F238E27FC236}">
                <a16:creationId xmlns:a16="http://schemas.microsoft.com/office/drawing/2014/main" id="{4A76181B-4DA1-AD48-B588-6B5F665F08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4964" y="873125"/>
            <a:ext cx="5619788" cy="5651500"/>
          </a:xfrm>
        </p:spPr>
        <p:txBody>
          <a:bodyPr/>
          <a:lstStyle/>
          <a:p>
            <a:endParaRPr lang="en-IL" dirty="0"/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EEC35BE7-68E3-794C-8F9E-1C377B09E4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00788" y="1268413"/>
            <a:ext cx="5556250" cy="5110162"/>
          </a:xfrm>
        </p:spPr>
        <p:txBody>
          <a:bodyPr lIns="0" tIns="0" rIns="0" bIns="0">
            <a:normAutofit/>
          </a:bodyPr>
          <a:lstStyle>
            <a:lvl1pPr algn="r">
              <a:defRPr sz="1200"/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3570499E-609F-EC49-A518-B9B5D8123A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37838" y="333375"/>
            <a:ext cx="1219200" cy="488950"/>
          </a:xfrm>
        </p:spPr>
        <p:txBody>
          <a:bodyPr lIns="0" tIns="0" rIns="0" bIns="0"/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num</a:t>
            </a:r>
            <a:endParaRPr lang="en-IL" dirty="0"/>
          </a:p>
        </p:txBody>
      </p:sp>
      <p:sp>
        <p:nvSpPr>
          <p:cNvPr id="19" name="box">
            <a:extLst>
              <a:ext uri="{FF2B5EF4-FFF2-40B4-BE49-F238E27FC236}">
                <a16:creationId xmlns:a16="http://schemas.microsoft.com/office/drawing/2014/main" id="{32058DD7-A18C-4E43-898F-99998549950B}"/>
              </a:ext>
            </a:extLst>
          </p:cNvPr>
          <p:cNvSpPr/>
          <p:nvPr userDrawn="1"/>
        </p:nvSpPr>
        <p:spPr>
          <a:xfrm>
            <a:off x="-20409" y="6610260"/>
            <a:ext cx="646801" cy="19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20" name="page_number">
            <a:extLst>
              <a:ext uri="{FF2B5EF4-FFF2-40B4-BE49-F238E27FC236}">
                <a16:creationId xmlns:a16="http://schemas.microsoft.com/office/drawing/2014/main" id="{49ECFFB7-18D9-ED44-AD9B-593C92540F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960" y="6578569"/>
            <a:ext cx="500062" cy="255588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marL="0" lv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54579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name_of_capter">
            <a:extLst>
              <a:ext uri="{FF2B5EF4-FFF2-40B4-BE49-F238E27FC236}">
                <a16:creationId xmlns:a16="http://schemas.microsoft.com/office/drawing/2014/main" id="{751E5805-A253-4A43-8DF9-589561C47233}"/>
              </a:ext>
            </a:extLst>
          </p:cNvPr>
          <p:cNvSpPr txBox="1"/>
          <p:nvPr userDrawn="1"/>
        </p:nvSpPr>
        <p:spPr>
          <a:xfrm>
            <a:off x="616559" y="6568737"/>
            <a:ext cx="2337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/>
              <a:t>פרק 4 מערכת הבריאות הממשלתית</a:t>
            </a:r>
            <a:endParaRPr lang="en-IL" sz="1200" dirty="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C7AD5482-5C49-A543-B5AB-3602B721425E}"/>
              </a:ext>
            </a:extLst>
          </p:cNvPr>
          <p:cNvSpPr/>
          <p:nvPr userDrawn="1"/>
        </p:nvSpPr>
        <p:spPr>
          <a:xfrm>
            <a:off x="8419170" y="822325"/>
            <a:ext cx="3437868" cy="5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plot">
            <a:extLst>
              <a:ext uri="{FF2B5EF4-FFF2-40B4-BE49-F238E27FC236}">
                <a16:creationId xmlns:a16="http://schemas.microsoft.com/office/drawing/2014/main" id="{4A76181B-4DA1-AD48-B588-6B5F665F08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4963" y="873125"/>
            <a:ext cx="7537798" cy="5651500"/>
          </a:xfrm>
        </p:spPr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/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EEC35BE7-68E3-794C-8F9E-1C377B09E4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19170" y="1268413"/>
            <a:ext cx="3437867" cy="5110162"/>
          </a:xfrm>
        </p:spPr>
        <p:txBody>
          <a:bodyPr lIns="0" tIns="0" rIns="0" bIns="0">
            <a:normAutofit/>
          </a:bodyPr>
          <a:lstStyle>
            <a:lvl1pPr algn="r">
              <a:defRPr sz="1200"/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3570499E-609F-EC49-A518-B9B5D8123A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37838" y="333375"/>
            <a:ext cx="1219200" cy="488950"/>
          </a:xfrm>
        </p:spPr>
        <p:txBody>
          <a:bodyPr lIns="0" tIns="0" rIns="0" bIns="0"/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num</a:t>
            </a:r>
            <a:endParaRPr lang="en-IL" dirty="0"/>
          </a:p>
        </p:txBody>
      </p:sp>
      <p:sp>
        <p:nvSpPr>
          <p:cNvPr id="17" name="box">
            <a:extLst>
              <a:ext uri="{FF2B5EF4-FFF2-40B4-BE49-F238E27FC236}">
                <a16:creationId xmlns:a16="http://schemas.microsoft.com/office/drawing/2014/main" id="{6E00E8B0-203C-7148-BCFB-249CAF4E8670}"/>
              </a:ext>
            </a:extLst>
          </p:cNvPr>
          <p:cNvSpPr/>
          <p:nvPr userDrawn="1"/>
        </p:nvSpPr>
        <p:spPr>
          <a:xfrm>
            <a:off x="-20409" y="6610260"/>
            <a:ext cx="646801" cy="19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8" name="page_number">
            <a:extLst>
              <a:ext uri="{FF2B5EF4-FFF2-40B4-BE49-F238E27FC236}">
                <a16:creationId xmlns:a16="http://schemas.microsoft.com/office/drawing/2014/main" id="{88DA5A2F-36C2-2345-8826-3A1EA56BDA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960" y="6578569"/>
            <a:ext cx="500062" cy="255588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marL="0" lv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84535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ful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me_of_capter">
            <a:extLst>
              <a:ext uri="{FF2B5EF4-FFF2-40B4-BE49-F238E27FC236}">
                <a16:creationId xmlns:a16="http://schemas.microsoft.com/office/drawing/2014/main" id="{6B5A704F-FBEB-3F4E-8DF3-6C871B7B0BAC}"/>
              </a:ext>
            </a:extLst>
          </p:cNvPr>
          <p:cNvSpPr txBox="1"/>
          <p:nvPr userDrawn="1"/>
        </p:nvSpPr>
        <p:spPr>
          <a:xfrm>
            <a:off x="616559" y="6568737"/>
            <a:ext cx="2337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/>
              <a:t>פרק 4 מערכת הבריאות הממשלתית</a:t>
            </a:r>
            <a:endParaRPr lang="en-IL" sz="1200" dirty="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C7AD5482-5C49-A543-B5AB-3602B721425E}"/>
              </a:ext>
            </a:extLst>
          </p:cNvPr>
          <p:cNvSpPr/>
          <p:nvPr userDrawn="1"/>
        </p:nvSpPr>
        <p:spPr>
          <a:xfrm>
            <a:off x="334963" y="822325"/>
            <a:ext cx="11522075" cy="5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">
            <a:extLst>
              <a:ext uri="{FF2B5EF4-FFF2-40B4-BE49-F238E27FC236}">
                <a16:creationId xmlns:a16="http://schemas.microsoft.com/office/drawing/2014/main" id="{ABF8E89E-7E50-4340-A1A8-3F96C2470C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7758" y="1656271"/>
            <a:ext cx="9519279" cy="4868353"/>
          </a:xfrm>
        </p:spPr>
        <p:txBody>
          <a:bodyPr lIns="0" tIns="0" rIns="0" bIns="0">
            <a:normAutofit/>
          </a:bodyPr>
          <a:lstStyle>
            <a:lvl1pPr algn="r">
              <a:defRPr sz="1200"/>
            </a:lvl1pPr>
          </a:lstStyle>
          <a:p>
            <a:pPr marL="0" lv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18" name="header">
            <a:extLst>
              <a:ext uri="{FF2B5EF4-FFF2-40B4-BE49-F238E27FC236}">
                <a16:creationId xmlns:a16="http://schemas.microsoft.com/office/drawing/2014/main" id="{3CC5A938-AF1B-024B-BDC1-849901ED11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974725"/>
            <a:ext cx="11522075" cy="500063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3570499E-609F-EC49-A518-B9B5D8123A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37838" y="333375"/>
            <a:ext cx="1219200" cy="488950"/>
          </a:xfrm>
        </p:spPr>
        <p:txBody>
          <a:bodyPr lIns="0" tIns="0" rIns="0" bIns="0"/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num</a:t>
            </a:r>
            <a:endParaRPr lang="en-IL" dirty="0"/>
          </a:p>
        </p:txBody>
      </p:sp>
      <p:sp>
        <p:nvSpPr>
          <p:cNvPr id="11" name="box">
            <a:extLst>
              <a:ext uri="{FF2B5EF4-FFF2-40B4-BE49-F238E27FC236}">
                <a16:creationId xmlns:a16="http://schemas.microsoft.com/office/drawing/2014/main" id="{8D443651-03D0-794E-9F1E-5606FD017AA4}"/>
              </a:ext>
            </a:extLst>
          </p:cNvPr>
          <p:cNvSpPr/>
          <p:nvPr userDrawn="1"/>
        </p:nvSpPr>
        <p:spPr>
          <a:xfrm>
            <a:off x="-20409" y="6610260"/>
            <a:ext cx="646801" cy="19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2" name="page_number">
            <a:extLst>
              <a:ext uri="{FF2B5EF4-FFF2-40B4-BE49-F238E27FC236}">
                <a16:creationId xmlns:a16="http://schemas.microsoft.com/office/drawing/2014/main" id="{9FBF0650-421C-EF4A-95A6-4188B7CD16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960" y="6578569"/>
            <a:ext cx="500062" cy="255588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marL="0" lv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64883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full_plot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">
            <a:extLst>
              <a:ext uri="{FF2B5EF4-FFF2-40B4-BE49-F238E27FC236}">
                <a16:creationId xmlns:a16="http://schemas.microsoft.com/office/drawing/2014/main" id="{C7AD5482-5C49-A543-B5AB-3602B721425E}"/>
              </a:ext>
            </a:extLst>
          </p:cNvPr>
          <p:cNvSpPr/>
          <p:nvPr userDrawn="1"/>
        </p:nvSpPr>
        <p:spPr>
          <a:xfrm>
            <a:off x="334963" y="822325"/>
            <a:ext cx="11522075" cy="5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plot">
            <a:extLst>
              <a:ext uri="{FF2B5EF4-FFF2-40B4-BE49-F238E27FC236}">
                <a16:creationId xmlns:a16="http://schemas.microsoft.com/office/drawing/2014/main" id="{4A76181B-4DA1-AD48-B588-6B5F665F08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4963" y="2268882"/>
            <a:ext cx="11522075" cy="4255743"/>
          </a:xfrm>
        </p:spPr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/>
          </a:p>
        </p:txBody>
      </p:sp>
      <p:sp>
        <p:nvSpPr>
          <p:cNvPr id="18" name="title_text">
            <a:extLst>
              <a:ext uri="{FF2B5EF4-FFF2-40B4-BE49-F238E27FC236}">
                <a16:creationId xmlns:a16="http://schemas.microsoft.com/office/drawing/2014/main" id="{3CC5A938-AF1B-024B-BDC1-849901ED11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974725"/>
            <a:ext cx="11522075" cy="500063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3570499E-609F-EC49-A518-B9B5D8123A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37838" y="333375"/>
            <a:ext cx="1219200" cy="488950"/>
          </a:xfrm>
        </p:spPr>
        <p:txBody>
          <a:bodyPr lIns="0" tIns="0" rIns="0" bIns="0"/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num</a:t>
            </a:r>
            <a:endParaRPr lang="en-IL" dirty="0"/>
          </a:p>
        </p:txBody>
      </p:sp>
      <p:sp>
        <p:nvSpPr>
          <p:cNvPr id="23" name="box">
            <a:extLst>
              <a:ext uri="{FF2B5EF4-FFF2-40B4-BE49-F238E27FC236}">
                <a16:creationId xmlns:a16="http://schemas.microsoft.com/office/drawing/2014/main" id="{857EFE2E-E44E-AF44-8141-1D1C4D7DC626}"/>
              </a:ext>
            </a:extLst>
          </p:cNvPr>
          <p:cNvSpPr/>
          <p:nvPr userDrawn="1"/>
        </p:nvSpPr>
        <p:spPr>
          <a:xfrm>
            <a:off x="-20409" y="6610260"/>
            <a:ext cx="646801" cy="19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24" name="page_number">
            <a:extLst>
              <a:ext uri="{FF2B5EF4-FFF2-40B4-BE49-F238E27FC236}">
                <a16:creationId xmlns:a16="http://schemas.microsoft.com/office/drawing/2014/main" id="{8DDCF2EC-570E-2244-84E1-9EEF7B8BDA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960" y="6578569"/>
            <a:ext cx="500062" cy="255588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marL="0" lv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sp>
        <p:nvSpPr>
          <p:cNvPr id="25" name="name_of_capter">
            <a:extLst>
              <a:ext uri="{FF2B5EF4-FFF2-40B4-BE49-F238E27FC236}">
                <a16:creationId xmlns:a16="http://schemas.microsoft.com/office/drawing/2014/main" id="{56460E1B-6A1C-8B47-AD33-88CF022E0B63}"/>
              </a:ext>
            </a:extLst>
          </p:cNvPr>
          <p:cNvSpPr txBox="1"/>
          <p:nvPr userDrawn="1"/>
        </p:nvSpPr>
        <p:spPr>
          <a:xfrm>
            <a:off x="616559" y="6568737"/>
            <a:ext cx="2337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/>
              <a:t>פרק 4 מערכת הבריאות הממשלתית</a:t>
            </a:r>
            <a:endParaRPr lang="en-IL" sz="1200" dirty="0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E5480BE3-6258-FA41-A5AB-ABFA7D36D9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4962" y="1576389"/>
            <a:ext cx="11522075" cy="590892"/>
          </a:xfrm>
        </p:spPr>
        <p:txBody>
          <a:bodyPr lIns="0" tIns="0" rIns="0" bIns="0">
            <a:normAutofit/>
          </a:bodyPr>
          <a:lstStyle>
            <a:lvl1pPr algn="r">
              <a:defRPr sz="1200"/>
            </a:lvl1pPr>
          </a:lstStyle>
          <a:p>
            <a:pPr marL="0" lv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93580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3007B-6196-0849-95B5-12D9BA31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D2B74-AE8E-FD45-A7EB-171691C2C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F29-8A13-5049-AE8D-D5E4B3F22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901EB-F9BC-564B-B97D-4101A6D72F07}" type="datetime1">
              <a:rPr lang="en-US" smtClean="0"/>
              <a:t>10/20/21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2C227-FB21-1940-BABF-F11012979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C0D8B-273B-3F42-AFB7-42F26C27F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3FF3E-2FDF-DA49-8381-D4A5572BC4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44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5" r:id="rId3"/>
    <p:sldLayoutId id="2147483649" r:id="rId4"/>
    <p:sldLayoutId id="2147483651" r:id="rId5"/>
    <p:sldLayoutId id="2147483653" r:id="rId6"/>
    <p:sldLayoutId id="2147483654" r:id="rId7"/>
    <p:sldLayoutId id="214748365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0C2E-4A10-6D4C-B201-DDA441F0811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BF474-B33A-FC45-B738-33E8E031C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826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Aharoni</vt:lpstr>
      <vt:lpstr>Al Nile</vt:lpstr>
      <vt:lpstr>Aldhabi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Ophir Betser</dc:creator>
  <cp:lastModifiedBy>Ophir Betser</cp:lastModifiedBy>
  <cp:revision>38</cp:revision>
  <dcterms:created xsi:type="dcterms:W3CDTF">2021-10-17T23:07:06Z</dcterms:created>
  <dcterms:modified xsi:type="dcterms:W3CDTF">2021-10-20T19:03:06Z</dcterms:modified>
</cp:coreProperties>
</file>