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xmlns:a="http://schemas.openxmlformats.org/drawingml/2006/main" xmlns:r="http://schemas.openxmlformats.org/officeDocument/2006/relationships" xmlns:p="http://schemas.openxmlformats.org/presentationml/2006/main">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9739"/>
    <p:restoredTop sz="94719"/>
  </p:normalViewPr>
  <p:slideViewPr>
    <p:cSldViewPr snapToGrid="0" snapToObjects="1">
      <p:cViewPr varScale="1">
        <p:scale>
          <a:sx n="155" d="100"/>
          <a:sy n="155" d="100"/>
        </p:scale>
        <p:origin x="224" y="2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97" d="100"/>
          <a:sy n="97" d="100"/>
        </p:scale>
        <p:origin x="5072" y="20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notesMaster" Target="notesMasters/notesMaster1.xml"/>
<Relationship Id="rId7"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handoutMaster" Target="handoutMasters/handoutMaster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0"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0E463-3327-4240-9F2D-F6D2E85D31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C94C7176-083E-E140-92FD-8709870275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998B37-E892-D543-9650-B6A89C1296F6}" type="datetimeFigureOut">
              <a:rPr lang="en-IL" smtClean="0"/>
              <a:t>02/11/2021</a:t>
            </a:fld>
            <a:endParaRPr lang="en-IL"/>
          </a:p>
        </p:txBody>
      </p:sp>
      <p:sp>
        <p:nvSpPr>
          <p:cNvPr id="4" name="Footer Placeholder 3">
            <a:extLst>
              <a:ext uri="{FF2B5EF4-FFF2-40B4-BE49-F238E27FC236}">
                <a16:creationId xmlns:a16="http://schemas.microsoft.com/office/drawing/2014/main" id="{FF1F24CF-9D69-1F41-A7D5-94189A5D0B9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0843214F-60A5-5740-9E30-1BCA563CAF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65B50C-64DE-1948-8183-05F54CC39DA8}" type="slidenum">
              <a:rPr lang="en-IL" smtClean="0"/>
              <a:t>‹#›</a:t>
            </a:fld>
            <a:endParaRPr lang="en-IL"/>
          </a:p>
        </p:txBody>
      </p:sp>
    </p:spTree>
    <p:extLst>
      <p:ext uri="{BB962C8B-B14F-4D97-AF65-F5344CB8AC3E}">
        <p14:creationId xmlns:p14="http://schemas.microsoft.com/office/powerpoint/2010/main" val="1834389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D5AD1A-A3D3-BC42-AD03-7C3A9910604D}" type="datetimeFigureOut">
              <a:rPr lang="en-IL" smtClean="0"/>
              <a:t>02/11/2021</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5A11FA-3A80-8B47-B015-AC1687A02BD8}" type="slidenum">
              <a:rPr lang="en-IL" smtClean="0"/>
              <a:t>‹#›</a:t>
            </a:fld>
            <a:endParaRPr lang="en-IL"/>
          </a:p>
        </p:txBody>
      </p:sp>
    </p:spTree>
    <p:extLst>
      <p:ext uri="{BB962C8B-B14F-4D97-AF65-F5344CB8AC3E}">
        <p14:creationId xmlns:p14="http://schemas.microsoft.com/office/powerpoint/2010/main" val="769081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pic>
        <p:nvPicPr>
          <p:cNvPr id="3" name="Picture 2">
            <a:extLst>
              <a:ext uri="{FF2B5EF4-FFF2-40B4-BE49-F238E27FC236}">
                <a16:creationId xmlns:a16="http://schemas.microsoft.com/office/drawing/2014/main" id="{BDDBCBFF-F40E-054C-9DF8-65936EC4CA9E}"/>
              </a:ext>
            </a:extLst>
          </p:cNvPr>
          <p:cNvPicPr>
            <a:picLocks noChangeAspect="1"/>
          </p:cNvPicPr>
          <p:nvPr userDrawn="1"/>
        </p:nvPicPr>
        <p:blipFill>
          <a:blip r:embed="rId2"/>
          <a:stretch>
            <a:fillRect/>
          </a:stretch>
        </p:blipFill>
        <p:spPr>
          <a:xfrm>
            <a:off x="1250795" y="0"/>
            <a:ext cx="9690410" cy="6839029"/>
          </a:xfrm>
          <a:prstGeom prst="rect">
            <a:avLst/>
          </a:prstGeom>
        </p:spPr>
      </p:pic>
    </p:spTree>
    <p:extLst>
      <p:ext uri="{BB962C8B-B14F-4D97-AF65-F5344CB8AC3E}">
        <p14:creationId xmlns:p14="http://schemas.microsoft.com/office/powerpoint/2010/main" val="3174364263"/>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A63CEC-32EE-8A40-B26A-5ADD11C52F46}"/>
              </a:ext>
            </a:extLst>
          </p:cNvPr>
          <p:cNvSpPr txBox="1"/>
          <p:nvPr userDrawn="1"/>
        </p:nvSpPr>
        <p:spPr>
          <a:xfrm>
            <a:off x="334963" y="873125"/>
            <a:ext cx="11522075" cy="2123658"/>
          </a:xfrm>
          <a:prstGeom prst="rect">
            <a:avLst/>
          </a:prstGeom>
          <a:noFill/>
        </p:spPr>
        <p:txBody>
          <a:bodyPr wrap="square" rtlCol="0">
            <a:spAutoFit/>
          </a:bodyPr>
          <a:lstStyle/>
          <a:p>
            <a:pPr algn="ctr"/>
            <a:r>
              <a:rPr lang="he-IL" sz="6000" b="1" dirty="0">
                <a:solidFill>
                  <a:schemeClr val="bg1"/>
                </a:solidFill>
                <a:latin typeface="Aharoni" panose="020F0502020204030204" pitchFamily="34" charset="0"/>
                <a:cs typeface="Aharoni" panose="020F0502020204030204" pitchFamily="34" charset="0"/>
              </a:rPr>
              <a:t>פרק 4</a:t>
            </a:r>
            <a:br>
              <a:rPr lang="en-IL" sz="6000" b="1" dirty="0">
                <a:solidFill>
                  <a:schemeClr val="bg1"/>
                </a:solidFill>
                <a:latin typeface="Al Nile" pitchFamily="2" charset="-78"/>
                <a:cs typeface="Al Nile" pitchFamily="2" charset="-78"/>
              </a:rPr>
            </a:br>
            <a:r>
              <a:rPr lang="he-IL" sz="7200" b="1" dirty="0">
                <a:solidFill>
                  <a:schemeClr val="bg1"/>
                </a:solidFill>
                <a:latin typeface="Aldhabi" panose="020F0502020204030204" pitchFamily="34" charset="0"/>
                <a:cs typeface="Aldhabi" panose="020F0502020204030204" pitchFamily="34" charset="0"/>
              </a:rPr>
              <a:t>מערכת הבריאות הממשלתית</a:t>
            </a:r>
            <a:endParaRPr lang="he-IL" sz="6000" b="1" dirty="0">
              <a:solidFill>
                <a:schemeClr val="bg1"/>
              </a:solidFill>
              <a:latin typeface="Aldhabi" panose="020F0502020204030204" pitchFamily="34" charset="0"/>
              <a:cs typeface="Aldhabi" panose="020F0502020204030204" pitchFamily="34" charset="0"/>
            </a:endParaRPr>
          </a:p>
        </p:txBody>
      </p:sp>
    </p:spTree>
    <p:extLst>
      <p:ext uri="{BB962C8B-B14F-4D97-AF65-F5344CB8AC3E}">
        <p14:creationId xmlns:p14="http://schemas.microsoft.com/office/powerpoint/2010/main" val="1581038402"/>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_page">
    <p:bg>
      <p:bgPr>
        <a:solidFill>
          <a:schemeClr val="accent1">
            <a:lumMod val="60000"/>
            <a:lumOff val="4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4370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_full_plo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1560423"/>
            <a:ext cx="11522075" cy="4964202"/>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4" name="text">
            <a:extLst>
              <a:ext uri="{FF2B5EF4-FFF2-40B4-BE49-F238E27FC236}">
                <a16:creationId xmlns:a16="http://schemas.microsoft.com/office/drawing/2014/main" id="{3E09A5B3-0259-6A4E-85CD-D98BDBCB3317}"/>
              </a:ext>
            </a:extLst>
          </p:cNvPr>
          <p:cNvSpPr>
            <a:spLocks noGrp="1"/>
          </p:cNvSpPr>
          <p:nvPr>
            <p:ph type="body" sz="quarter" idx="15"/>
          </p:nvPr>
        </p:nvSpPr>
        <p:spPr>
          <a:xfrm>
            <a:off x="334963" y="955675"/>
            <a:ext cx="11522075" cy="487363"/>
          </a:xfrm>
        </p:spPr>
        <p:txBody>
          <a:bodyPr/>
          <a:lstStyle>
            <a:lvl1pPr algn="r" rtl="1">
              <a:defRPr sz="22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94823983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_half">
    <p:spTree>
      <p:nvGrpSpPr>
        <p:cNvPr id="1" name=""/>
        <p:cNvGrpSpPr/>
        <p:nvPr/>
      </p:nvGrpSpPr>
      <p:grpSpPr>
        <a:xfrm>
          <a:off x="0" y="0"/>
          <a:ext cx="0" cy="0"/>
          <a:chOff x="0" y="0"/>
          <a:chExt cx="0" cy="0"/>
        </a:xfrm>
      </p:grpSpPr>
      <p:sp>
        <p:nvSpPr>
          <p:cNvPr id="21" name="name_of_capter">
            <a:extLst>
              <a:ext uri="{FF2B5EF4-FFF2-40B4-BE49-F238E27FC236}">
                <a16:creationId xmlns:a16="http://schemas.microsoft.com/office/drawing/2014/main" id="{13A8E331-E363-BD40-979C-2C2859EA8398}"/>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6176513" y="822325"/>
            <a:ext cx="568052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4" y="873125"/>
            <a:ext cx="5619788" cy="5651500"/>
          </a:xfrm>
        </p:spPr>
        <p:txBody>
          <a:bodyPr/>
          <a:lstStyle/>
          <a:p>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9" name="box">
            <a:extLst>
              <a:ext uri="{FF2B5EF4-FFF2-40B4-BE49-F238E27FC236}">
                <a16:creationId xmlns:a16="http://schemas.microsoft.com/office/drawing/2014/main" id="{32058DD7-A18C-4E43-898F-99998549950B}"/>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0" name="page_number">
            <a:extLst>
              <a:ext uri="{FF2B5EF4-FFF2-40B4-BE49-F238E27FC236}">
                <a16:creationId xmlns:a16="http://schemas.microsoft.com/office/drawing/2014/main" id="{49ECFFB7-18D9-ED44-AD9B-593C92540F41}"/>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76261FA6-752C-E046-A06E-ED26BD6946F3}"/>
              </a:ext>
            </a:extLst>
          </p:cNvPr>
          <p:cNvSpPr>
            <a:spLocks noGrp="1"/>
          </p:cNvSpPr>
          <p:nvPr>
            <p:ph type="body" sz="quarter" idx="15"/>
          </p:nvPr>
        </p:nvSpPr>
        <p:spPr>
          <a:xfrm>
            <a:off x="6096001" y="1268413"/>
            <a:ext cx="5761038" cy="5256212"/>
          </a:xfrm>
        </p:spPr>
        <p:txBody>
          <a:bodyPr>
            <a:normAutofit/>
          </a:bodyPr>
          <a:lstStyle>
            <a:lvl1pPr algn="r" rtl="1">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554579165"/>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_75">
    <p:spTree>
      <p:nvGrpSpPr>
        <p:cNvPr id="1" name=""/>
        <p:cNvGrpSpPr/>
        <p:nvPr/>
      </p:nvGrpSpPr>
      <p:grpSpPr>
        <a:xfrm>
          <a:off x="0" y="0"/>
          <a:ext cx="0" cy="0"/>
          <a:chOff x="0" y="0"/>
          <a:chExt cx="0" cy="0"/>
        </a:xfrm>
      </p:grpSpPr>
      <p:sp>
        <p:nvSpPr>
          <p:cNvPr id="19" name="name_of_capter">
            <a:extLst>
              <a:ext uri="{FF2B5EF4-FFF2-40B4-BE49-F238E27FC236}">
                <a16:creationId xmlns:a16="http://schemas.microsoft.com/office/drawing/2014/main" id="{751E5805-A253-4A43-8DF9-589561C4723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8419170" y="822325"/>
            <a:ext cx="3437868"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873125"/>
            <a:ext cx="7537798" cy="5651500"/>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7" name="box">
            <a:extLst>
              <a:ext uri="{FF2B5EF4-FFF2-40B4-BE49-F238E27FC236}">
                <a16:creationId xmlns:a16="http://schemas.microsoft.com/office/drawing/2014/main" id="{6E00E8B0-203C-7148-BCFB-249CAF4E8670}"/>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8" name="page_number">
            <a:extLst>
              <a:ext uri="{FF2B5EF4-FFF2-40B4-BE49-F238E27FC236}">
                <a16:creationId xmlns:a16="http://schemas.microsoft.com/office/drawing/2014/main" id="{88DA5A2F-36C2-2345-8826-3A1EA56BDA24}"/>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A9EB68CF-BA3B-B74A-B339-B3CB13D3AE7C}"/>
              </a:ext>
            </a:extLst>
          </p:cNvPr>
          <p:cNvSpPr>
            <a:spLocks noGrp="1"/>
          </p:cNvSpPr>
          <p:nvPr>
            <p:ph type="body" sz="quarter" idx="15"/>
          </p:nvPr>
        </p:nvSpPr>
        <p:spPr>
          <a:xfrm>
            <a:off x="8126858" y="1268413"/>
            <a:ext cx="3730180" cy="5256212"/>
          </a:xfrm>
        </p:spPr>
        <p:txBody>
          <a:bodyPr>
            <a:normAutofit/>
          </a:bodyPr>
          <a:lstStyle>
            <a:lvl1pPr algn="r" rtl="1">
              <a:defRPr sz="1400" b="0" i="0">
                <a:latin typeface="Arial" panose="020B0604020202020204" pitchFamily="34" charset="0"/>
                <a:cs typeface="Arial" panose="020B0604020202020204" pitchFamily="34" charset="0"/>
              </a:defRPr>
            </a:lvl1pPr>
            <a:lvl2pPr>
              <a:defRPr sz="1400" b="0" i="0">
                <a:latin typeface="Arial" panose="020B0604020202020204" pitchFamily="34" charset="0"/>
                <a:cs typeface="Arial" panose="020B0604020202020204" pitchFamily="34" charset="0"/>
              </a:defRPr>
            </a:lvl2pPr>
            <a:lvl3pPr>
              <a:defRPr sz="1400" b="0" i="0">
                <a:latin typeface="Arial" panose="020B0604020202020204" pitchFamily="34" charset="0"/>
                <a:cs typeface="Arial" panose="020B0604020202020204" pitchFamily="34" charset="0"/>
              </a:defRPr>
            </a:lvl3pPr>
            <a:lvl4pPr>
              <a:defRPr sz="1400" b="0" i="0">
                <a:latin typeface="Arial" panose="020B0604020202020204" pitchFamily="34" charset="0"/>
                <a:cs typeface="Arial" panose="020B0604020202020204" pitchFamily="34" charset="0"/>
              </a:defRPr>
            </a:lvl4pPr>
            <a:lvl5pPr>
              <a:defRPr sz="1400"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584535861"/>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yout_full_text">
    <p:spTree>
      <p:nvGrpSpPr>
        <p:cNvPr id="1" name=""/>
        <p:cNvGrpSpPr/>
        <p:nvPr/>
      </p:nvGrpSpPr>
      <p:grpSpPr>
        <a:xfrm>
          <a:off x="0" y="0"/>
          <a:ext cx="0" cy="0"/>
          <a:chOff x="0" y="0"/>
          <a:chExt cx="0" cy="0"/>
        </a:xfrm>
      </p:grpSpPr>
      <p:sp>
        <p:nvSpPr>
          <p:cNvPr id="14" name="name_of_capter">
            <a:extLst>
              <a:ext uri="{FF2B5EF4-FFF2-40B4-BE49-F238E27FC236}">
                <a16:creationId xmlns:a16="http://schemas.microsoft.com/office/drawing/2014/main" id="{6B5A704F-FBEB-3F4E-8DF3-6C871B7B0BAC}"/>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11" name="box">
            <a:extLst>
              <a:ext uri="{FF2B5EF4-FFF2-40B4-BE49-F238E27FC236}">
                <a16:creationId xmlns:a16="http://schemas.microsoft.com/office/drawing/2014/main" id="{8D443651-03D0-794E-9F1E-5606FD017AA4}"/>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12" name="page_number">
            <a:extLst>
              <a:ext uri="{FF2B5EF4-FFF2-40B4-BE49-F238E27FC236}">
                <a16:creationId xmlns:a16="http://schemas.microsoft.com/office/drawing/2014/main" id="{9FBF0650-421C-EF4A-95A6-4188B7CD1646}"/>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10" name="text">
            <a:extLst>
              <a:ext uri="{FF2B5EF4-FFF2-40B4-BE49-F238E27FC236}">
                <a16:creationId xmlns:a16="http://schemas.microsoft.com/office/drawing/2014/main" id="{8B9B88F5-5CBF-744F-8AD1-D7940F537DD6}"/>
              </a:ext>
            </a:extLst>
          </p:cNvPr>
          <p:cNvSpPr>
            <a:spLocks noGrp="1"/>
          </p:cNvSpPr>
          <p:nvPr>
            <p:ph type="body" sz="quarter" idx="15"/>
          </p:nvPr>
        </p:nvSpPr>
        <p:spPr>
          <a:xfrm>
            <a:off x="3035300" y="1776857"/>
            <a:ext cx="8821739" cy="4747768"/>
          </a:xfrm>
        </p:spPr>
        <p:txBody>
          <a:bodyPr>
            <a:norm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3" name="header">
            <a:extLst>
              <a:ext uri="{FF2B5EF4-FFF2-40B4-BE49-F238E27FC236}">
                <a16:creationId xmlns:a16="http://schemas.microsoft.com/office/drawing/2014/main" id="{95871112-680A-5C49-BB24-3BE5CE5F8E51}"/>
              </a:ext>
            </a:extLst>
          </p:cNvPr>
          <p:cNvSpPr>
            <a:spLocks noGrp="1"/>
          </p:cNvSpPr>
          <p:nvPr>
            <p:ph type="body" sz="quarter" idx="16"/>
          </p:nvPr>
        </p:nvSpPr>
        <p:spPr>
          <a:xfrm>
            <a:off x="334963" y="970195"/>
            <a:ext cx="11522075" cy="596436"/>
          </a:xfrm>
        </p:spPr>
        <p:txBody>
          <a:bodyPr/>
          <a:lstStyle>
            <a:lvl1pPr algn="r" rtl="1">
              <a:defRPr sz="22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2564883566"/>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_full_plot_with_text">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C7AD5482-5C49-A543-B5AB-3602B721425E}"/>
              </a:ext>
            </a:extLst>
          </p:cNvPr>
          <p:cNvSpPr/>
          <p:nvPr userDrawn="1"/>
        </p:nvSpPr>
        <p:spPr>
          <a:xfrm>
            <a:off x="334963" y="822325"/>
            <a:ext cx="11522075" cy="5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plot">
            <a:extLst>
              <a:ext uri="{FF2B5EF4-FFF2-40B4-BE49-F238E27FC236}">
                <a16:creationId xmlns:a16="http://schemas.microsoft.com/office/drawing/2014/main" id="{4A76181B-4DA1-AD48-B588-6B5F665F0852}"/>
              </a:ext>
            </a:extLst>
          </p:cNvPr>
          <p:cNvSpPr>
            <a:spLocks noGrp="1"/>
          </p:cNvSpPr>
          <p:nvPr>
            <p:ph type="pic" sz="quarter" idx="11"/>
          </p:nvPr>
        </p:nvSpPr>
        <p:spPr>
          <a:xfrm>
            <a:off x="334963" y="2268882"/>
            <a:ext cx="11522075" cy="4255743"/>
          </a:xfrm>
        </p:spPr>
        <p:txBody>
          <a:bodyPr/>
          <a:lstStyle/>
          <a:p>
            <a:pPr marL="0" indent="0" algn="l" defTabSz="914400" rtl="0" eaLnBrk="1" latinLnBrk="0" hangingPunct="1">
              <a:lnSpc>
                <a:spcPct val="90000"/>
              </a:lnSpc>
              <a:spcBef>
                <a:spcPts val="1000"/>
              </a:spcBef>
              <a:buFont typeface="Arial" panose="020B0604020202020204" pitchFamily="34" charset="0"/>
              <a:buNone/>
            </a:pPr>
            <a:endParaRPr lang="en-IL" dirty="0"/>
          </a:p>
        </p:txBody>
      </p:sp>
      <p:sp>
        <p:nvSpPr>
          <p:cNvPr id="8" name="num">
            <a:extLst>
              <a:ext uri="{FF2B5EF4-FFF2-40B4-BE49-F238E27FC236}">
                <a16:creationId xmlns:a16="http://schemas.microsoft.com/office/drawing/2014/main" id="{3570499E-609F-EC49-A518-B9B5D8123A90}"/>
              </a:ext>
            </a:extLst>
          </p:cNvPr>
          <p:cNvSpPr>
            <a:spLocks noGrp="1"/>
          </p:cNvSpPr>
          <p:nvPr>
            <p:ph type="body" sz="quarter" idx="10" hasCustomPrompt="1"/>
          </p:nvPr>
        </p:nvSpPr>
        <p:spPr>
          <a:xfrm>
            <a:off x="10637838" y="333375"/>
            <a:ext cx="1219200" cy="488950"/>
          </a:xfrm>
        </p:spPr>
        <p:txBody>
          <a:bodyPr lIns="0" tIns="0" rIns="0" bIns="0"/>
          <a:lstStyle>
            <a:lvl1pPr algn="r">
              <a:defRPr b="1">
                <a:solidFill>
                  <a:schemeClr val="accent1"/>
                </a:solidFill>
              </a:defRPr>
            </a:lvl1pPr>
          </a:lstStyle>
          <a:p>
            <a:pPr lvl="0"/>
            <a:r>
              <a:rPr lang="en-US" dirty="0"/>
              <a:t>num</a:t>
            </a:r>
            <a:endParaRPr lang="en-IL" dirty="0"/>
          </a:p>
        </p:txBody>
      </p:sp>
      <p:sp>
        <p:nvSpPr>
          <p:cNvPr id="23" name="box">
            <a:extLst>
              <a:ext uri="{FF2B5EF4-FFF2-40B4-BE49-F238E27FC236}">
                <a16:creationId xmlns:a16="http://schemas.microsoft.com/office/drawing/2014/main" id="{857EFE2E-E44E-AF44-8141-1D1C4D7DC626}"/>
              </a:ext>
            </a:extLst>
          </p:cNvPr>
          <p:cNvSpPr/>
          <p:nvPr userDrawn="1"/>
        </p:nvSpPr>
        <p:spPr>
          <a:xfrm>
            <a:off x="-20409" y="6610260"/>
            <a:ext cx="646801" cy="192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
        <p:nvSpPr>
          <p:cNvPr id="24" name="page_number">
            <a:extLst>
              <a:ext uri="{FF2B5EF4-FFF2-40B4-BE49-F238E27FC236}">
                <a16:creationId xmlns:a16="http://schemas.microsoft.com/office/drawing/2014/main" id="{8DDCF2EC-570E-2244-84E1-9EEF7B8BDA20}"/>
              </a:ext>
            </a:extLst>
          </p:cNvPr>
          <p:cNvSpPr>
            <a:spLocks noGrp="1"/>
          </p:cNvSpPr>
          <p:nvPr>
            <p:ph type="body" sz="quarter" idx="14"/>
          </p:nvPr>
        </p:nvSpPr>
        <p:spPr>
          <a:xfrm>
            <a:off x="52960" y="6578569"/>
            <a:ext cx="500062" cy="255588"/>
          </a:xfrm>
        </p:spPr>
        <p:txBody>
          <a:bodyPr>
            <a:noAutofit/>
          </a:bodyPr>
          <a:lstStyle>
            <a:lvl1pPr algn="ctr">
              <a:defRPr sz="1200">
                <a:solidFill>
                  <a:schemeClr val="bg1"/>
                </a:solidFill>
              </a:defRPr>
            </a:lvl1pPr>
          </a:lstStyle>
          <a:p>
            <a:pPr marL="0" lvl="0" indent="0" algn="ctr" defTabSz="914400" rtl="1" eaLnBrk="1" latinLnBrk="0" hangingPunct="1">
              <a:lnSpc>
                <a:spcPct val="90000"/>
              </a:lnSpc>
              <a:spcBef>
                <a:spcPts val="1000"/>
              </a:spcBef>
              <a:buFont typeface="Arial" panose="020B0604020202020204" pitchFamily="34" charset="0"/>
              <a:buNone/>
            </a:pPr>
            <a:endParaRPr lang="en-IL" dirty="0"/>
          </a:p>
        </p:txBody>
      </p:sp>
      <p:sp>
        <p:nvSpPr>
          <p:cNvPr id="25" name="name_of_capter">
            <a:extLst>
              <a:ext uri="{FF2B5EF4-FFF2-40B4-BE49-F238E27FC236}">
                <a16:creationId xmlns:a16="http://schemas.microsoft.com/office/drawing/2014/main" id="{56460E1B-6A1C-8B47-AD33-88CF022E0B63}"/>
              </a:ext>
            </a:extLst>
          </p:cNvPr>
          <p:cNvSpPr txBox="1"/>
          <p:nvPr userDrawn="1"/>
        </p:nvSpPr>
        <p:spPr>
          <a:xfrm>
            <a:off x="616559" y="6568737"/>
            <a:ext cx="2337758" cy="276999"/>
          </a:xfrm>
          <a:prstGeom prst="rect">
            <a:avLst/>
          </a:prstGeom>
          <a:noFill/>
        </p:spPr>
        <p:txBody>
          <a:bodyPr wrap="square" rtlCol="0">
            <a:spAutoFit/>
          </a:bodyPr>
          <a:lstStyle/>
          <a:p>
            <a:r>
              <a:rPr lang="he-IL" sz="1200" dirty="0"/>
              <a:t>פרק 4 מערכת הבריאות הממשלתית</a:t>
            </a:r>
            <a:endParaRPr lang="en-IL" sz="1200" dirty="0"/>
          </a:p>
        </p:txBody>
      </p:sp>
      <p:sp>
        <p:nvSpPr>
          <p:cNvPr id="11" name="text">
            <a:extLst>
              <a:ext uri="{FF2B5EF4-FFF2-40B4-BE49-F238E27FC236}">
                <a16:creationId xmlns:a16="http://schemas.microsoft.com/office/drawing/2014/main" id="{9D0E4E57-ECF8-EE4E-8815-B4209595687B}"/>
              </a:ext>
            </a:extLst>
          </p:cNvPr>
          <p:cNvSpPr>
            <a:spLocks noGrp="1"/>
          </p:cNvSpPr>
          <p:nvPr>
            <p:ph type="body" sz="quarter" idx="15"/>
          </p:nvPr>
        </p:nvSpPr>
        <p:spPr>
          <a:xfrm>
            <a:off x="334963" y="1600842"/>
            <a:ext cx="11522075" cy="539750"/>
          </a:xfrm>
        </p:spPr>
        <p:txBody>
          <a:bodyPr>
            <a:noAutofit/>
          </a:bodyPr>
          <a:lstStyle>
            <a:lvl1pPr algn="r" rtl="1">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12" name="title_text">
            <a:extLst>
              <a:ext uri="{FF2B5EF4-FFF2-40B4-BE49-F238E27FC236}">
                <a16:creationId xmlns:a16="http://schemas.microsoft.com/office/drawing/2014/main" id="{9D03E52B-63F7-7348-8604-806581AAD1D3}"/>
              </a:ext>
            </a:extLst>
          </p:cNvPr>
          <p:cNvSpPr>
            <a:spLocks noGrp="1"/>
          </p:cNvSpPr>
          <p:nvPr>
            <p:ph type="body" sz="quarter" idx="16"/>
          </p:nvPr>
        </p:nvSpPr>
        <p:spPr>
          <a:xfrm>
            <a:off x="348662" y="950615"/>
            <a:ext cx="11522075" cy="539750"/>
          </a:xfrm>
        </p:spPr>
        <p:txBody>
          <a:bodyPr/>
          <a:lstStyle>
            <a:lvl1pPr algn="r" rtl="1">
              <a:defRPr sz="2200"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Tree>
    <p:extLst>
      <p:ext uri="{BB962C8B-B14F-4D97-AF65-F5344CB8AC3E}">
        <p14:creationId xmlns:p14="http://schemas.microsoft.com/office/powerpoint/2010/main" val="339358061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211" userDrawn="1">
          <p15:clr>
            <a:srgbClr val="FBAE40"/>
          </p15:clr>
        </p15:guide>
        <p15:guide id="3" orient="horz" pos="4110" userDrawn="1">
          <p15:clr>
            <a:srgbClr val="FBAE40"/>
          </p15:clr>
        </p15:guide>
        <p15:guide id="4" pos="7469" userDrawn="1">
          <p15:clr>
            <a:srgbClr val="FBAE40"/>
          </p15:clr>
        </p15:guide>
        <p15:guide id="5" pos="1912" userDrawn="1">
          <p15:clr>
            <a:srgbClr val="FBAE40"/>
          </p15:clr>
        </p15:guide>
        <p15:guide id="6" orient="horz" pos="799" userDrawn="1">
          <p15:clr>
            <a:srgbClr val="FBAE40"/>
          </p15:clr>
        </p15:guide>
        <p15:guide id="7" pos="5768" userDrawn="1">
          <p15:clr>
            <a:srgbClr val="FBAE40"/>
          </p15:clr>
        </p15:guide>
        <p15:guide id="8" orient="horz" pos="550" userDrawn="1">
          <p15:clr>
            <a:srgbClr val="FBAE40"/>
          </p15:clr>
        </p15:guide>
        <p15:guide id="9" orient="horz" pos="2160" userDrawn="1">
          <p15:clr>
            <a:srgbClr val="FBAE40"/>
          </p15:clr>
        </p15:guide>
        <p15:guide id="10"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3007B-6196-0849-95B5-12D9BA317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4D2B74-AE8E-FD45-A7EB-171691C2C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7C65AF29-8A13-5049-AE8D-D5E4B3F22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901EB-F9BC-564B-B97D-4101A6D72F07}" type="datetime1">
              <a:rPr lang="en-US" smtClean="0"/>
              <a:t>11/2/21</a:t>
            </a:fld>
            <a:endParaRPr lang="en-IL"/>
          </a:p>
        </p:txBody>
      </p:sp>
      <p:sp>
        <p:nvSpPr>
          <p:cNvPr id="5" name="Footer Placeholder 4">
            <a:extLst>
              <a:ext uri="{FF2B5EF4-FFF2-40B4-BE49-F238E27FC236}">
                <a16:creationId xmlns:a16="http://schemas.microsoft.com/office/drawing/2014/main" id="{0072C227-FB21-1940-BABF-F11012979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D3C0D8B-273B-3F42-AFB7-42F26C27F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3FF3E-2FDF-DA49-8381-D4A5572BC45E}" type="slidenum">
              <a:rPr lang="en-IL" smtClean="0"/>
              <a:t>‹#›</a:t>
            </a:fld>
            <a:endParaRPr lang="en-IL"/>
          </a:p>
        </p:txBody>
      </p:sp>
    </p:spTree>
    <p:extLst>
      <p:ext uri="{BB962C8B-B14F-4D97-AF65-F5344CB8AC3E}">
        <p14:creationId xmlns:p14="http://schemas.microsoft.com/office/powerpoint/2010/main" val="20844960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5" r:id="rId3"/>
    <p:sldLayoutId id="2147483649" r:id="rId4"/>
    <p:sldLayoutId id="2147483651" r:id="rId5"/>
    <p:sldLayoutId id="2147483653" r:id="rId6"/>
    <p:sldLayoutId id="2147483654" r:id="rId7"/>
    <p:sldLayoutId id="214748365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בהבטיחם את הדברים הללו בריונים עלו לשלטון. אבל הם משקרים, הם אינם ממלאים את ההבטחה הזאת, הם לעולם לא ימלאו אותה.</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4.1</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334963" y="955675"/>
            <a:ext cx="11522075" cy="487363"/>
          </a:xfrm>
        </p:spPr>
        <p:txBody>
          <a:bodyPr/>
          <a:lstStyle/>
          <a:p>
            <a:r>
              <a:rPr/>
              <a:t>בהבטיחם את הדברים הללו בריונים עלו לשלטון. אבל הם משקרים, הם אינם ממלאים את ההבטחה הזאת, הם לעולם לא ימלאו אותה.</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1560423"/>
            <a:ext cx="11522075" cy="4964202"/>
            <a:chOff x="334963" y="1560423"/>
            <a:chExt cx="11522075" cy="4964202"/>
          </a:xfrm>
        </p:grpSpPr>
        <p:sp>
          <p:nvSpPr>
            <p:cNvPr id="5" name="rc3"/>
            <p:cNvSpPr/>
            <p:nvPr/>
          </p:nvSpPr>
          <p:spPr>
            <a:xfrm>
              <a:off x="334963" y="1560423"/>
              <a:ext cx="11522074" cy="4964201"/>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2555433"/>
              <a:ext cx="10999005" cy="3566188"/>
            </a:xfrm>
            <a:prstGeom prst="rect">
              <a:avLst/>
            </a:prstGeom>
            <a:solidFill>
              <a:srgbClr val="FFFFFF">
                <a:alpha val="100000"/>
              </a:srgbClr>
            </a:solidFill>
          </p:spPr>
          <p:txBody>
            <a:bodyPr/>
            <a:lstStyle/>
            <a:p/>
          </p:txBody>
        </p:sp>
        <p:sp>
          <p:nvSpPr>
            <p:cNvPr id="7" name="pl5"/>
            <p:cNvSpPr/>
            <p:nvPr/>
          </p:nvSpPr>
          <p:spPr>
            <a:xfrm>
              <a:off x="788443" y="5621815"/>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8" name="pl6"/>
            <p:cNvSpPr/>
            <p:nvPr/>
          </p:nvSpPr>
          <p:spPr>
            <a:xfrm>
              <a:off x="788443" y="494640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7"/>
            <p:cNvSpPr/>
            <p:nvPr/>
          </p:nvSpPr>
          <p:spPr>
            <a:xfrm>
              <a:off x="788443" y="427098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8"/>
            <p:cNvSpPr/>
            <p:nvPr/>
          </p:nvSpPr>
          <p:spPr>
            <a:xfrm>
              <a:off x="788443" y="3595571"/>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9"/>
            <p:cNvSpPr/>
            <p:nvPr/>
          </p:nvSpPr>
          <p:spPr>
            <a:xfrm>
              <a:off x="788443" y="292015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10"/>
            <p:cNvSpPr/>
            <p:nvPr/>
          </p:nvSpPr>
          <p:spPr>
            <a:xfrm>
              <a:off x="184390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4621430"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7398956"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10176483" y="2555433"/>
              <a:ext cx="0" cy="3566188"/>
            </a:xfrm>
            <a:custGeom>
              <a:avLst/>
              <a:pathLst>
                <a:path w="0" h="3566188">
                  <a:moveTo>
                    <a:pt x="0" y="3566188"/>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5952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28410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608693"/>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933279"/>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3257864"/>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2582450"/>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20"/>
            <p:cNvSpPr/>
            <p:nvPr/>
          </p:nvSpPr>
          <p:spPr>
            <a:xfrm>
              <a:off x="323266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6010193"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8787720"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11565246" y="2555433"/>
              <a:ext cx="0" cy="3566188"/>
            </a:xfrm>
            <a:custGeom>
              <a:avLst/>
              <a:pathLst>
                <a:path w="0" h="3566188">
                  <a:moveTo>
                    <a:pt x="0" y="3566188"/>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930088"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2096830"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3207841"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2096830"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541325" y="47189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4318851"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263572"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5429862" y="323303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5152109" y="269270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4318851" y="336812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3485593"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5152109"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3485593"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2096830"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3485593"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2652335"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3207841"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320784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3763346"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3763346"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2374583"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2652335"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4318851"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3763346" y="309795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4596604" y="296287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930088" y="44487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3207841"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4596604"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930088" y="377337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54132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3485593" y="40435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819077" y="5529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541325"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3207841" y="390845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2652335" y="458386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3485593" y="350320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2096830" y="431370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4041099" y="363828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3207841" y="41786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876289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7096378"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8485141"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4596604"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737413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6818625" y="41786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930088"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7651883"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3763346"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3207841" y="593469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5707614"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5985367"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6263120"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487435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6540872" y="566453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4874357"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5707614" y="431370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6818625"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6263120"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7096378"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7651883"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8207388"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7929636"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5985367"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5152109"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4596604" y="539436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5429862"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598536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4318851"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5985367" y="40435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7929636" y="44487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6818625"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4874357"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4596604"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4596604"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6263120"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5429862" y="51241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3207841" y="552944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4874357" y="498911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5152109" y="458386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5152109"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6540872" y="471895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3485593" y="525928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5152109" y="485403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6818625"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904064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6818625"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1042941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930088"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9596152" y="471895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7929636"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9318399" y="377337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7374130"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7096378"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8207388"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5152109"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54298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709637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10707162"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10707162"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5985367" y="566453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8485141"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4874357"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1070716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6818625"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9318399"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6540872"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626312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9318399"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9873904"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11262668" y="35032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7096378"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6818625" y="485403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6263120" y="512419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10707162"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6818625"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7096378"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5985367"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7929636"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8485141" y="44487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5429862" y="498911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8207388" y="431370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7929636" y="41786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7929636"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6818625" y="525928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7374130"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6540872" y="40435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5707614" y="458386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2555433"/>
              <a:ext cx="10999005" cy="3566188"/>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919058"/>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24380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568393"/>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89297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3217455"/>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2542204"/>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5952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28410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60869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93327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3257864"/>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2582450"/>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427249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5071701" y="2057621"/>
              <a:ext cx="2432489" cy="358634"/>
            </a:xfrm>
            <a:prstGeom prst="rect">
              <a:avLst/>
            </a:prstGeom>
            <a:solidFill>
              <a:srgbClr val="FFFFFF">
                <a:alpha val="100000"/>
              </a:srgbClr>
            </a:solidFill>
          </p:spPr>
          <p:txBody>
            <a:bodyPr/>
            <a:lstStyle/>
            <a:p/>
          </p:txBody>
        </p:sp>
        <p:sp>
          <p:nvSpPr>
            <p:cNvPr id="200" name="rc198"/>
            <p:cNvSpPr/>
            <p:nvPr/>
          </p:nvSpPr>
          <p:spPr>
            <a:xfrm>
              <a:off x="5210879" y="2127210"/>
              <a:ext cx="219455" cy="219456"/>
            </a:xfrm>
            <a:prstGeom prst="rect">
              <a:avLst/>
            </a:prstGeom>
            <a:solidFill>
              <a:srgbClr val="FFFFFF">
                <a:alpha val="100000"/>
              </a:srgbClr>
            </a:solidFill>
          </p:spPr>
          <p:txBody>
            <a:bodyPr/>
            <a:lstStyle/>
            <a:p/>
          </p:txBody>
        </p:sp>
        <p:sp>
          <p:nvSpPr>
            <p:cNvPr id="201" name="pt199"/>
            <p:cNvSpPr/>
            <p:nvPr/>
          </p:nvSpPr>
          <p:spPr>
            <a:xfrm>
              <a:off x="5295781" y="221211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5898790" y="2127210"/>
              <a:ext cx="219455" cy="219456"/>
            </a:xfrm>
            <a:prstGeom prst="rect">
              <a:avLst/>
            </a:prstGeom>
            <a:solidFill>
              <a:srgbClr val="FFFFFF">
                <a:alpha val="100000"/>
              </a:srgbClr>
            </a:solidFill>
          </p:spPr>
          <p:txBody>
            <a:bodyPr/>
            <a:lstStyle/>
            <a:p/>
          </p:txBody>
        </p:sp>
        <p:sp>
          <p:nvSpPr>
            <p:cNvPr id="203" name="pt201"/>
            <p:cNvSpPr/>
            <p:nvPr/>
          </p:nvSpPr>
          <p:spPr>
            <a:xfrm>
              <a:off x="5983693" y="221211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6735624" y="2127210"/>
              <a:ext cx="219455" cy="219456"/>
            </a:xfrm>
            <a:prstGeom prst="rect">
              <a:avLst/>
            </a:prstGeom>
            <a:solidFill>
              <a:srgbClr val="FFFFFF">
                <a:alpha val="100000"/>
              </a:srgbClr>
            </a:solidFill>
          </p:spPr>
          <p:txBody>
            <a:bodyPr/>
            <a:lstStyle/>
            <a:p/>
          </p:txBody>
        </p:sp>
        <p:sp>
          <p:nvSpPr>
            <p:cNvPr id="205" name="pt203"/>
            <p:cNvSpPr/>
            <p:nvPr/>
          </p:nvSpPr>
          <p:spPr>
            <a:xfrm>
              <a:off x="6820526" y="221211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5499924" y="2200021"/>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6187836" y="2194619"/>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7024669" y="2172136"/>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851265"/>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1626901"/>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4.2</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6096001" y="1268413"/>
            <a:ext cx="5761038"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4" y="873125"/>
            <a:ext cx="5619788" cy="5651500"/>
            <a:chOff x="334964" y="873125"/>
            <a:chExt cx="5619788" cy="5651500"/>
          </a:xfrm>
        </p:grpSpPr>
        <p:sp>
          <p:nvSpPr>
            <p:cNvPr id="5" name="rc3"/>
            <p:cNvSpPr/>
            <p:nvPr/>
          </p:nvSpPr>
          <p:spPr>
            <a:xfrm>
              <a:off x="334964" y="873125"/>
              <a:ext cx="5619788"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4" y="1868135"/>
              <a:ext cx="5096718" cy="4253486"/>
            </a:xfrm>
            <a:prstGeom prst="rect">
              <a:avLst/>
            </a:prstGeom>
            <a:solidFill>
              <a:srgbClr val="FFFFFF">
                <a:alpha val="100000"/>
              </a:srgbClr>
            </a:solidFill>
          </p:spPr>
          <p:txBody>
            <a:bodyPr/>
            <a:lstStyle/>
            <a:p/>
          </p:txBody>
        </p:sp>
        <p:sp>
          <p:nvSpPr>
            <p:cNvPr id="7" name="pl5"/>
            <p:cNvSpPr/>
            <p:nvPr/>
          </p:nvSpPr>
          <p:spPr>
            <a:xfrm>
              <a:off x="788444" y="5525489"/>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8" name="pl6"/>
            <p:cNvSpPr/>
            <p:nvPr/>
          </p:nvSpPr>
          <p:spPr>
            <a:xfrm>
              <a:off x="788444" y="4719904"/>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9" name="pl7"/>
            <p:cNvSpPr/>
            <p:nvPr/>
          </p:nvSpPr>
          <p:spPr>
            <a:xfrm>
              <a:off x="788444" y="3914320"/>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0" name="pl8"/>
            <p:cNvSpPr/>
            <p:nvPr/>
          </p:nvSpPr>
          <p:spPr>
            <a:xfrm>
              <a:off x="788444" y="3108735"/>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1" name="pl9"/>
            <p:cNvSpPr/>
            <p:nvPr/>
          </p:nvSpPr>
          <p:spPr>
            <a:xfrm>
              <a:off x="788444" y="2303151"/>
              <a:ext cx="5096718" cy="0"/>
            </a:xfrm>
            <a:custGeom>
              <a:avLst/>
              <a:pathLst>
                <a:path w="5096718" h="0">
                  <a:moveTo>
                    <a:pt x="0" y="0"/>
                  </a:moveTo>
                  <a:lnTo>
                    <a:pt x="5096718" y="0"/>
                  </a:lnTo>
                  <a:lnTo>
                    <a:pt x="5096718" y="0"/>
                  </a:lnTo>
                </a:path>
              </a:pathLst>
            </a:custGeom>
            <a:ln w="6775" cap="flat">
              <a:solidFill>
                <a:srgbClr val="EBEBEB">
                  <a:alpha val="100000"/>
                </a:srgbClr>
              </a:solidFill>
              <a:prstDash val="solid"/>
              <a:round/>
            </a:ln>
          </p:spPr>
          <p:txBody>
            <a:bodyPr/>
            <a:lstStyle/>
            <a:p/>
          </p:txBody>
        </p:sp>
        <p:sp>
          <p:nvSpPr>
            <p:cNvPr id="12" name="pl10"/>
            <p:cNvSpPr/>
            <p:nvPr/>
          </p:nvSpPr>
          <p:spPr>
            <a:xfrm>
              <a:off x="12775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25645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385162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5138673"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4" y="5928281"/>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7" name="pl15"/>
            <p:cNvSpPr/>
            <p:nvPr/>
          </p:nvSpPr>
          <p:spPr>
            <a:xfrm>
              <a:off x="788444" y="5122697"/>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8" name="pl16"/>
            <p:cNvSpPr/>
            <p:nvPr/>
          </p:nvSpPr>
          <p:spPr>
            <a:xfrm>
              <a:off x="788444" y="4317112"/>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19" name="pl17"/>
            <p:cNvSpPr/>
            <p:nvPr/>
          </p:nvSpPr>
          <p:spPr>
            <a:xfrm>
              <a:off x="788444" y="3511528"/>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0" name="pl18"/>
            <p:cNvSpPr/>
            <p:nvPr/>
          </p:nvSpPr>
          <p:spPr>
            <a:xfrm>
              <a:off x="788444" y="2705943"/>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1" name="pl19"/>
            <p:cNvSpPr/>
            <p:nvPr/>
          </p:nvSpPr>
          <p:spPr>
            <a:xfrm>
              <a:off x="788444" y="1900359"/>
              <a:ext cx="5096718" cy="0"/>
            </a:xfrm>
            <a:custGeom>
              <a:avLst/>
              <a:pathLst>
                <a:path w="5096718" h="0">
                  <a:moveTo>
                    <a:pt x="0" y="0"/>
                  </a:moveTo>
                  <a:lnTo>
                    <a:pt x="5096718" y="0"/>
                  </a:lnTo>
                  <a:lnTo>
                    <a:pt x="5096718" y="0"/>
                  </a:lnTo>
                </a:path>
              </a:pathLst>
            </a:custGeom>
            <a:ln w="13550" cap="flat">
              <a:solidFill>
                <a:srgbClr val="EBEBEB">
                  <a:alpha val="100000"/>
                </a:srgbClr>
              </a:solidFill>
              <a:prstDash val="solid"/>
              <a:round/>
            </a:ln>
          </p:spPr>
          <p:txBody>
            <a:bodyPr/>
            <a:lstStyle/>
            <a:p/>
          </p:txBody>
        </p:sp>
        <p:sp>
          <p:nvSpPr>
            <p:cNvPr id="22" name="pl20"/>
            <p:cNvSpPr/>
            <p:nvPr/>
          </p:nvSpPr>
          <p:spPr>
            <a:xfrm>
              <a:off x="19210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32080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449514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578219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176751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38140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189622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38140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123992"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2411042"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995287"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2925862"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2797157"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2411042"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02492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279715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02492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381402"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024927"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63881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189622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189622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15363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15363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51010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638812"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2411042"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153632"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2539747"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176751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189622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2539747"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176751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12399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02492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252697"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12399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1896222"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638812"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024927"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381402"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282337"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1896222"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447032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369809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434161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253974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382679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3569387"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176751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395550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15363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1896222"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05456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318327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331197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266845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344068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2668452"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054567"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356938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331197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369809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39555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4212912"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408420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318327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279715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2539747"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292586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318327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241104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318327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4084207"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3569387"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266845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253974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2539747"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331197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2925862"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1896222"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266845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2797157"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2797157"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344068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024927"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2797157"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356938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459902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356938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524255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176751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485643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408420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4727732"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382679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369809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421291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279715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292586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369809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5371257"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537125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318327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43416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266845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537125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3569387"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472773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344068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33119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472773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498514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5628668"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3698092"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3569387"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3311977"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537125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3569387"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3698092"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318327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408420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4341617"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2925862"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4212912"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4084207"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408420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3569387"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382679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3440682"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05456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4" y="1868135"/>
              <a:ext cx="509671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2"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2"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2"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2"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2"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2"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50"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50"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50"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50"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50"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50"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19210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32080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449514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578219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1889970"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317702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4464071"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5751121"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2925104"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4"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2120559" y="1370323"/>
              <a:ext cx="2432489" cy="358634"/>
            </a:xfrm>
            <a:prstGeom prst="rect">
              <a:avLst/>
            </a:prstGeom>
            <a:solidFill>
              <a:srgbClr val="FFFFFF">
                <a:alpha val="100000"/>
              </a:srgbClr>
            </a:solidFill>
          </p:spPr>
          <p:txBody>
            <a:bodyPr/>
            <a:lstStyle/>
            <a:p/>
          </p:txBody>
        </p:sp>
        <p:sp>
          <p:nvSpPr>
            <p:cNvPr id="200" name="rc198"/>
            <p:cNvSpPr/>
            <p:nvPr/>
          </p:nvSpPr>
          <p:spPr>
            <a:xfrm>
              <a:off x="2259737" y="1439912"/>
              <a:ext cx="219456" cy="219456"/>
            </a:xfrm>
            <a:prstGeom prst="rect">
              <a:avLst/>
            </a:prstGeom>
            <a:solidFill>
              <a:srgbClr val="FFFFFF">
                <a:alpha val="100000"/>
              </a:srgbClr>
            </a:solidFill>
          </p:spPr>
          <p:txBody>
            <a:bodyPr/>
            <a:lstStyle/>
            <a:p/>
          </p:txBody>
        </p:sp>
        <p:sp>
          <p:nvSpPr>
            <p:cNvPr id="201" name="pt199"/>
            <p:cNvSpPr/>
            <p:nvPr/>
          </p:nvSpPr>
          <p:spPr>
            <a:xfrm>
              <a:off x="2344639"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2947648" y="1439912"/>
              <a:ext cx="219456" cy="219456"/>
            </a:xfrm>
            <a:prstGeom prst="rect">
              <a:avLst/>
            </a:prstGeom>
            <a:solidFill>
              <a:srgbClr val="FFFFFF">
                <a:alpha val="100000"/>
              </a:srgbClr>
            </a:solidFill>
          </p:spPr>
          <p:txBody>
            <a:bodyPr/>
            <a:lstStyle/>
            <a:p/>
          </p:txBody>
        </p:sp>
        <p:sp>
          <p:nvSpPr>
            <p:cNvPr id="203" name="pt201"/>
            <p:cNvSpPr/>
            <p:nvPr/>
          </p:nvSpPr>
          <p:spPr>
            <a:xfrm>
              <a:off x="3032550"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3784482" y="1439912"/>
              <a:ext cx="219455" cy="219456"/>
            </a:xfrm>
            <a:prstGeom prst="rect">
              <a:avLst/>
            </a:prstGeom>
            <a:solidFill>
              <a:srgbClr val="FFFFFF">
                <a:alpha val="100000"/>
              </a:srgbClr>
            </a:solidFill>
          </p:spPr>
          <p:txBody>
            <a:bodyPr/>
            <a:lstStyle/>
            <a:p/>
          </p:txBody>
        </p:sp>
        <p:sp>
          <p:nvSpPr>
            <p:cNvPr id="205" name="pt203"/>
            <p:cNvSpPr/>
            <p:nvPr/>
          </p:nvSpPr>
          <p:spPr>
            <a:xfrm>
              <a:off x="3869384"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2548782"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3236693"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4073527"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4"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4"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4.4</a:t>
            </a:r>
          </a:p>
        </p:txBody>
      </p:sp>
      <p:sp xmlns:a="http://schemas.openxmlformats.org/drawingml/2006/main" xmlns:r="http://schemas.openxmlformats.org/officeDocument/2006/relationships" xmlns:p="http://schemas.openxmlformats.org/presentationml/2006/main">
        <p:nvSpPr>
          <p:cNvPr id="3" name="title_text"/>
          <p:cNvSpPr>
            <a:spLocks noGrp="1"/>
          </p:cNvSpPr>
          <p:nvPr>
            <p:ph type="body" sz="quarter" idx="16"/>
          </p:nvPr>
        </p:nvSpPr>
        <p:spPr>
          <a:xfrm>
            <a:off x="348662" y="950615"/>
            <a:ext cx="11522075" cy="539750"/>
          </a:xfrm>
        </p:spPr>
        <p:txBody>
          <a:bodyPr/>
          <a:lstStyle/>
          <a:p>
            <a:r>
              <a:rPr/>
              <a:t>שלום רב! קוראים לי אופיר בצר</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34963" y="1600842"/>
            <a:ext cx="11522075" cy="539750"/>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5" name="plot"/>
          <p:cNvGrpSpPr/>
          <p:nvPr/>
        </p:nvGrpSpPr>
        <p:grpSpPr>
          <a:xfrm>
            <a:off x="334963" y="2268882"/>
            <a:ext cx="11522075" cy="4255743"/>
            <a:chOff x="334963" y="2268882"/>
            <a:chExt cx="11522075" cy="4255743"/>
          </a:xfrm>
        </p:grpSpPr>
        <p:sp>
          <p:nvSpPr>
            <p:cNvPr id="6" name="rc3"/>
            <p:cNvSpPr/>
            <p:nvPr/>
          </p:nvSpPr>
          <p:spPr>
            <a:xfrm>
              <a:off x="334963" y="2268881"/>
              <a:ext cx="11522074" cy="4255743"/>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7" name="rc4"/>
            <p:cNvSpPr/>
            <p:nvPr/>
          </p:nvSpPr>
          <p:spPr>
            <a:xfrm>
              <a:off x="788443" y="3263892"/>
              <a:ext cx="10999005" cy="2857729"/>
            </a:xfrm>
            <a:prstGeom prst="rect">
              <a:avLst/>
            </a:prstGeom>
            <a:solidFill>
              <a:srgbClr val="FFFFFF">
                <a:alpha val="100000"/>
              </a:srgbClr>
            </a:solidFill>
          </p:spPr>
          <p:txBody>
            <a:bodyPr/>
            <a:lstStyle/>
            <a:p/>
          </p:txBody>
        </p:sp>
        <p:sp>
          <p:nvSpPr>
            <p:cNvPr id="8" name="pl5"/>
            <p:cNvSpPr/>
            <p:nvPr/>
          </p:nvSpPr>
          <p:spPr>
            <a:xfrm>
              <a:off x="788443" y="5721106"/>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9" name="pl6"/>
            <p:cNvSpPr/>
            <p:nvPr/>
          </p:nvSpPr>
          <p:spPr>
            <a:xfrm>
              <a:off x="788443" y="517987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0" name="pl7"/>
            <p:cNvSpPr/>
            <p:nvPr/>
          </p:nvSpPr>
          <p:spPr>
            <a:xfrm>
              <a:off x="788443" y="4638633"/>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1" name="pl8"/>
            <p:cNvSpPr/>
            <p:nvPr/>
          </p:nvSpPr>
          <p:spPr>
            <a:xfrm>
              <a:off x="788443" y="4097397"/>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2" name="pl9"/>
            <p:cNvSpPr/>
            <p:nvPr/>
          </p:nvSpPr>
          <p:spPr>
            <a:xfrm>
              <a:off x="788443" y="3556160"/>
              <a:ext cx="10999005" cy="0"/>
            </a:xfrm>
            <a:custGeom>
              <a:avLst/>
              <a:pathLst>
                <a:path w="10999005" h="0">
                  <a:moveTo>
                    <a:pt x="0" y="0"/>
                  </a:moveTo>
                  <a:lnTo>
                    <a:pt x="10999005" y="0"/>
                  </a:lnTo>
                  <a:lnTo>
                    <a:pt x="10999005" y="0"/>
                  </a:lnTo>
                </a:path>
              </a:pathLst>
            </a:custGeom>
            <a:ln w="6775" cap="flat">
              <a:solidFill>
                <a:srgbClr val="EBEBEB">
                  <a:alpha val="100000"/>
                </a:srgbClr>
              </a:solidFill>
              <a:prstDash val="solid"/>
              <a:round/>
            </a:ln>
          </p:spPr>
          <p:txBody>
            <a:bodyPr/>
            <a:lstStyle/>
            <a:p/>
          </p:txBody>
        </p:sp>
        <p:sp>
          <p:nvSpPr>
            <p:cNvPr id="13" name="pl10"/>
            <p:cNvSpPr/>
            <p:nvPr/>
          </p:nvSpPr>
          <p:spPr>
            <a:xfrm>
              <a:off x="184390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4" name="pl11"/>
            <p:cNvSpPr/>
            <p:nvPr/>
          </p:nvSpPr>
          <p:spPr>
            <a:xfrm>
              <a:off x="4621430"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5" name="pl12"/>
            <p:cNvSpPr/>
            <p:nvPr/>
          </p:nvSpPr>
          <p:spPr>
            <a:xfrm>
              <a:off x="7398956"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6" name="pl13"/>
            <p:cNvSpPr/>
            <p:nvPr/>
          </p:nvSpPr>
          <p:spPr>
            <a:xfrm>
              <a:off x="10176483" y="3263892"/>
              <a:ext cx="0" cy="2857729"/>
            </a:xfrm>
            <a:custGeom>
              <a:avLst/>
              <a:pathLst>
                <a:path w="0" h="2857729">
                  <a:moveTo>
                    <a:pt x="0" y="2857729"/>
                  </a:moveTo>
                  <a:lnTo>
                    <a:pt x="0" y="0"/>
                  </a:lnTo>
                  <a:lnTo>
                    <a:pt x="0" y="0"/>
                  </a:lnTo>
                </a:path>
              </a:pathLst>
            </a:custGeom>
            <a:ln w="6775" cap="flat">
              <a:solidFill>
                <a:srgbClr val="EBEBEB">
                  <a:alpha val="100000"/>
                </a:srgbClr>
              </a:solidFill>
              <a:prstDash val="solid"/>
              <a:round/>
            </a:ln>
          </p:spPr>
          <p:txBody>
            <a:bodyPr/>
            <a:lstStyle/>
            <a:p/>
          </p:txBody>
        </p:sp>
        <p:sp>
          <p:nvSpPr>
            <p:cNvPr id="17" name="pl14"/>
            <p:cNvSpPr/>
            <p:nvPr/>
          </p:nvSpPr>
          <p:spPr>
            <a:xfrm>
              <a:off x="788443" y="599172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8" name="pl15"/>
            <p:cNvSpPr/>
            <p:nvPr/>
          </p:nvSpPr>
          <p:spPr>
            <a:xfrm>
              <a:off x="788443" y="545048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19" name="pl16"/>
            <p:cNvSpPr/>
            <p:nvPr/>
          </p:nvSpPr>
          <p:spPr>
            <a:xfrm>
              <a:off x="788443" y="4909251"/>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0" name="pl17"/>
            <p:cNvSpPr/>
            <p:nvPr/>
          </p:nvSpPr>
          <p:spPr>
            <a:xfrm>
              <a:off x="788443" y="4368015"/>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1" name="pl18"/>
            <p:cNvSpPr/>
            <p:nvPr/>
          </p:nvSpPr>
          <p:spPr>
            <a:xfrm>
              <a:off x="788443" y="3826778"/>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2" name="pl19"/>
            <p:cNvSpPr/>
            <p:nvPr/>
          </p:nvSpPr>
          <p:spPr>
            <a:xfrm>
              <a:off x="788443" y="3285542"/>
              <a:ext cx="10999005" cy="0"/>
            </a:xfrm>
            <a:custGeom>
              <a:avLst/>
              <a:pathLst>
                <a:path w="10999005" h="0">
                  <a:moveTo>
                    <a:pt x="0" y="0"/>
                  </a:moveTo>
                  <a:lnTo>
                    <a:pt x="10999005" y="0"/>
                  </a:lnTo>
                  <a:lnTo>
                    <a:pt x="10999005" y="0"/>
                  </a:lnTo>
                </a:path>
              </a:pathLst>
            </a:custGeom>
            <a:ln w="13550" cap="flat">
              <a:solidFill>
                <a:srgbClr val="EBEBEB">
                  <a:alpha val="100000"/>
                </a:srgbClr>
              </a:solidFill>
              <a:prstDash val="solid"/>
              <a:round/>
            </a:ln>
          </p:spPr>
          <p:txBody>
            <a:bodyPr/>
            <a:lstStyle/>
            <a:p/>
          </p:txBody>
        </p:sp>
        <p:sp>
          <p:nvSpPr>
            <p:cNvPr id="23" name="pl20"/>
            <p:cNvSpPr/>
            <p:nvPr/>
          </p:nvSpPr>
          <p:spPr>
            <a:xfrm>
              <a:off x="323266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4" name="pl21"/>
            <p:cNvSpPr/>
            <p:nvPr/>
          </p:nvSpPr>
          <p:spPr>
            <a:xfrm>
              <a:off x="6010193"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5" name="pl22"/>
            <p:cNvSpPr/>
            <p:nvPr/>
          </p:nvSpPr>
          <p:spPr>
            <a:xfrm>
              <a:off x="8787720"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6" name="pl23"/>
            <p:cNvSpPr/>
            <p:nvPr/>
          </p:nvSpPr>
          <p:spPr>
            <a:xfrm>
              <a:off x="11565246" y="3263892"/>
              <a:ext cx="0" cy="2857729"/>
            </a:xfrm>
            <a:custGeom>
              <a:avLst/>
              <a:pathLst>
                <a:path w="0" h="2857729">
                  <a:moveTo>
                    <a:pt x="0" y="2857729"/>
                  </a:moveTo>
                  <a:lnTo>
                    <a:pt x="0" y="0"/>
                  </a:lnTo>
                  <a:lnTo>
                    <a:pt x="0" y="0"/>
                  </a:lnTo>
                </a:path>
              </a:pathLst>
            </a:custGeom>
            <a:ln w="13550" cap="flat">
              <a:solidFill>
                <a:srgbClr val="EBEBEB">
                  <a:alpha val="100000"/>
                </a:srgbClr>
              </a:solidFill>
              <a:prstDash val="solid"/>
              <a:round/>
            </a:ln>
          </p:spPr>
          <p:txBody>
            <a:bodyPr/>
            <a:lstStyle/>
            <a:p/>
          </p:txBody>
        </p:sp>
        <p:sp>
          <p:nvSpPr>
            <p:cNvPr id="27" name="pt24"/>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5"/>
            <p:cNvSpPr/>
            <p:nvPr/>
          </p:nvSpPr>
          <p:spPr>
            <a:xfrm>
              <a:off x="2930088"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6"/>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7"/>
            <p:cNvSpPr/>
            <p:nvPr/>
          </p:nvSpPr>
          <p:spPr>
            <a:xfrm>
              <a:off x="2096830"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8"/>
            <p:cNvSpPr/>
            <p:nvPr/>
          </p:nvSpPr>
          <p:spPr>
            <a:xfrm>
              <a:off x="3207841"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29"/>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0"/>
            <p:cNvSpPr/>
            <p:nvPr/>
          </p:nvSpPr>
          <p:spPr>
            <a:xfrm>
              <a:off x="2096830"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1"/>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2"/>
            <p:cNvSpPr/>
            <p:nvPr/>
          </p:nvSpPr>
          <p:spPr>
            <a:xfrm>
              <a:off x="1541325" y="499267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3"/>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4"/>
            <p:cNvSpPr/>
            <p:nvPr/>
          </p:nvSpPr>
          <p:spPr>
            <a:xfrm>
              <a:off x="4318851"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5"/>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6"/>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7"/>
            <p:cNvSpPr/>
            <p:nvPr/>
          </p:nvSpPr>
          <p:spPr>
            <a:xfrm>
              <a:off x="1263572"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8"/>
            <p:cNvSpPr/>
            <p:nvPr/>
          </p:nvSpPr>
          <p:spPr>
            <a:xfrm>
              <a:off x="5429862" y="38019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39"/>
            <p:cNvSpPr/>
            <p:nvPr/>
          </p:nvSpPr>
          <p:spPr>
            <a:xfrm>
              <a:off x="5152109" y="336896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0"/>
            <p:cNvSpPr/>
            <p:nvPr/>
          </p:nvSpPr>
          <p:spPr>
            <a:xfrm>
              <a:off x="4318851" y="39102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1"/>
            <p:cNvSpPr/>
            <p:nvPr/>
          </p:nvSpPr>
          <p:spPr>
            <a:xfrm>
              <a:off x="3485593"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2"/>
            <p:cNvSpPr/>
            <p:nvPr/>
          </p:nvSpPr>
          <p:spPr>
            <a:xfrm>
              <a:off x="5152109"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3"/>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4"/>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5"/>
            <p:cNvSpPr/>
            <p:nvPr/>
          </p:nvSpPr>
          <p:spPr>
            <a:xfrm>
              <a:off x="3485593"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6"/>
            <p:cNvSpPr/>
            <p:nvPr/>
          </p:nvSpPr>
          <p:spPr>
            <a:xfrm>
              <a:off x="2096830"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7"/>
            <p:cNvSpPr/>
            <p:nvPr/>
          </p:nvSpPr>
          <p:spPr>
            <a:xfrm>
              <a:off x="3485593"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8"/>
            <p:cNvSpPr/>
            <p:nvPr/>
          </p:nvSpPr>
          <p:spPr>
            <a:xfrm>
              <a:off x="2652335"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49"/>
            <p:cNvSpPr/>
            <p:nvPr/>
          </p:nvSpPr>
          <p:spPr>
            <a:xfrm>
              <a:off x="3207841"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0"/>
            <p:cNvSpPr/>
            <p:nvPr/>
          </p:nvSpPr>
          <p:spPr>
            <a:xfrm>
              <a:off x="320784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1"/>
            <p:cNvSpPr/>
            <p:nvPr/>
          </p:nvSpPr>
          <p:spPr>
            <a:xfrm>
              <a:off x="3763346"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2"/>
            <p:cNvSpPr/>
            <p:nvPr/>
          </p:nvSpPr>
          <p:spPr>
            <a:xfrm>
              <a:off x="3763346"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3"/>
            <p:cNvSpPr/>
            <p:nvPr/>
          </p:nvSpPr>
          <p:spPr>
            <a:xfrm>
              <a:off x="2374583"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4"/>
            <p:cNvSpPr/>
            <p:nvPr/>
          </p:nvSpPr>
          <p:spPr>
            <a:xfrm>
              <a:off x="2652335"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5"/>
            <p:cNvSpPr/>
            <p:nvPr/>
          </p:nvSpPr>
          <p:spPr>
            <a:xfrm>
              <a:off x="4318851"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6"/>
            <p:cNvSpPr/>
            <p:nvPr/>
          </p:nvSpPr>
          <p:spPr>
            <a:xfrm>
              <a:off x="3763346" y="36937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7"/>
            <p:cNvSpPr/>
            <p:nvPr/>
          </p:nvSpPr>
          <p:spPr>
            <a:xfrm>
              <a:off x="4596604" y="358545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8"/>
            <p:cNvSpPr/>
            <p:nvPr/>
          </p:nvSpPr>
          <p:spPr>
            <a:xfrm>
              <a:off x="2930088" y="477617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59"/>
            <p:cNvSpPr/>
            <p:nvPr/>
          </p:nvSpPr>
          <p:spPr>
            <a:xfrm>
              <a:off x="3207841"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0"/>
            <p:cNvSpPr/>
            <p:nvPr/>
          </p:nvSpPr>
          <p:spPr>
            <a:xfrm>
              <a:off x="4596604"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1"/>
            <p:cNvSpPr/>
            <p:nvPr/>
          </p:nvSpPr>
          <p:spPr>
            <a:xfrm>
              <a:off x="2930088" y="423494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2"/>
            <p:cNvSpPr/>
            <p:nvPr/>
          </p:nvSpPr>
          <p:spPr>
            <a:xfrm>
              <a:off x="154132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3"/>
            <p:cNvSpPr/>
            <p:nvPr/>
          </p:nvSpPr>
          <p:spPr>
            <a:xfrm>
              <a:off x="3485593" y="445143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4"/>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5"/>
            <p:cNvSpPr/>
            <p:nvPr/>
          </p:nvSpPr>
          <p:spPr>
            <a:xfrm>
              <a:off x="1819077" y="564215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6"/>
            <p:cNvSpPr/>
            <p:nvPr/>
          </p:nvSpPr>
          <p:spPr>
            <a:xfrm>
              <a:off x="1541325"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7"/>
            <p:cNvSpPr/>
            <p:nvPr/>
          </p:nvSpPr>
          <p:spPr>
            <a:xfrm>
              <a:off x="3207841" y="434318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8"/>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69"/>
            <p:cNvSpPr/>
            <p:nvPr/>
          </p:nvSpPr>
          <p:spPr>
            <a:xfrm>
              <a:off x="2652335" y="488442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0"/>
            <p:cNvSpPr/>
            <p:nvPr/>
          </p:nvSpPr>
          <p:spPr>
            <a:xfrm>
              <a:off x="3485593" y="401844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1"/>
            <p:cNvSpPr/>
            <p:nvPr/>
          </p:nvSpPr>
          <p:spPr>
            <a:xfrm>
              <a:off x="2096830" y="466793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2"/>
            <p:cNvSpPr/>
            <p:nvPr/>
          </p:nvSpPr>
          <p:spPr>
            <a:xfrm>
              <a:off x="4041099" y="412669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3"/>
            <p:cNvSpPr/>
            <p:nvPr/>
          </p:nvSpPr>
          <p:spPr>
            <a:xfrm>
              <a:off x="3207841" y="455968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7" name="pt74"/>
            <p:cNvSpPr/>
            <p:nvPr/>
          </p:nvSpPr>
          <p:spPr>
            <a:xfrm>
              <a:off x="876289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5"/>
            <p:cNvSpPr/>
            <p:nvPr/>
          </p:nvSpPr>
          <p:spPr>
            <a:xfrm>
              <a:off x="7096378"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6"/>
            <p:cNvSpPr/>
            <p:nvPr/>
          </p:nvSpPr>
          <p:spPr>
            <a:xfrm>
              <a:off x="8485141"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7"/>
            <p:cNvSpPr/>
            <p:nvPr/>
          </p:nvSpPr>
          <p:spPr>
            <a:xfrm>
              <a:off x="4596604"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8"/>
            <p:cNvSpPr/>
            <p:nvPr/>
          </p:nvSpPr>
          <p:spPr>
            <a:xfrm>
              <a:off x="737413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79"/>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0"/>
            <p:cNvSpPr/>
            <p:nvPr/>
          </p:nvSpPr>
          <p:spPr>
            <a:xfrm>
              <a:off x="6818625" y="455968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1"/>
            <p:cNvSpPr/>
            <p:nvPr/>
          </p:nvSpPr>
          <p:spPr>
            <a:xfrm>
              <a:off x="2930088"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2"/>
            <p:cNvSpPr/>
            <p:nvPr/>
          </p:nvSpPr>
          <p:spPr>
            <a:xfrm>
              <a:off x="7651883"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3"/>
            <p:cNvSpPr/>
            <p:nvPr/>
          </p:nvSpPr>
          <p:spPr>
            <a:xfrm>
              <a:off x="3763346"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4"/>
            <p:cNvSpPr/>
            <p:nvPr/>
          </p:nvSpPr>
          <p:spPr>
            <a:xfrm>
              <a:off x="3207841" y="596689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5"/>
            <p:cNvSpPr/>
            <p:nvPr/>
          </p:nvSpPr>
          <p:spPr>
            <a:xfrm>
              <a:off x="5707614"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6"/>
            <p:cNvSpPr/>
            <p:nvPr/>
          </p:nvSpPr>
          <p:spPr>
            <a:xfrm>
              <a:off x="5985367"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7"/>
            <p:cNvSpPr/>
            <p:nvPr/>
          </p:nvSpPr>
          <p:spPr>
            <a:xfrm>
              <a:off x="6263120"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8"/>
            <p:cNvSpPr/>
            <p:nvPr/>
          </p:nvSpPr>
          <p:spPr>
            <a:xfrm>
              <a:off x="487435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89"/>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0"/>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1"/>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2"/>
            <p:cNvSpPr/>
            <p:nvPr/>
          </p:nvSpPr>
          <p:spPr>
            <a:xfrm>
              <a:off x="6540872" y="575040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3"/>
            <p:cNvSpPr/>
            <p:nvPr/>
          </p:nvSpPr>
          <p:spPr>
            <a:xfrm>
              <a:off x="4874357"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4"/>
            <p:cNvSpPr/>
            <p:nvPr/>
          </p:nvSpPr>
          <p:spPr>
            <a:xfrm>
              <a:off x="5707614" y="466793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5"/>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6"/>
            <p:cNvSpPr/>
            <p:nvPr/>
          </p:nvSpPr>
          <p:spPr>
            <a:xfrm>
              <a:off x="6818625"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7"/>
            <p:cNvSpPr/>
            <p:nvPr/>
          </p:nvSpPr>
          <p:spPr>
            <a:xfrm>
              <a:off x="6263120"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8"/>
            <p:cNvSpPr/>
            <p:nvPr/>
          </p:nvSpPr>
          <p:spPr>
            <a:xfrm>
              <a:off x="7096378"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99"/>
            <p:cNvSpPr/>
            <p:nvPr/>
          </p:nvSpPr>
          <p:spPr>
            <a:xfrm>
              <a:off x="7651883"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0"/>
            <p:cNvSpPr/>
            <p:nvPr/>
          </p:nvSpPr>
          <p:spPr>
            <a:xfrm>
              <a:off x="8207388"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1"/>
            <p:cNvSpPr/>
            <p:nvPr/>
          </p:nvSpPr>
          <p:spPr>
            <a:xfrm>
              <a:off x="7929636"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2"/>
            <p:cNvSpPr/>
            <p:nvPr/>
          </p:nvSpPr>
          <p:spPr>
            <a:xfrm>
              <a:off x="5985367"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3"/>
            <p:cNvSpPr/>
            <p:nvPr/>
          </p:nvSpPr>
          <p:spPr>
            <a:xfrm>
              <a:off x="5152109"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4"/>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5"/>
            <p:cNvSpPr/>
            <p:nvPr/>
          </p:nvSpPr>
          <p:spPr>
            <a:xfrm>
              <a:off x="4596604" y="553390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6"/>
            <p:cNvSpPr/>
            <p:nvPr/>
          </p:nvSpPr>
          <p:spPr>
            <a:xfrm>
              <a:off x="5429862"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7"/>
            <p:cNvSpPr/>
            <p:nvPr/>
          </p:nvSpPr>
          <p:spPr>
            <a:xfrm>
              <a:off x="598536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8"/>
            <p:cNvSpPr/>
            <p:nvPr/>
          </p:nvSpPr>
          <p:spPr>
            <a:xfrm>
              <a:off x="4318851"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09"/>
            <p:cNvSpPr/>
            <p:nvPr/>
          </p:nvSpPr>
          <p:spPr>
            <a:xfrm>
              <a:off x="5985367" y="445143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0"/>
            <p:cNvSpPr/>
            <p:nvPr/>
          </p:nvSpPr>
          <p:spPr>
            <a:xfrm>
              <a:off x="7929636" y="477617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1"/>
            <p:cNvSpPr/>
            <p:nvPr/>
          </p:nvSpPr>
          <p:spPr>
            <a:xfrm>
              <a:off x="6818625"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2"/>
            <p:cNvSpPr/>
            <p:nvPr/>
          </p:nvSpPr>
          <p:spPr>
            <a:xfrm>
              <a:off x="4874357"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3"/>
            <p:cNvSpPr/>
            <p:nvPr/>
          </p:nvSpPr>
          <p:spPr>
            <a:xfrm>
              <a:off x="4596604"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4"/>
            <p:cNvSpPr/>
            <p:nvPr/>
          </p:nvSpPr>
          <p:spPr>
            <a:xfrm>
              <a:off x="4596604"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5"/>
            <p:cNvSpPr/>
            <p:nvPr/>
          </p:nvSpPr>
          <p:spPr>
            <a:xfrm>
              <a:off x="6263120"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6"/>
            <p:cNvSpPr/>
            <p:nvPr/>
          </p:nvSpPr>
          <p:spPr>
            <a:xfrm>
              <a:off x="5429862" y="531741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7"/>
            <p:cNvSpPr/>
            <p:nvPr/>
          </p:nvSpPr>
          <p:spPr>
            <a:xfrm>
              <a:off x="3207841" y="564215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8"/>
            <p:cNvSpPr/>
            <p:nvPr/>
          </p:nvSpPr>
          <p:spPr>
            <a:xfrm>
              <a:off x="4874357" y="520916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19"/>
            <p:cNvSpPr/>
            <p:nvPr/>
          </p:nvSpPr>
          <p:spPr>
            <a:xfrm>
              <a:off x="5152109" y="488442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0"/>
            <p:cNvSpPr/>
            <p:nvPr/>
          </p:nvSpPr>
          <p:spPr>
            <a:xfrm>
              <a:off x="5152109"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1"/>
            <p:cNvSpPr/>
            <p:nvPr/>
          </p:nvSpPr>
          <p:spPr>
            <a:xfrm>
              <a:off x="6540872" y="499267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2"/>
            <p:cNvSpPr/>
            <p:nvPr/>
          </p:nvSpPr>
          <p:spPr>
            <a:xfrm>
              <a:off x="3485593" y="542566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3"/>
            <p:cNvSpPr/>
            <p:nvPr/>
          </p:nvSpPr>
          <p:spPr>
            <a:xfrm>
              <a:off x="5152109" y="51009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7" name="pt124"/>
            <p:cNvSpPr/>
            <p:nvPr/>
          </p:nvSpPr>
          <p:spPr>
            <a:xfrm>
              <a:off x="6818625"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5"/>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6"/>
            <p:cNvSpPr/>
            <p:nvPr/>
          </p:nvSpPr>
          <p:spPr>
            <a:xfrm>
              <a:off x="904064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7"/>
            <p:cNvSpPr/>
            <p:nvPr/>
          </p:nvSpPr>
          <p:spPr>
            <a:xfrm>
              <a:off x="6818625"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8"/>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29"/>
            <p:cNvSpPr/>
            <p:nvPr/>
          </p:nvSpPr>
          <p:spPr>
            <a:xfrm>
              <a:off x="1042941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0"/>
            <p:cNvSpPr/>
            <p:nvPr/>
          </p:nvSpPr>
          <p:spPr>
            <a:xfrm>
              <a:off x="2930088"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1"/>
            <p:cNvSpPr/>
            <p:nvPr/>
          </p:nvSpPr>
          <p:spPr>
            <a:xfrm>
              <a:off x="9596152" y="499267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2"/>
            <p:cNvSpPr/>
            <p:nvPr/>
          </p:nvSpPr>
          <p:spPr>
            <a:xfrm>
              <a:off x="7929636"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3"/>
            <p:cNvSpPr/>
            <p:nvPr/>
          </p:nvSpPr>
          <p:spPr>
            <a:xfrm>
              <a:off x="9318399" y="423494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4"/>
            <p:cNvSpPr/>
            <p:nvPr/>
          </p:nvSpPr>
          <p:spPr>
            <a:xfrm>
              <a:off x="7374130"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5"/>
            <p:cNvSpPr/>
            <p:nvPr/>
          </p:nvSpPr>
          <p:spPr>
            <a:xfrm>
              <a:off x="7096378"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6"/>
            <p:cNvSpPr/>
            <p:nvPr/>
          </p:nvSpPr>
          <p:spPr>
            <a:xfrm>
              <a:off x="8207388"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7"/>
            <p:cNvSpPr/>
            <p:nvPr/>
          </p:nvSpPr>
          <p:spPr>
            <a:xfrm>
              <a:off x="5152109"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8"/>
            <p:cNvSpPr/>
            <p:nvPr/>
          </p:nvSpPr>
          <p:spPr>
            <a:xfrm>
              <a:off x="54298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39"/>
            <p:cNvSpPr/>
            <p:nvPr/>
          </p:nvSpPr>
          <p:spPr>
            <a:xfrm>
              <a:off x="709637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0"/>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1"/>
            <p:cNvSpPr/>
            <p:nvPr/>
          </p:nvSpPr>
          <p:spPr>
            <a:xfrm>
              <a:off x="10707162"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2"/>
            <p:cNvSpPr/>
            <p:nvPr/>
          </p:nvSpPr>
          <p:spPr>
            <a:xfrm>
              <a:off x="10707162"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3"/>
            <p:cNvSpPr/>
            <p:nvPr/>
          </p:nvSpPr>
          <p:spPr>
            <a:xfrm>
              <a:off x="5985367" y="575040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4"/>
            <p:cNvSpPr/>
            <p:nvPr/>
          </p:nvSpPr>
          <p:spPr>
            <a:xfrm>
              <a:off x="8485141"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5"/>
            <p:cNvSpPr/>
            <p:nvPr/>
          </p:nvSpPr>
          <p:spPr>
            <a:xfrm>
              <a:off x="4874357"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6"/>
            <p:cNvSpPr/>
            <p:nvPr/>
          </p:nvSpPr>
          <p:spPr>
            <a:xfrm>
              <a:off x="1070716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7"/>
            <p:cNvSpPr/>
            <p:nvPr/>
          </p:nvSpPr>
          <p:spPr>
            <a:xfrm>
              <a:off x="6818625"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49"/>
            <p:cNvSpPr/>
            <p:nvPr/>
          </p:nvSpPr>
          <p:spPr>
            <a:xfrm>
              <a:off x="9318399"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0"/>
            <p:cNvSpPr/>
            <p:nvPr/>
          </p:nvSpPr>
          <p:spPr>
            <a:xfrm>
              <a:off x="6540872"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1"/>
            <p:cNvSpPr/>
            <p:nvPr/>
          </p:nvSpPr>
          <p:spPr>
            <a:xfrm>
              <a:off x="626312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2"/>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3"/>
            <p:cNvSpPr/>
            <p:nvPr/>
          </p:nvSpPr>
          <p:spPr>
            <a:xfrm>
              <a:off x="9318399"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4"/>
            <p:cNvSpPr/>
            <p:nvPr/>
          </p:nvSpPr>
          <p:spPr>
            <a:xfrm>
              <a:off x="9873904"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5"/>
            <p:cNvSpPr/>
            <p:nvPr/>
          </p:nvSpPr>
          <p:spPr>
            <a:xfrm>
              <a:off x="11262668" y="401844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6"/>
            <p:cNvSpPr/>
            <p:nvPr/>
          </p:nvSpPr>
          <p:spPr>
            <a:xfrm>
              <a:off x="7096378"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7"/>
            <p:cNvSpPr/>
            <p:nvPr/>
          </p:nvSpPr>
          <p:spPr>
            <a:xfrm>
              <a:off x="6818625" y="51009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8"/>
            <p:cNvSpPr/>
            <p:nvPr/>
          </p:nvSpPr>
          <p:spPr>
            <a:xfrm>
              <a:off x="6263120" y="531741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59"/>
            <p:cNvSpPr/>
            <p:nvPr/>
          </p:nvSpPr>
          <p:spPr>
            <a:xfrm>
              <a:off x="10707162"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0"/>
            <p:cNvSpPr/>
            <p:nvPr/>
          </p:nvSpPr>
          <p:spPr>
            <a:xfrm>
              <a:off x="6818625"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1"/>
            <p:cNvSpPr/>
            <p:nvPr/>
          </p:nvSpPr>
          <p:spPr>
            <a:xfrm>
              <a:off x="7096378"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2"/>
            <p:cNvSpPr/>
            <p:nvPr/>
          </p:nvSpPr>
          <p:spPr>
            <a:xfrm>
              <a:off x="5985367"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3"/>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4"/>
            <p:cNvSpPr/>
            <p:nvPr/>
          </p:nvSpPr>
          <p:spPr>
            <a:xfrm>
              <a:off x="7929636"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5"/>
            <p:cNvSpPr/>
            <p:nvPr/>
          </p:nvSpPr>
          <p:spPr>
            <a:xfrm>
              <a:off x="8485141" y="477617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6"/>
            <p:cNvSpPr/>
            <p:nvPr/>
          </p:nvSpPr>
          <p:spPr>
            <a:xfrm>
              <a:off x="5429862" y="5209168"/>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7"/>
            <p:cNvSpPr/>
            <p:nvPr/>
          </p:nvSpPr>
          <p:spPr>
            <a:xfrm>
              <a:off x="8207388" y="466793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8"/>
            <p:cNvSpPr/>
            <p:nvPr/>
          </p:nvSpPr>
          <p:spPr>
            <a:xfrm>
              <a:off x="7929636" y="455968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69"/>
            <p:cNvSpPr/>
            <p:nvPr/>
          </p:nvSpPr>
          <p:spPr>
            <a:xfrm>
              <a:off x="7929636"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0"/>
            <p:cNvSpPr/>
            <p:nvPr/>
          </p:nvSpPr>
          <p:spPr>
            <a:xfrm>
              <a:off x="6818625" y="542566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1"/>
            <p:cNvSpPr/>
            <p:nvPr/>
          </p:nvSpPr>
          <p:spPr>
            <a:xfrm>
              <a:off x="7374130"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2"/>
            <p:cNvSpPr/>
            <p:nvPr/>
          </p:nvSpPr>
          <p:spPr>
            <a:xfrm>
              <a:off x="6540872" y="445143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pt173"/>
            <p:cNvSpPr/>
            <p:nvPr/>
          </p:nvSpPr>
          <p:spPr>
            <a:xfrm>
              <a:off x="5707614" y="488442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7" name="rc174"/>
            <p:cNvSpPr/>
            <p:nvPr/>
          </p:nvSpPr>
          <p:spPr>
            <a:xfrm>
              <a:off x="788443" y="3263892"/>
              <a:ext cx="10999005" cy="2857729"/>
            </a:xfrm>
            <a:prstGeom prst="rect">
              <a:avLst/>
            </a:prstGeom>
            <a:ln w="13550" cap="rnd">
              <a:solidFill>
                <a:srgbClr val="333333">
                  <a:alpha val="100000"/>
                </a:srgbClr>
              </a:solidFill>
              <a:prstDash val="solid"/>
              <a:round/>
            </a:ln>
          </p:spPr>
          <p:txBody>
            <a:bodyPr/>
            <a:lstStyle/>
            <a:p/>
          </p:txBody>
        </p:sp>
        <p:sp>
          <p:nvSpPr>
            <p:cNvPr id="178" name="tx175"/>
            <p:cNvSpPr/>
            <p:nvPr/>
          </p:nvSpPr>
          <p:spPr>
            <a:xfrm>
              <a:off x="570451" y="5951261"/>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9" name="tx176"/>
            <p:cNvSpPr/>
            <p:nvPr/>
          </p:nvSpPr>
          <p:spPr>
            <a:xfrm>
              <a:off x="570451" y="5410188"/>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80" name="tx177"/>
            <p:cNvSpPr/>
            <p:nvPr/>
          </p:nvSpPr>
          <p:spPr>
            <a:xfrm>
              <a:off x="570451" y="4868951"/>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1" name="tx178"/>
            <p:cNvSpPr/>
            <p:nvPr/>
          </p:nvSpPr>
          <p:spPr>
            <a:xfrm>
              <a:off x="570451" y="4327715"/>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2" name="tx179"/>
            <p:cNvSpPr/>
            <p:nvPr/>
          </p:nvSpPr>
          <p:spPr>
            <a:xfrm>
              <a:off x="570451" y="3786369"/>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3" name="tx180"/>
            <p:cNvSpPr/>
            <p:nvPr/>
          </p:nvSpPr>
          <p:spPr>
            <a:xfrm>
              <a:off x="570451" y="3245296"/>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4" name="pl181"/>
            <p:cNvSpPr/>
            <p:nvPr/>
          </p:nvSpPr>
          <p:spPr>
            <a:xfrm>
              <a:off x="753649" y="599172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2"/>
            <p:cNvSpPr/>
            <p:nvPr/>
          </p:nvSpPr>
          <p:spPr>
            <a:xfrm>
              <a:off x="753649" y="545048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3"/>
            <p:cNvSpPr/>
            <p:nvPr/>
          </p:nvSpPr>
          <p:spPr>
            <a:xfrm>
              <a:off x="753649" y="490925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4"/>
            <p:cNvSpPr/>
            <p:nvPr/>
          </p:nvSpPr>
          <p:spPr>
            <a:xfrm>
              <a:off x="753649" y="4368015"/>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5"/>
            <p:cNvSpPr/>
            <p:nvPr/>
          </p:nvSpPr>
          <p:spPr>
            <a:xfrm>
              <a:off x="753649" y="382677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6"/>
            <p:cNvSpPr/>
            <p:nvPr/>
          </p:nvSpPr>
          <p:spPr>
            <a:xfrm>
              <a:off x="753649" y="328554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90" name="pl187"/>
            <p:cNvSpPr/>
            <p:nvPr/>
          </p:nvSpPr>
          <p:spPr>
            <a:xfrm>
              <a:off x="323266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8"/>
            <p:cNvSpPr/>
            <p:nvPr/>
          </p:nvSpPr>
          <p:spPr>
            <a:xfrm>
              <a:off x="6010193"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89"/>
            <p:cNvSpPr/>
            <p:nvPr/>
          </p:nvSpPr>
          <p:spPr>
            <a:xfrm>
              <a:off x="878772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pl190"/>
            <p:cNvSpPr/>
            <p:nvPr/>
          </p:nvSpPr>
          <p:spPr>
            <a:xfrm>
              <a:off x="11565246"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4" name="tx191"/>
            <p:cNvSpPr/>
            <p:nvPr/>
          </p:nvSpPr>
          <p:spPr>
            <a:xfrm>
              <a:off x="3201589"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5" name="tx192"/>
            <p:cNvSpPr/>
            <p:nvPr/>
          </p:nvSpPr>
          <p:spPr>
            <a:xfrm>
              <a:off x="5979115"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6" name="tx193"/>
            <p:cNvSpPr/>
            <p:nvPr/>
          </p:nvSpPr>
          <p:spPr>
            <a:xfrm>
              <a:off x="8756642"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7" name="tx194"/>
            <p:cNvSpPr/>
            <p:nvPr/>
          </p:nvSpPr>
          <p:spPr>
            <a:xfrm>
              <a:off x="11534169"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8" name="tx195"/>
            <p:cNvSpPr/>
            <p:nvPr/>
          </p:nvSpPr>
          <p:spPr>
            <a:xfrm>
              <a:off x="5876247"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9" name="tx196"/>
            <p:cNvSpPr/>
            <p:nvPr/>
          </p:nvSpPr>
          <p:spPr>
            <a:xfrm rot="-5400000">
              <a:off x="62123" y="4626727"/>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200" name="rc197"/>
            <p:cNvSpPr/>
            <p:nvPr/>
          </p:nvSpPr>
          <p:spPr>
            <a:xfrm>
              <a:off x="5071701" y="2766080"/>
              <a:ext cx="2432489" cy="358634"/>
            </a:xfrm>
            <a:prstGeom prst="rect">
              <a:avLst/>
            </a:prstGeom>
            <a:solidFill>
              <a:srgbClr val="FFFFFF">
                <a:alpha val="100000"/>
              </a:srgbClr>
            </a:solidFill>
          </p:spPr>
          <p:txBody>
            <a:bodyPr/>
            <a:lstStyle/>
            <a:p/>
          </p:txBody>
        </p:sp>
        <p:sp>
          <p:nvSpPr>
            <p:cNvPr id="201" name="rc198"/>
            <p:cNvSpPr/>
            <p:nvPr/>
          </p:nvSpPr>
          <p:spPr>
            <a:xfrm>
              <a:off x="5210879" y="2835669"/>
              <a:ext cx="219455" cy="219456"/>
            </a:xfrm>
            <a:prstGeom prst="rect">
              <a:avLst/>
            </a:prstGeom>
            <a:solidFill>
              <a:srgbClr val="FFFFFF">
                <a:alpha val="100000"/>
              </a:srgbClr>
            </a:solidFill>
          </p:spPr>
          <p:txBody>
            <a:bodyPr/>
            <a:lstStyle/>
            <a:p/>
          </p:txBody>
        </p:sp>
        <p:sp>
          <p:nvSpPr>
            <p:cNvPr id="202" name="pt199"/>
            <p:cNvSpPr/>
            <p:nvPr/>
          </p:nvSpPr>
          <p:spPr>
            <a:xfrm>
              <a:off x="5295781" y="292057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3" name="rc200"/>
            <p:cNvSpPr/>
            <p:nvPr/>
          </p:nvSpPr>
          <p:spPr>
            <a:xfrm>
              <a:off x="5898790" y="2835669"/>
              <a:ext cx="219455" cy="219456"/>
            </a:xfrm>
            <a:prstGeom prst="rect">
              <a:avLst/>
            </a:prstGeom>
            <a:solidFill>
              <a:srgbClr val="FFFFFF">
                <a:alpha val="100000"/>
              </a:srgbClr>
            </a:solidFill>
          </p:spPr>
          <p:txBody>
            <a:bodyPr/>
            <a:lstStyle/>
            <a:p/>
          </p:txBody>
        </p:sp>
        <p:sp>
          <p:nvSpPr>
            <p:cNvPr id="204" name="pt201"/>
            <p:cNvSpPr/>
            <p:nvPr/>
          </p:nvSpPr>
          <p:spPr>
            <a:xfrm>
              <a:off x="5983693" y="29205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5" name="rc202"/>
            <p:cNvSpPr/>
            <p:nvPr/>
          </p:nvSpPr>
          <p:spPr>
            <a:xfrm>
              <a:off x="6735624" y="2835669"/>
              <a:ext cx="219455" cy="219456"/>
            </a:xfrm>
            <a:prstGeom prst="rect">
              <a:avLst/>
            </a:prstGeom>
            <a:solidFill>
              <a:srgbClr val="FFFFFF">
                <a:alpha val="100000"/>
              </a:srgbClr>
            </a:solidFill>
          </p:spPr>
          <p:txBody>
            <a:bodyPr/>
            <a:lstStyle/>
            <a:p/>
          </p:txBody>
        </p:sp>
        <p:sp>
          <p:nvSpPr>
            <p:cNvPr id="206" name="pt203"/>
            <p:cNvSpPr/>
            <p:nvPr/>
          </p:nvSpPr>
          <p:spPr>
            <a:xfrm>
              <a:off x="6820526" y="29205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7" name="tx204"/>
            <p:cNvSpPr/>
            <p:nvPr/>
          </p:nvSpPr>
          <p:spPr>
            <a:xfrm>
              <a:off x="5499924" y="2908480"/>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8" name="tx205"/>
            <p:cNvSpPr/>
            <p:nvPr/>
          </p:nvSpPr>
          <p:spPr>
            <a:xfrm>
              <a:off x="6187836" y="2903078"/>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9" name="tx206"/>
            <p:cNvSpPr/>
            <p:nvPr/>
          </p:nvSpPr>
          <p:spPr>
            <a:xfrm>
              <a:off x="7024669" y="2880595"/>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10" name="tx207"/>
            <p:cNvSpPr/>
            <p:nvPr/>
          </p:nvSpPr>
          <p:spPr>
            <a:xfrm>
              <a:off x="788443" y="2559724"/>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1" name="tx208"/>
            <p:cNvSpPr/>
            <p:nvPr/>
          </p:nvSpPr>
          <p:spPr>
            <a:xfrm>
              <a:off x="788443" y="2335360"/>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2" name="page_number"/>
          <p:cNvSpPr>
            <a:spLocks noGrp="1"/>
          </p:cNvSpPr>
          <p:nvPr>
            <p:ph type="body" sz="quarter" idx="14"/>
          </p:nvPr>
        </p:nvSpPr>
        <p:spPr>
          <a:xfrm>
            <a:off x="52960" y="6578569"/>
            <a:ext cx="500062" cy="255588"/>
          </a:xfrm>
        </p:spPr>
        <p:txBody>
          <a:bodyPr/>
          <a:lstStyle/>
          <a:p>
            <a:r>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4.5</a:t>
            </a:r>
          </a:p>
        </p:txBody>
      </p:sp>
      <p:sp xmlns:a="http://schemas.openxmlformats.org/drawingml/2006/main" xmlns:r="http://schemas.openxmlformats.org/officeDocument/2006/relationships" xmlns:p="http://schemas.openxmlformats.org/presentationml/2006/main">
        <p:nvSpPr>
          <p:cNvPr id="3" name="header"/>
          <p:cNvSpPr>
            <a:spLocks noGrp="1"/>
          </p:cNvSpPr>
          <p:nvPr>
            <p:ph type="body" sz="quarter" idx="16"/>
          </p:nvPr>
        </p:nvSpPr>
        <p:spPr>
          <a:xfrm>
            <a:off x="334963" y="970195"/>
            <a:ext cx="11522075" cy="596436"/>
          </a:xfrm>
        </p:spPr>
        <p:txBody>
          <a:bodyPr/>
          <a:lstStyle/>
          <a:p>
            <a:r>
              <a:rPr/>
              <a:t>ערב טוב לכולםן</a:t>
            </a:r>
          </a:p>
        </p:txBody>
      </p:sp>
      <p:sp xmlns:a="http://schemas.openxmlformats.org/drawingml/2006/main" xmlns:r="http://schemas.openxmlformats.org/officeDocument/2006/relationships" xmlns:p="http://schemas.openxmlformats.org/presentationml/2006/main">
        <p:nvSpPr>
          <p:cNvPr id="4" name="text"/>
          <p:cNvSpPr>
            <a:spLocks noGrp="1"/>
          </p:cNvSpPr>
          <p:nvPr>
            <p:ph type="body" sz="quarter" idx="15"/>
          </p:nvPr>
        </p:nvSpPr>
        <p:spPr>
          <a:xfrm>
            <a:off x="3035300" y="1776857"/>
            <a:ext cx="8821739" cy="4747768"/>
          </a:xfrm>
        </p:spPr>
        <p:txBody>
          <a:bodyPr/>
          <a:lstStyle/>
          <a:p>
            <a:r>
              <a:rPr/>
              <a:t>חיילים, אל תתנו את עצמכם לבריונים, אנשים הבזים לכם ומשעבדים אתכם, הממשטרים את חייכם, האומרים לכם מה לעשות, מה לחשוב ומה להרגיש, המאמנים ומרעיבים אתכם, המתייחסים אליכם כאל בקר ומשתמשים בכם כבשר תותחים. אל תתנו את עצמכם לאנשים לא טבעיים אלו, אנשי מכונה עם מוחות מכונה ולבבות מכונה. אתם אינכם מכונות, אינכם בקר, אתם אנשים. אהבת האנושות מפעמת בליבכם, אינכם שונאים. רק הבלתי אהובים שונאים, הבלתי אהובים והבלתי טבעיים. חיילים, אל תלחמו למען העבדות, הילחמו למען החירות. בפרק 17 בבשורה על-פי לוקאס נכתב: "ממלכת האל מצויה באדם", לא באדם אחד ולא בקבוצת בני אדם אלא באנושות כולה, בכם, בכם העם יש את הכוח, הכוח ליצור מכונות, הכוח ליצור אושר. בכם העם יש את הכוח להפוך את החיים הללו לחופשיים ויפים, להפוך את החיים להרפתקה מופלאה. לכן בשם הדמוקרטיה הבה נשתמש בכוח הזה, הבה נתאחד ללחום למען עולם חדש, עולם הגון, שייתן לאדם את הסיכוי לעבוד, שייתן עתיד לצעירים וביטחון לעת זקנה.</a:t>
            </a:r>
          </a:p>
        </p:txBody>
      </p:sp>
      <p:sp xmlns:a="http://schemas.openxmlformats.org/drawingml/2006/main" xmlns:r="http://schemas.openxmlformats.org/officeDocument/2006/relationships" xmlns:p="http://schemas.openxmlformats.org/presentationml/2006/main">
        <p:nvSpPr>
          <p:cNvPr id="5" name="page_number"/>
          <p:cNvSpPr>
            <a:spLocks noGrp="1"/>
          </p:cNvSpPr>
          <p:nvPr>
            <p:ph type="body" sz="quarter" idx="14"/>
          </p:nvPr>
        </p:nvSpPr>
        <p:spPr>
          <a:xfrm>
            <a:off x="52960" y="6578569"/>
            <a:ext cx="500062" cy="255588"/>
          </a:xfrm>
        </p:spPr>
        <p:txBody>
          <a:bodyPr/>
          <a:lstStyle/>
          <a:p>
            <a:r>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num"/>
          <p:cNvSpPr>
            <a:spLocks noGrp="1"/>
          </p:cNvSpPr>
          <p:nvPr>
            <p:ph type="body" sz="quarter" idx="10" hasCustomPrompt="1"/>
          </p:nvPr>
        </p:nvSpPr>
        <p:spPr>
          <a:xfrm>
            <a:off x="10637838" y="333375"/>
            <a:ext cx="1219200" cy="488950"/>
          </a:xfrm>
        </p:spPr>
        <p:txBody>
          <a:bodyPr/>
          <a:lstStyle/>
          <a:p>
            <a:r>
              <a:rPr/>
              <a:t>4.3</a:t>
            </a:r>
          </a:p>
        </p:txBody>
      </p:sp>
      <p:sp xmlns:a="http://schemas.openxmlformats.org/drawingml/2006/main" xmlns:r="http://schemas.openxmlformats.org/officeDocument/2006/relationships" xmlns:p="http://schemas.openxmlformats.org/presentationml/2006/main">
        <p:nvSpPr>
          <p:cNvPr id="3" name="text"/>
          <p:cNvSpPr>
            <a:spLocks noGrp="1"/>
          </p:cNvSpPr>
          <p:nvPr>
            <p:ph type="body" sz="quarter" idx="15"/>
          </p:nvPr>
        </p:nvSpPr>
        <p:spPr>
          <a:xfrm>
            <a:off x="8126858" y="1268413"/>
            <a:ext cx="3730180" cy="5256212"/>
          </a:xfrm>
        </p:spPr>
        <p:txBody>
          <a:bodyPr/>
          <a:lstStyle/>
          <a:p>
            <a:r>
              <a:rPr/>
              <a:t>פיתחנו מהירות, אך כלאנו את עצמנו. מכונות הנותנות שפע השאירו אותנו במחסור. ידיעתנו הותירה אותנו ציניים, תבונתינו קשה ולא נדיבה. אנו חושבים יותר מדי ומרגישים פחות מדי. יותר ממיכון דרושה לנו אנושיות. יותר מתבונה דרושות לנו נדיבות ועדינות. בלי תכונות אלו החיים יהיו אלימים והכל יאבד. המטוס והרדיו קרבו אותנו - עצם טבען של המצאות אלו זועק למען הטוב שבאדם, זועק לאחווה כלל עולמית ולאחדות כולנו.</a:t>
            </a:r>
          </a:p>
        </p:txBody>
      </p:sp>
      <p:grpSp xmlns:a="http://schemas.openxmlformats.org/drawingml/2006/main" xmlns:r="http://schemas.openxmlformats.org/officeDocument/2006/relationships" xmlns:p="http://schemas.openxmlformats.org/presentationml/2006/main" xmlns:pic="http://schemas.openxmlformats.org/drawingml/2006/picture">
        <p:nvGrpSpPr>
          <p:cNvPr id="4" name="plot"/>
          <p:cNvGrpSpPr/>
          <p:nvPr/>
        </p:nvGrpSpPr>
        <p:grpSpPr>
          <a:xfrm>
            <a:off x="334963" y="873125"/>
            <a:ext cx="7537798" cy="5651500"/>
            <a:chOff x="334963" y="873125"/>
            <a:chExt cx="7537798" cy="5651500"/>
          </a:xfrm>
        </p:grpSpPr>
        <p:sp>
          <p:nvSpPr>
            <p:cNvPr id="5" name="rc3"/>
            <p:cNvSpPr/>
            <p:nvPr/>
          </p:nvSpPr>
          <p:spPr>
            <a:xfrm>
              <a:off x="334963" y="873125"/>
              <a:ext cx="7537797" cy="5651500"/>
            </a:xfrm>
            <a:prstGeom prst="rect">
              <a:avLst/>
            </a:prstGeom>
            <a:solidFill>
              <a:srgbClr val="FFFFFF">
                <a:alpha val="100000"/>
              </a:srgbClr>
            </a:solidFill>
            <a:ln w="13550" cap="rnd">
              <a:solidFill>
                <a:srgbClr val="FFFFFF">
                  <a:alpha val="100000"/>
                </a:srgbClr>
              </a:solidFill>
              <a:prstDash val="solid"/>
              <a:round/>
            </a:ln>
          </p:spPr>
          <p:txBody>
            <a:bodyPr/>
            <a:lstStyle/>
            <a:p/>
          </p:txBody>
        </p:sp>
        <p:sp>
          <p:nvSpPr>
            <p:cNvPr id="6" name="rc4"/>
            <p:cNvSpPr/>
            <p:nvPr/>
          </p:nvSpPr>
          <p:spPr>
            <a:xfrm>
              <a:off x="788443" y="1868135"/>
              <a:ext cx="7014728" cy="4253486"/>
            </a:xfrm>
            <a:prstGeom prst="rect">
              <a:avLst/>
            </a:prstGeom>
            <a:solidFill>
              <a:srgbClr val="FFFFFF">
                <a:alpha val="100000"/>
              </a:srgbClr>
            </a:solidFill>
          </p:spPr>
          <p:txBody>
            <a:bodyPr/>
            <a:lstStyle/>
            <a:p/>
          </p:txBody>
        </p:sp>
        <p:sp>
          <p:nvSpPr>
            <p:cNvPr id="7" name="pl5"/>
            <p:cNvSpPr/>
            <p:nvPr/>
          </p:nvSpPr>
          <p:spPr>
            <a:xfrm>
              <a:off x="788443" y="5525489"/>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8" name="pl6"/>
            <p:cNvSpPr/>
            <p:nvPr/>
          </p:nvSpPr>
          <p:spPr>
            <a:xfrm>
              <a:off x="788443" y="4719904"/>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9" name="pl7"/>
            <p:cNvSpPr/>
            <p:nvPr/>
          </p:nvSpPr>
          <p:spPr>
            <a:xfrm>
              <a:off x="788443" y="3914320"/>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0" name="pl8"/>
            <p:cNvSpPr/>
            <p:nvPr/>
          </p:nvSpPr>
          <p:spPr>
            <a:xfrm>
              <a:off x="788443" y="3108735"/>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1" name="pl9"/>
            <p:cNvSpPr/>
            <p:nvPr/>
          </p:nvSpPr>
          <p:spPr>
            <a:xfrm>
              <a:off x="788443" y="2303151"/>
              <a:ext cx="7014728" cy="0"/>
            </a:xfrm>
            <a:custGeom>
              <a:avLst/>
              <a:pathLst>
                <a:path w="7014728" h="0">
                  <a:moveTo>
                    <a:pt x="0" y="0"/>
                  </a:moveTo>
                  <a:lnTo>
                    <a:pt x="7014728" y="0"/>
                  </a:lnTo>
                  <a:lnTo>
                    <a:pt x="7014728" y="0"/>
                  </a:lnTo>
                </a:path>
              </a:pathLst>
            </a:custGeom>
            <a:ln w="6775" cap="flat">
              <a:solidFill>
                <a:srgbClr val="EBEBEB">
                  <a:alpha val="100000"/>
                </a:srgbClr>
              </a:solidFill>
              <a:prstDash val="solid"/>
              <a:round/>
            </a:ln>
          </p:spPr>
          <p:txBody>
            <a:bodyPr/>
            <a:lstStyle/>
            <a:p/>
          </p:txBody>
        </p:sp>
        <p:sp>
          <p:nvSpPr>
            <p:cNvPr id="12" name="pl10"/>
            <p:cNvSpPr/>
            <p:nvPr/>
          </p:nvSpPr>
          <p:spPr>
            <a:xfrm>
              <a:off x="1461574"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3" name="pl11"/>
            <p:cNvSpPr/>
            <p:nvPr/>
          </p:nvSpPr>
          <p:spPr>
            <a:xfrm>
              <a:off x="3232970"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4" name="pl12"/>
            <p:cNvSpPr/>
            <p:nvPr/>
          </p:nvSpPr>
          <p:spPr>
            <a:xfrm>
              <a:off x="5004366"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5" name="pl13"/>
            <p:cNvSpPr/>
            <p:nvPr/>
          </p:nvSpPr>
          <p:spPr>
            <a:xfrm>
              <a:off x="6775762" y="1868135"/>
              <a:ext cx="0" cy="4253486"/>
            </a:xfrm>
            <a:custGeom>
              <a:avLst/>
              <a:pathLst>
                <a:path w="0" h="4253486">
                  <a:moveTo>
                    <a:pt x="0" y="4253486"/>
                  </a:moveTo>
                  <a:lnTo>
                    <a:pt x="0" y="0"/>
                  </a:lnTo>
                  <a:lnTo>
                    <a:pt x="0" y="0"/>
                  </a:lnTo>
                </a:path>
              </a:pathLst>
            </a:custGeom>
            <a:ln w="6775" cap="flat">
              <a:solidFill>
                <a:srgbClr val="EBEBEB">
                  <a:alpha val="100000"/>
                </a:srgbClr>
              </a:solidFill>
              <a:prstDash val="solid"/>
              <a:round/>
            </a:ln>
          </p:spPr>
          <p:txBody>
            <a:bodyPr/>
            <a:lstStyle/>
            <a:p/>
          </p:txBody>
        </p:sp>
        <p:sp>
          <p:nvSpPr>
            <p:cNvPr id="16" name="pl14"/>
            <p:cNvSpPr/>
            <p:nvPr/>
          </p:nvSpPr>
          <p:spPr>
            <a:xfrm>
              <a:off x="788443" y="5928281"/>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7" name="pl15"/>
            <p:cNvSpPr/>
            <p:nvPr/>
          </p:nvSpPr>
          <p:spPr>
            <a:xfrm>
              <a:off x="788443" y="5122697"/>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8" name="pl16"/>
            <p:cNvSpPr/>
            <p:nvPr/>
          </p:nvSpPr>
          <p:spPr>
            <a:xfrm>
              <a:off x="788443" y="4317112"/>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19" name="pl17"/>
            <p:cNvSpPr/>
            <p:nvPr/>
          </p:nvSpPr>
          <p:spPr>
            <a:xfrm>
              <a:off x="788443" y="3511528"/>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0" name="pl18"/>
            <p:cNvSpPr/>
            <p:nvPr/>
          </p:nvSpPr>
          <p:spPr>
            <a:xfrm>
              <a:off x="788443" y="2705943"/>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1" name="pl19"/>
            <p:cNvSpPr/>
            <p:nvPr/>
          </p:nvSpPr>
          <p:spPr>
            <a:xfrm>
              <a:off x="788443" y="1900359"/>
              <a:ext cx="7014728" cy="0"/>
            </a:xfrm>
            <a:custGeom>
              <a:avLst/>
              <a:pathLst>
                <a:path w="7014728" h="0">
                  <a:moveTo>
                    <a:pt x="0" y="0"/>
                  </a:moveTo>
                  <a:lnTo>
                    <a:pt x="7014728" y="0"/>
                  </a:lnTo>
                  <a:lnTo>
                    <a:pt x="7014728" y="0"/>
                  </a:lnTo>
                </a:path>
              </a:pathLst>
            </a:custGeom>
            <a:ln w="13550" cap="flat">
              <a:solidFill>
                <a:srgbClr val="EBEBEB">
                  <a:alpha val="100000"/>
                </a:srgbClr>
              </a:solidFill>
              <a:prstDash val="solid"/>
              <a:round/>
            </a:ln>
          </p:spPr>
          <p:txBody>
            <a:bodyPr/>
            <a:lstStyle/>
            <a:p/>
          </p:txBody>
        </p:sp>
        <p:sp>
          <p:nvSpPr>
            <p:cNvPr id="22" name="pl20"/>
            <p:cNvSpPr/>
            <p:nvPr/>
          </p:nvSpPr>
          <p:spPr>
            <a:xfrm>
              <a:off x="2347272"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3" name="pl21"/>
            <p:cNvSpPr/>
            <p:nvPr/>
          </p:nvSpPr>
          <p:spPr>
            <a:xfrm>
              <a:off x="4118668"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4" name="pl22"/>
            <p:cNvSpPr/>
            <p:nvPr/>
          </p:nvSpPr>
          <p:spPr>
            <a:xfrm>
              <a:off x="5890064"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5" name="pl23"/>
            <p:cNvSpPr/>
            <p:nvPr/>
          </p:nvSpPr>
          <p:spPr>
            <a:xfrm>
              <a:off x="7661460" y="1868135"/>
              <a:ext cx="0" cy="4253486"/>
            </a:xfrm>
            <a:custGeom>
              <a:avLst/>
              <a:pathLst>
                <a:path w="0" h="4253486">
                  <a:moveTo>
                    <a:pt x="0" y="4253486"/>
                  </a:moveTo>
                  <a:lnTo>
                    <a:pt x="0" y="0"/>
                  </a:lnTo>
                  <a:lnTo>
                    <a:pt x="0" y="0"/>
                  </a:lnTo>
                </a:path>
              </a:pathLst>
            </a:custGeom>
            <a:ln w="13550" cap="flat">
              <a:solidFill>
                <a:srgbClr val="EBEBEB">
                  <a:alpha val="100000"/>
                </a:srgbClr>
              </a:solidFill>
              <a:prstDash val="solid"/>
              <a:round/>
            </a:ln>
          </p:spPr>
          <p:txBody>
            <a:bodyPr/>
            <a:lstStyle/>
            <a:p/>
          </p:txBody>
        </p:sp>
        <p:sp>
          <p:nvSpPr>
            <p:cNvPr id="26" name="pt24"/>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7" name="pt25"/>
            <p:cNvSpPr/>
            <p:nvPr/>
          </p:nvSpPr>
          <p:spPr>
            <a:xfrm>
              <a:off x="214530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8" name="pt26"/>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9" name="pt27"/>
            <p:cNvSpPr/>
            <p:nvPr/>
          </p:nvSpPr>
          <p:spPr>
            <a:xfrm>
              <a:off x="1613887"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0" name="pt28"/>
            <p:cNvSpPr/>
            <p:nvPr/>
          </p:nvSpPr>
          <p:spPr>
            <a:xfrm>
              <a:off x="232244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1" name="pt29"/>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2" name="pt30"/>
            <p:cNvSpPr/>
            <p:nvPr/>
          </p:nvSpPr>
          <p:spPr>
            <a:xfrm>
              <a:off x="1613887"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3" name="pt31"/>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4" name="pt32"/>
            <p:cNvSpPr/>
            <p:nvPr/>
          </p:nvSpPr>
          <p:spPr>
            <a:xfrm>
              <a:off x="1259608" y="445340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5" name="pt33"/>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6" name="pt34"/>
            <p:cNvSpPr/>
            <p:nvPr/>
          </p:nvSpPr>
          <p:spPr>
            <a:xfrm>
              <a:off x="303100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7" name="pt35"/>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8" name="pt36"/>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39" name="pt37"/>
            <p:cNvSpPr/>
            <p:nvPr/>
          </p:nvSpPr>
          <p:spPr>
            <a:xfrm>
              <a:off x="108246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0" name="pt38"/>
            <p:cNvSpPr/>
            <p:nvPr/>
          </p:nvSpPr>
          <p:spPr>
            <a:xfrm>
              <a:off x="3739563" y="2681117"/>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1" name="pt39"/>
            <p:cNvSpPr/>
            <p:nvPr/>
          </p:nvSpPr>
          <p:spPr>
            <a:xfrm>
              <a:off x="3562423" y="203665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2" name="pt40"/>
            <p:cNvSpPr/>
            <p:nvPr/>
          </p:nvSpPr>
          <p:spPr>
            <a:xfrm>
              <a:off x="3031004" y="284223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3" name="pt41"/>
            <p:cNvSpPr/>
            <p:nvPr/>
          </p:nvSpPr>
          <p:spPr>
            <a:xfrm>
              <a:off x="249958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4" name="pt42"/>
            <p:cNvSpPr/>
            <p:nvPr/>
          </p:nvSpPr>
          <p:spPr>
            <a:xfrm>
              <a:off x="3562423"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5" name="pt43"/>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6" name="pt44"/>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7" name="pt45"/>
            <p:cNvSpPr/>
            <p:nvPr/>
          </p:nvSpPr>
          <p:spPr>
            <a:xfrm>
              <a:off x="2499585"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8" name="pt46"/>
            <p:cNvSpPr/>
            <p:nvPr/>
          </p:nvSpPr>
          <p:spPr>
            <a:xfrm>
              <a:off x="1613887"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49" name="pt47"/>
            <p:cNvSpPr/>
            <p:nvPr/>
          </p:nvSpPr>
          <p:spPr>
            <a:xfrm>
              <a:off x="2499585"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0" name="pt48"/>
            <p:cNvSpPr/>
            <p:nvPr/>
          </p:nvSpPr>
          <p:spPr>
            <a:xfrm>
              <a:off x="196816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1" name="pt49"/>
            <p:cNvSpPr/>
            <p:nvPr/>
          </p:nvSpPr>
          <p:spPr>
            <a:xfrm>
              <a:off x="232244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2" name="pt50"/>
            <p:cNvSpPr/>
            <p:nvPr/>
          </p:nvSpPr>
          <p:spPr>
            <a:xfrm>
              <a:off x="2322446"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3" name="pt51"/>
            <p:cNvSpPr/>
            <p:nvPr/>
          </p:nvSpPr>
          <p:spPr>
            <a:xfrm>
              <a:off x="2676725"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4" name="pt52"/>
            <p:cNvSpPr/>
            <p:nvPr/>
          </p:nvSpPr>
          <p:spPr>
            <a:xfrm>
              <a:off x="267672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5" name="pt53"/>
            <p:cNvSpPr/>
            <p:nvPr/>
          </p:nvSpPr>
          <p:spPr>
            <a:xfrm>
              <a:off x="179102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6" name="pt54"/>
            <p:cNvSpPr/>
            <p:nvPr/>
          </p:nvSpPr>
          <p:spPr>
            <a:xfrm>
              <a:off x="196816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7" name="pt55"/>
            <p:cNvSpPr/>
            <p:nvPr/>
          </p:nvSpPr>
          <p:spPr>
            <a:xfrm>
              <a:off x="3031004"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8" name="pt56"/>
            <p:cNvSpPr/>
            <p:nvPr/>
          </p:nvSpPr>
          <p:spPr>
            <a:xfrm>
              <a:off x="2676725" y="2520000"/>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59" name="pt57"/>
            <p:cNvSpPr/>
            <p:nvPr/>
          </p:nvSpPr>
          <p:spPr>
            <a:xfrm>
              <a:off x="3208144" y="2358883"/>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0" name="pt58"/>
            <p:cNvSpPr/>
            <p:nvPr/>
          </p:nvSpPr>
          <p:spPr>
            <a:xfrm>
              <a:off x="2145306" y="413116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1" name="pt59"/>
            <p:cNvSpPr/>
            <p:nvPr/>
          </p:nvSpPr>
          <p:spPr>
            <a:xfrm>
              <a:off x="2322446"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2" name="pt60"/>
            <p:cNvSpPr/>
            <p:nvPr/>
          </p:nvSpPr>
          <p:spPr>
            <a:xfrm>
              <a:off x="3208144"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3" name="pt61"/>
            <p:cNvSpPr/>
            <p:nvPr/>
          </p:nvSpPr>
          <p:spPr>
            <a:xfrm>
              <a:off x="2145306" y="332558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4" name="pt62"/>
            <p:cNvSpPr/>
            <p:nvPr/>
          </p:nvSpPr>
          <p:spPr>
            <a:xfrm>
              <a:off x="1259608"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5" name="pt63"/>
            <p:cNvSpPr/>
            <p:nvPr/>
          </p:nvSpPr>
          <p:spPr>
            <a:xfrm>
              <a:off x="2499585" y="3647819"/>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6" name="pt64"/>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7" name="pt65"/>
            <p:cNvSpPr/>
            <p:nvPr/>
          </p:nvSpPr>
          <p:spPr>
            <a:xfrm>
              <a:off x="1436748" y="542010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8" name="pt66"/>
            <p:cNvSpPr/>
            <p:nvPr/>
          </p:nvSpPr>
          <p:spPr>
            <a:xfrm>
              <a:off x="1259608"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69" name="pt67"/>
            <p:cNvSpPr/>
            <p:nvPr/>
          </p:nvSpPr>
          <p:spPr>
            <a:xfrm>
              <a:off x="2322446" y="348670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0" name="pt68"/>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1" name="pt69"/>
            <p:cNvSpPr/>
            <p:nvPr/>
          </p:nvSpPr>
          <p:spPr>
            <a:xfrm>
              <a:off x="1968166" y="4292286"/>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2" name="pt70"/>
            <p:cNvSpPr/>
            <p:nvPr/>
          </p:nvSpPr>
          <p:spPr>
            <a:xfrm>
              <a:off x="2499585" y="3003351"/>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3" name="pt71"/>
            <p:cNvSpPr/>
            <p:nvPr/>
          </p:nvSpPr>
          <p:spPr>
            <a:xfrm>
              <a:off x="1613887" y="3970052"/>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4" name="pt72"/>
            <p:cNvSpPr/>
            <p:nvPr/>
          </p:nvSpPr>
          <p:spPr>
            <a:xfrm>
              <a:off x="2853864" y="3164468"/>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5" name="pt73"/>
            <p:cNvSpPr/>
            <p:nvPr/>
          </p:nvSpPr>
          <p:spPr>
            <a:xfrm>
              <a:off x="2322446" y="3808935"/>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76" name="pt74"/>
            <p:cNvSpPr/>
            <p:nvPr/>
          </p:nvSpPr>
          <p:spPr>
            <a:xfrm>
              <a:off x="5865238"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7" name="pt75"/>
            <p:cNvSpPr/>
            <p:nvPr/>
          </p:nvSpPr>
          <p:spPr>
            <a:xfrm>
              <a:off x="4802400"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8" name="pt76"/>
            <p:cNvSpPr/>
            <p:nvPr/>
          </p:nvSpPr>
          <p:spPr>
            <a:xfrm>
              <a:off x="5688098"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79" name="pt77"/>
            <p:cNvSpPr/>
            <p:nvPr/>
          </p:nvSpPr>
          <p:spPr>
            <a:xfrm>
              <a:off x="3208144"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0" name="pt78"/>
            <p:cNvSpPr/>
            <p:nvPr/>
          </p:nvSpPr>
          <p:spPr>
            <a:xfrm>
              <a:off x="4979540"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1" name="pt79"/>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2" name="pt80"/>
            <p:cNvSpPr/>
            <p:nvPr/>
          </p:nvSpPr>
          <p:spPr>
            <a:xfrm>
              <a:off x="4625261" y="380893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3" name="pt81"/>
            <p:cNvSpPr/>
            <p:nvPr/>
          </p:nvSpPr>
          <p:spPr>
            <a:xfrm>
              <a:off x="2145306"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4" name="pt82"/>
            <p:cNvSpPr/>
            <p:nvPr/>
          </p:nvSpPr>
          <p:spPr>
            <a:xfrm>
              <a:off x="5156679"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5" name="pt83"/>
            <p:cNvSpPr/>
            <p:nvPr/>
          </p:nvSpPr>
          <p:spPr>
            <a:xfrm>
              <a:off x="2676725"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6" name="pt84"/>
            <p:cNvSpPr/>
            <p:nvPr/>
          </p:nvSpPr>
          <p:spPr>
            <a:xfrm>
              <a:off x="2322446" y="590345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7" name="pt85"/>
            <p:cNvSpPr/>
            <p:nvPr/>
          </p:nvSpPr>
          <p:spPr>
            <a:xfrm>
              <a:off x="3916702"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8" name="pt86"/>
            <p:cNvSpPr/>
            <p:nvPr/>
          </p:nvSpPr>
          <p:spPr>
            <a:xfrm>
              <a:off x="4093842"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89" name="pt87"/>
            <p:cNvSpPr/>
            <p:nvPr/>
          </p:nvSpPr>
          <p:spPr>
            <a:xfrm>
              <a:off x="427098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0" name="pt88"/>
            <p:cNvSpPr/>
            <p:nvPr/>
          </p:nvSpPr>
          <p:spPr>
            <a:xfrm>
              <a:off x="338528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1" name="pt89"/>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2" name="pt90"/>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3" name="pt91"/>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4" name="pt92"/>
            <p:cNvSpPr/>
            <p:nvPr/>
          </p:nvSpPr>
          <p:spPr>
            <a:xfrm>
              <a:off x="4448121" y="558122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5" name="pt93"/>
            <p:cNvSpPr/>
            <p:nvPr/>
          </p:nvSpPr>
          <p:spPr>
            <a:xfrm>
              <a:off x="3385283"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6" name="pt94"/>
            <p:cNvSpPr/>
            <p:nvPr/>
          </p:nvSpPr>
          <p:spPr>
            <a:xfrm>
              <a:off x="3916702" y="3970052"/>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7" name="pt95"/>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8" name="pt96"/>
            <p:cNvSpPr/>
            <p:nvPr/>
          </p:nvSpPr>
          <p:spPr>
            <a:xfrm>
              <a:off x="4625261"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99" name="pt97"/>
            <p:cNvSpPr/>
            <p:nvPr/>
          </p:nvSpPr>
          <p:spPr>
            <a:xfrm>
              <a:off x="4270981"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0" name="pt98"/>
            <p:cNvSpPr/>
            <p:nvPr/>
          </p:nvSpPr>
          <p:spPr>
            <a:xfrm>
              <a:off x="4802400"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1" name="pt99"/>
            <p:cNvSpPr/>
            <p:nvPr/>
          </p:nvSpPr>
          <p:spPr>
            <a:xfrm>
              <a:off x="515667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2" name="pt100"/>
            <p:cNvSpPr/>
            <p:nvPr/>
          </p:nvSpPr>
          <p:spPr>
            <a:xfrm>
              <a:off x="5510959"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3" name="pt101"/>
            <p:cNvSpPr/>
            <p:nvPr/>
          </p:nvSpPr>
          <p:spPr>
            <a:xfrm>
              <a:off x="5333819"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4" name="pt102"/>
            <p:cNvSpPr/>
            <p:nvPr/>
          </p:nvSpPr>
          <p:spPr>
            <a:xfrm>
              <a:off x="4093842"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5" name="pt103"/>
            <p:cNvSpPr/>
            <p:nvPr/>
          </p:nvSpPr>
          <p:spPr>
            <a:xfrm>
              <a:off x="356242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6" name="pt104"/>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7" name="pt105"/>
            <p:cNvSpPr/>
            <p:nvPr/>
          </p:nvSpPr>
          <p:spPr>
            <a:xfrm>
              <a:off x="3208144" y="5258988"/>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8" name="pt106"/>
            <p:cNvSpPr/>
            <p:nvPr/>
          </p:nvSpPr>
          <p:spPr>
            <a:xfrm>
              <a:off x="373956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09" name="pt107"/>
            <p:cNvSpPr/>
            <p:nvPr/>
          </p:nvSpPr>
          <p:spPr>
            <a:xfrm>
              <a:off x="4093842"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0" name="pt108"/>
            <p:cNvSpPr/>
            <p:nvPr/>
          </p:nvSpPr>
          <p:spPr>
            <a:xfrm>
              <a:off x="3031004"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1" name="pt109"/>
            <p:cNvSpPr/>
            <p:nvPr/>
          </p:nvSpPr>
          <p:spPr>
            <a:xfrm>
              <a:off x="4093842" y="364781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2" name="pt110"/>
            <p:cNvSpPr/>
            <p:nvPr/>
          </p:nvSpPr>
          <p:spPr>
            <a:xfrm>
              <a:off x="5333819" y="4131169"/>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3" name="pt111"/>
            <p:cNvSpPr/>
            <p:nvPr/>
          </p:nvSpPr>
          <p:spPr>
            <a:xfrm>
              <a:off x="4625261"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4" name="pt112"/>
            <p:cNvSpPr/>
            <p:nvPr/>
          </p:nvSpPr>
          <p:spPr>
            <a:xfrm>
              <a:off x="338528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5" name="pt113"/>
            <p:cNvSpPr/>
            <p:nvPr/>
          </p:nvSpPr>
          <p:spPr>
            <a:xfrm>
              <a:off x="3208144"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6" name="pt114"/>
            <p:cNvSpPr/>
            <p:nvPr/>
          </p:nvSpPr>
          <p:spPr>
            <a:xfrm>
              <a:off x="3208144"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7" name="pt115"/>
            <p:cNvSpPr/>
            <p:nvPr/>
          </p:nvSpPr>
          <p:spPr>
            <a:xfrm>
              <a:off x="4270981"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8" name="pt116"/>
            <p:cNvSpPr/>
            <p:nvPr/>
          </p:nvSpPr>
          <p:spPr>
            <a:xfrm>
              <a:off x="3739563" y="493675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19" name="pt117"/>
            <p:cNvSpPr/>
            <p:nvPr/>
          </p:nvSpPr>
          <p:spPr>
            <a:xfrm>
              <a:off x="2322446" y="5420105"/>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0" name="pt118"/>
            <p:cNvSpPr/>
            <p:nvPr/>
          </p:nvSpPr>
          <p:spPr>
            <a:xfrm>
              <a:off x="3385283" y="4775637"/>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1" name="pt119"/>
            <p:cNvSpPr/>
            <p:nvPr/>
          </p:nvSpPr>
          <p:spPr>
            <a:xfrm>
              <a:off x="3562423" y="4292286"/>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2" name="pt120"/>
            <p:cNvSpPr/>
            <p:nvPr/>
          </p:nvSpPr>
          <p:spPr>
            <a:xfrm>
              <a:off x="3562423"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3" name="pt121"/>
            <p:cNvSpPr/>
            <p:nvPr/>
          </p:nvSpPr>
          <p:spPr>
            <a:xfrm>
              <a:off x="4448121" y="4453403"/>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4" name="pt122"/>
            <p:cNvSpPr/>
            <p:nvPr/>
          </p:nvSpPr>
          <p:spPr>
            <a:xfrm>
              <a:off x="2499585" y="5097871"/>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5" name="pt123"/>
            <p:cNvSpPr/>
            <p:nvPr/>
          </p:nvSpPr>
          <p:spPr>
            <a:xfrm>
              <a:off x="3562423" y="4614520"/>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126" name="pt124"/>
            <p:cNvSpPr/>
            <p:nvPr/>
          </p:nvSpPr>
          <p:spPr>
            <a:xfrm>
              <a:off x="4625261"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7" name="pt125"/>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8" name="pt126"/>
            <p:cNvSpPr/>
            <p:nvPr/>
          </p:nvSpPr>
          <p:spPr>
            <a:xfrm>
              <a:off x="604237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29" name="pt127"/>
            <p:cNvSpPr/>
            <p:nvPr/>
          </p:nvSpPr>
          <p:spPr>
            <a:xfrm>
              <a:off x="4625261"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0" name="pt128"/>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1" name="pt129"/>
            <p:cNvSpPr/>
            <p:nvPr/>
          </p:nvSpPr>
          <p:spPr>
            <a:xfrm>
              <a:off x="692807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2" name="pt130"/>
            <p:cNvSpPr/>
            <p:nvPr/>
          </p:nvSpPr>
          <p:spPr>
            <a:xfrm>
              <a:off x="2145306"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3" name="pt131"/>
            <p:cNvSpPr/>
            <p:nvPr/>
          </p:nvSpPr>
          <p:spPr>
            <a:xfrm>
              <a:off x="6396657" y="4453403"/>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4" name="pt132"/>
            <p:cNvSpPr/>
            <p:nvPr/>
          </p:nvSpPr>
          <p:spPr>
            <a:xfrm>
              <a:off x="5333819"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5" name="pt133"/>
            <p:cNvSpPr/>
            <p:nvPr/>
          </p:nvSpPr>
          <p:spPr>
            <a:xfrm>
              <a:off x="6219517" y="332558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6" name="pt134"/>
            <p:cNvSpPr/>
            <p:nvPr/>
          </p:nvSpPr>
          <p:spPr>
            <a:xfrm>
              <a:off x="497954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7" name="pt135"/>
            <p:cNvSpPr/>
            <p:nvPr/>
          </p:nvSpPr>
          <p:spPr>
            <a:xfrm>
              <a:off x="4802400"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8" name="pt136"/>
            <p:cNvSpPr/>
            <p:nvPr/>
          </p:nvSpPr>
          <p:spPr>
            <a:xfrm>
              <a:off x="551095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39" name="pt137"/>
            <p:cNvSpPr/>
            <p:nvPr/>
          </p:nvSpPr>
          <p:spPr>
            <a:xfrm>
              <a:off x="3562423"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0" name="pt138"/>
            <p:cNvSpPr/>
            <p:nvPr/>
          </p:nvSpPr>
          <p:spPr>
            <a:xfrm>
              <a:off x="373956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1" name="pt139"/>
            <p:cNvSpPr/>
            <p:nvPr/>
          </p:nvSpPr>
          <p:spPr>
            <a:xfrm>
              <a:off x="4802400"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2" name="pt140"/>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3" name="pt141"/>
            <p:cNvSpPr/>
            <p:nvPr/>
          </p:nvSpPr>
          <p:spPr>
            <a:xfrm>
              <a:off x="7105215"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4" name="pt142"/>
            <p:cNvSpPr/>
            <p:nvPr/>
          </p:nvSpPr>
          <p:spPr>
            <a:xfrm>
              <a:off x="7105215"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5" name="pt143"/>
            <p:cNvSpPr/>
            <p:nvPr/>
          </p:nvSpPr>
          <p:spPr>
            <a:xfrm>
              <a:off x="4093842" y="558122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6" name="pt144"/>
            <p:cNvSpPr/>
            <p:nvPr/>
          </p:nvSpPr>
          <p:spPr>
            <a:xfrm>
              <a:off x="5688098"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7" name="pt145"/>
            <p:cNvSpPr/>
            <p:nvPr/>
          </p:nvSpPr>
          <p:spPr>
            <a:xfrm>
              <a:off x="3385283"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8" name="pt146"/>
            <p:cNvSpPr/>
            <p:nvPr/>
          </p:nvSpPr>
          <p:spPr>
            <a:xfrm>
              <a:off x="7105215"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49" name="pt147"/>
            <p:cNvSpPr/>
            <p:nvPr/>
          </p:nvSpPr>
          <p:spPr>
            <a:xfrm>
              <a:off x="4625261"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0" name="pt14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1" name="pt149"/>
            <p:cNvSpPr/>
            <p:nvPr/>
          </p:nvSpPr>
          <p:spPr>
            <a:xfrm>
              <a:off x="6219517"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2" name="pt150"/>
            <p:cNvSpPr/>
            <p:nvPr/>
          </p:nvSpPr>
          <p:spPr>
            <a:xfrm>
              <a:off x="444812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3" name="pt151"/>
            <p:cNvSpPr/>
            <p:nvPr/>
          </p:nvSpPr>
          <p:spPr>
            <a:xfrm>
              <a:off x="4270981"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4" name="pt152"/>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5" name="pt153"/>
            <p:cNvSpPr/>
            <p:nvPr/>
          </p:nvSpPr>
          <p:spPr>
            <a:xfrm>
              <a:off x="6219517"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6" name="pt154"/>
            <p:cNvSpPr/>
            <p:nvPr/>
          </p:nvSpPr>
          <p:spPr>
            <a:xfrm>
              <a:off x="6573796"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7" name="pt155"/>
            <p:cNvSpPr/>
            <p:nvPr/>
          </p:nvSpPr>
          <p:spPr>
            <a:xfrm>
              <a:off x="7459494" y="300335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8" name="pt156"/>
            <p:cNvSpPr/>
            <p:nvPr/>
          </p:nvSpPr>
          <p:spPr>
            <a:xfrm>
              <a:off x="4802400"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59" name="pt157"/>
            <p:cNvSpPr/>
            <p:nvPr/>
          </p:nvSpPr>
          <p:spPr>
            <a:xfrm>
              <a:off x="4625261" y="4614520"/>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0" name="pt158"/>
            <p:cNvSpPr/>
            <p:nvPr/>
          </p:nvSpPr>
          <p:spPr>
            <a:xfrm>
              <a:off x="4270981" y="493675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1" name="pt159"/>
            <p:cNvSpPr/>
            <p:nvPr/>
          </p:nvSpPr>
          <p:spPr>
            <a:xfrm>
              <a:off x="7105215"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2" name="pt160"/>
            <p:cNvSpPr/>
            <p:nvPr/>
          </p:nvSpPr>
          <p:spPr>
            <a:xfrm>
              <a:off x="462526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3" name="pt161"/>
            <p:cNvSpPr/>
            <p:nvPr/>
          </p:nvSpPr>
          <p:spPr>
            <a:xfrm>
              <a:off x="4802400"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4" name="pt162"/>
            <p:cNvSpPr/>
            <p:nvPr/>
          </p:nvSpPr>
          <p:spPr>
            <a:xfrm>
              <a:off x="409384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5" name="pt163"/>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6" name="pt164"/>
            <p:cNvSpPr/>
            <p:nvPr/>
          </p:nvSpPr>
          <p:spPr>
            <a:xfrm>
              <a:off x="5333819"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7" name="pt165"/>
            <p:cNvSpPr/>
            <p:nvPr/>
          </p:nvSpPr>
          <p:spPr>
            <a:xfrm>
              <a:off x="5688098" y="413116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8" name="pt166"/>
            <p:cNvSpPr/>
            <p:nvPr/>
          </p:nvSpPr>
          <p:spPr>
            <a:xfrm>
              <a:off x="3739563" y="4775637"/>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69" name="pt167"/>
            <p:cNvSpPr/>
            <p:nvPr/>
          </p:nvSpPr>
          <p:spPr>
            <a:xfrm>
              <a:off x="5510959" y="3970052"/>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0" name="pt168"/>
            <p:cNvSpPr/>
            <p:nvPr/>
          </p:nvSpPr>
          <p:spPr>
            <a:xfrm>
              <a:off x="5333819" y="3808935"/>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1" name="pt169"/>
            <p:cNvSpPr/>
            <p:nvPr/>
          </p:nvSpPr>
          <p:spPr>
            <a:xfrm>
              <a:off x="5333819"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2" name="pt170"/>
            <p:cNvSpPr/>
            <p:nvPr/>
          </p:nvSpPr>
          <p:spPr>
            <a:xfrm>
              <a:off x="4625261" y="5097871"/>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3" name="pt171"/>
            <p:cNvSpPr/>
            <p:nvPr/>
          </p:nvSpPr>
          <p:spPr>
            <a:xfrm>
              <a:off x="4979540"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4" name="pt172"/>
            <p:cNvSpPr/>
            <p:nvPr/>
          </p:nvSpPr>
          <p:spPr>
            <a:xfrm>
              <a:off x="4448121" y="3647819"/>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5" name="pt173"/>
            <p:cNvSpPr/>
            <p:nvPr/>
          </p:nvSpPr>
          <p:spPr>
            <a:xfrm>
              <a:off x="3916702" y="4292286"/>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176" name="rc174"/>
            <p:cNvSpPr/>
            <p:nvPr/>
          </p:nvSpPr>
          <p:spPr>
            <a:xfrm>
              <a:off x="788443" y="1868135"/>
              <a:ext cx="7014728" cy="4253486"/>
            </a:xfrm>
            <a:prstGeom prst="rect">
              <a:avLst/>
            </a:prstGeom>
            <a:ln w="13550" cap="rnd">
              <a:solidFill>
                <a:srgbClr val="333333">
                  <a:alpha val="100000"/>
                </a:srgbClr>
              </a:solidFill>
              <a:prstDash val="solid"/>
              <a:round/>
            </a:ln>
          </p:spPr>
          <p:txBody>
            <a:bodyPr/>
            <a:lstStyle/>
            <a:p/>
          </p:txBody>
        </p:sp>
        <p:sp>
          <p:nvSpPr>
            <p:cNvPr id="177" name="tx175"/>
            <p:cNvSpPr/>
            <p:nvPr/>
          </p:nvSpPr>
          <p:spPr>
            <a:xfrm>
              <a:off x="570451" y="5887817"/>
              <a:ext cx="155361" cy="8054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2.0</a:t>
              </a:r>
            </a:p>
          </p:txBody>
        </p:sp>
        <p:sp>
          <p:nvSpPr>
            <p:cNvPr id="178" name="tx176"/>
            <p:cNvSpPr/>
            <p:nvPr/>
          </p:nvSpPr>
          <p:spPr>
            <a:xfrm>
              <a:off x="570451" y="5082396"/>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2.5</a:t>
              </a:r>
            </a:p>
          </p:txBody>
        </p:sp>
        <p:sp>
          <p:nvSpPr>
            <p:cNvPr id="179" name="tx177"/>
            <p:cNvSpPr/>
            <p:nvPr/>
          </p:nvSpPr>
          <p:spPr>
            <a:xfrm>
              <a:off x="570451" y="4276812"/>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3.0</a:t>
              </a:r>
            </a:p>
          </p:txBody>
        </p:sp>
        <p:sp>
          <p:nvSpPr>
            <p:cNvPr id="180" name="tx178"/>
            <p:cNvSpPr/>
            <p:nvPr/>
          </p:nvSpPr>
          <p:spPr>
            <a:xfrm>
              <a:off x="570451" y="3471227"/>
              <a:ext cx="155361" cy="80382"/>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3.5</a:t>
              </a:r>
            </a:p>
          </p:txBody>
        </p:sp>
        <p:sp>
          <p:nvSpPr>
            <p:cNvPr id="181" name="tx179"/>
            <p:cNvSpPr/>
            <p:nvPr/>
          </p:nvSpPr>
          <p:spPr>
            <a:xfrm>
              <a:off x="570451" y="2665534"/>
              <a:ext cx="155361"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4.0</a:t>
              </a:r>
            </a:p>
          </p:txBody>
        </p:sp>
        <p:sp>
          <p:nvSpPr>
            <p:cNvPr id="182" name="tx180"/>
            <p:cNvSpPr/>
            <p:nvPr/>
          </p:nvSpPr>
          <p:spPr>
            <a:xfrm>
              <a:off x="570451" y="1860113"/>
              <a:ext cx="155361" cy="80327"/>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4.5</a:t>
              </a:r>
            </a:p>
          </p:txBody>
        </p:sp>
        <p:sp>
          <p:nvSpPr>
            <p:cNvPr id="183" name="pl181"/>
            <p:cNvSpPr/>
            <p:nvPr/>
          </p:nvSpPr>
          <p:spPr>
            <a:xfrm>
              <a:off x="753649" y="5928281"/>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4" name="pl182"/>
            <p:cNvSpPr/>
            <p:nvPr/>
          </p:nvSpPr>
          <p:spPr>
            <a:xfrm>
              <a:off x="753649" y="5122697"/>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5" name="pl183"/>
            <p:cNvSpPr/>
            <p:nvPr/>
          </p:nvSpPr>
          <p:spPr>
            <a:xfrm>
              <a:off x="753649" y="4317112"/>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6" name="pl184"/>
            <p:cNvSpPr/>
            <p:nvPr/>
          </p:nvSpPr>
          <p:spPr>
            <a:xfrm>
              <a:off x="753649" y="3511528"/>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7" name="pl185"/>
            <p:cNvSpPr/>
            <p:nvPr/>
          </p:nvSpPr>
          <p:spPr>
            <a:xfrm>
              <a:off x="753649" y="2705943"/>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8" name="pl186"/>
            <p:cNvSpPr/>
            <p:nvPr/>
          </p:nvSpPr>
          <p:spPr>
            <a:xfrm>
              <a:off x="753649" y="1900359"/>
              <a:ext cx="34794" cy="0"/>
            </a:xfrm>
            <a:custGeom>
              <a:avLst/>
              <a:pathLst>
                <a:path w="34794" h="0">
                  <a:moveTo>
                    <a:pt x="0" y="0"/>
                  </a:moveTo>
                  <a:lnTo>
                    <a:pt x="34794" y="0"/>
                  </a:lnTo>
                </a:path>
              </a:pathLst>
            </a:custGeom>
            <a:ln w="13550" cap="flat">
              <a:solidFill>
                <a:srgbClr val="333333">
                  <a:alpha val="100000"/>
                </a:srgbClr>
              </a:solidFill>
              <a:prstDash val="solid"/>
              <a:round/>
            </a:ln>
          </p:spPr>
          <p:txBody>
            <a:bodyPr/>
            <a:lstStyle/>
            <a:p/>
          </p:txBody>
        </p:sp>
        <p:sp>
          <p:nvSpPr>
            <p:cNvPr id="189" name="pl187"/>
            <p:cNvSpPr/>
            <p:nvPr/>
          </p:nvSpPr>
          <p:spPr>
            <a:xfrm>
              <a:off x="2347272"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0" name="pl188"/>
            <p:cNvSpPr/>
            <p:nvPr/>
          </p:nvSpPr>
          <p:spPr>
            <a:xfrm>
              <a:off x="4118668"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1" name="pl189"/>
            <p:cNvSpPr/>
            <p:nvPr/>
          </p:nvSpPr>
          <p:spPr>
            <a:xfrm>
              <a:off x="5890064"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2" name="pl190"/>
            <p:cNvSpPr/>
            <p:nvPr/>
          </p:nvSpPr>
          <p:spPr>
            <a:xfrm>
              <a:off x="7661460" y="6121621"/>
              <a:ext cx="0" cy="34794"/>
            </a:xfrm>
            <a:custGeom>
              <a:avLst/>
              <a:pathLst>
                <a:path w="0" h="34794">
                  <a:moveTo>
                    <a:pt x="0" y="34794"/>
                  </a:moveTo>
                  <a:lnTo>
                    <a:pt x="0" y="0"/>
                  </a:lnTo>
                </a:path>
              </a:pathLst>
            </a:custGeom>
            <a:ln w="13550" cap="flat">
              <a:solidFill>
                <a:srgbClr val="333333">
                  <a:alpha val="100000"/>
                </a:srgbClr>
              </a:solidFill>
              <a:prstDash val="solid"/>
              <a:round/>
            </a:ln>
          </p:spPr>
          <p:txBody>
            <a:bodyPr/>
            <a:lstStyle/>
            <a:p/>
          </p:txBody>
        </p:sp>
        <p:sp>
          <p:nvSpPr>
            <p:cNvPr id="193" name="tx191"/>
            <p:cNvSpPr/>
            <p:nvPr/>
          </p:nvSpPr>
          <p:spPr>
            <a:xfrm>
              <a:off x="2316194" y="6185616"/>
              <a:ext cx="62155" cy="78799"/>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5</a:t>
              </a:r>
            </a:p>
          </p:txBody>
        </p:sp>
        <p:sp>
          <p:nvSpPr>
            <p:cNvPr id="194" name="tx192"/>
            <p:cNvSpPr/>
            <p:nvPr/>
          </p:nvSpPr>
          <p:spPr>
            <a:xfrm>
              <a:off x="4087590" y="6183924"/>
              <a:ext cx="62155" cy="8049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6</a:t>
              </a:r>
            </a:p>
          </p:txBody>
        </p:sp>
        <p:sp>
          <p:nvSpPr>
            <p:cNvPr id="195" name="tx193"/>
            <p:cNvSpPr/>
            <p:nvPr/>
          </p:nvSpPr>
          <p:spPr>
            <a:xfrm>
              <a:off x="5858986" y="6187580"/>
              <a:ext cx="62155" cy="76835"/>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7</a:t>
              </a:r>
            </a:p>
          </p:txBody>
        </p:sp>
        <p:sp>
          <p:nvSpPr>
            <p:cNvPr id="196" name="tx194"/>
            <p:cNvSpPr/>
            <p:nvPr/>
          </p:nvSpPr>
          <p:spPr>
            <a:xfrm>
              <a:off x="7630382" y="6183815"/>
              <a:ext cx="62155" cy="80600"/>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4D4D4D">
                      <a:alpha val="100000"/>
                    </a:srgbClr>
                  </a:solidFill>
                  <a:latin typeface="Helvetica"/>
                  <a:cs typeface="Helvetica"/>
                </a:rPr>
                <a:t>8</a:t>
              </a:r>
            </a:p>
          </p:txBody>
        </p:sp>
        <p:sp>
          <p:nvSpPr>
            <p:cNvPr id="197" name="tx195"/>
            <p:cNvSpPr/>
            <p:nvPr/>
          </p:nvSpPr>
          <p:spPr>
            <a:xfrm>
              <a:off x="3884108" y="6290301"/>
              <a:ext cx="823397" cy="133833"/>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Sepal.Length</a:t>
              </a:r>
            </a:p>
          </p:txBody>
        </p:sp>
        <p:sp>
          <p:nvSpPr>
            <p:cNvPr id="198" name="tx196"/>
            <p:cNvSpPr/>
            <p:nvPr/>
          </p:nvSpPr>
          <p:spPr>
            <a:xfrm rot="-5400000">
              <a:off x="62123" y="3928848"/>
              <a:ext cx="753206" cy="132060"/>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Sepal.Width</a:t>
              </a:r>
            </a:p>
          </p:txBody>
        </p:sp>
        <p:sp>
          <p:nvSpPr>
            <p:cNvPr id="199" name="rc197"/>
            <p:cNvSpPr/>
            <p:nvPr/>
          </p:nvSpPr>
          <p:spPr>
            <a:xfrm>
              <a:off x="3079563" y="1370323"/>
              <a:ext cx="2432489" cy="358634"/>
            </a:xfrm>
            <a:prstGeom prst="rect">
              <a:avLst/>
            </a:prstGeom>
            <a:solidFill>
              <a:srgbClr val="FFFFFF">
                <a:alpha val="100000"/>
              </a:srgbClr>
            </a:solidFill>
          </p:spPr>
          <p:txBody>
            <a:bodyPr/>
            <a:lstStyle/>
            <a:p/>
          </p:txBody>
        </p:sp>
        <p:sp>
          <p:nvSpPr>
            <p:cNvPr id="200" name="rc198"/>
            <p:cNvSpPr/>
            <p:nvPr/>
          </p:nvSpPr>
          <p:spPr>
            <a:xfrm>
              <a:off x="3218741" y="1439912"/>
              <a:ext cx="219456" cy="219456"/>
            </a:xfrm>
            <a:prstGeom prst="rect">
              <a:avLst/>
            </a:prstGeom>
            <a:solidFill>
              <a:srgbClr val="FFFFFF">
                <a:alpha val="100000"/>
              </a:srgbClr>
            </a:solidFill>
          </p:spPr>
          <p:txBody>
            <a:bodyPr/>
            <a:lstStyle/>
            <a:p/>
          </p:txBody>
        </p:sp>
        <p:sp>
          <p:nvSpPr>
            <p:cNvPr id="201" name="pt199"/>
            <p:cNvSpPr/>
            <p:nvPr/>
          </p:nvSpPr>
          <p:spPr>
            <a:xfrm>
              <a:off x="3303643" y="1524814"/>
              <a:ext cx="49651" cy="49651"/>
            </a:xfrm>
            <a:prstGeom prst="ellipse">
              <a:avLst/>
            </a:prstGeom>
            <a:solidFill>
              <a:srgbClr val="F8766D">
                <a:alpha val="100000"/>
              </a:srgbClr>
            </a:solidFill>
            <a:ln w="9000" cap="rnd">
              <a:solidFill>
                <a:srgbClr val="F8766D">
                  <a:alpha val="100000"/>
                </a:srgbClr>
              </a:solidFill>
              <a:prstDash val="solid"/>
              <a:round/>
            </a:ln>
          </p:spPr>
          <p:txBody>
            <a:bodyPr/>
            <a:lstStyle/>
            <a:p/>
          </p:txBody>
        </p:sp>
        <p:sp>
          <p:nvSpPr>
            <p:cNvPr id="202" name="rc200"/>
            <p:cNvSpPr/>
            <p:nvPr/>
          </p:nvSpPr>
          <p:spPr>
            <a:xfrm>
              <a:off x="3906652" y="1439912"/>
              <a:ext cx="219455" cy="219456"/>
            </a:xfrm>
            <a:prstGeom prst="rect">
              <a:avLst/>
            </a:prstGeom>
            <a:solidFill>
              <a:srgbClr val="FFFFFF">
                <a:alpha val="100000"/>
              </a:srgbClr>
            </a:solidFill>
          </p:spPr>
          <p:txBody>
            <a:bodyPr/>
            <a:lstStyle/>
            <a:p/>
          </p:txBody>
        </p:sp>
        <p:sp>
          <p:nvSpPr>
            <p:cNvPr id="203" name="pt201"/>
            <p:cNvSpPr/>
            <p:nvPr/>
          </p:nvSpPr>
          <p:spPr>
            <a:xfrm>
              <a:off x="3991554" y="1524814"/>
              <a:ext cx="49651" cy="49651"/>
            </a:xfrm>
            <a:prstGeom prst="ellipse">
              <a:avLst/>
            </a:prstGeom>
            <a:solidFill>
              <a:srgbClr val="00BA38">
                <a:alpha val="100000"/>
              </a:srgbClr>
            </a:solidFill>
            <a:ln w="9000" cap="rnd">
              <a:solidFill>
                <a:srgbClr val="00BA38">
                  <a:alpha val="100000"/>
                </a:srgbClr>
              </a:solidFill>
              <a:prstDash val="solid"/>
              <a:round/>
            </a:ln>
          </p:spPr>
          <p:txBody>
            <a:bodyPr/>
            <a:lstStyle/>
            <a:p/>
          </p:txBody>
        </p:sp>
        <p:sp>
          <p:nvSpPr>
            <p:cNvPr id="204" name="rc202"/>
            <p:cNvSpPr/>
            <p:nvPr/>
          </p:nvSpPr>
          <p:spPr>
            <a:xfrm>
              <a:off x="4743486" y="1439912"/>
              <a:ext cx="219455" cy="219456"/>
            </a:xfrm>
            <a:prstGeom prst="rect">
              <a:avLst/>
            </a:prstGeom>
            <a:solidFill>
              <a:srgbClr val="FFFFFF">
                <a:alpha val="100000"/>
              </a:srgbClr>
            </a:solidFill>
          </p:spPr>
          <p:txBody>
            <a:bodyPr/>
            <a:lstStyle/>
            <a:p/>
          </p:txBody>
        </p:sp>
        <p:sp>
          <p:nvSpPr>
            <p:cNvPr id="205" name="pt203"/>
            <p:cNvSpPr/>
            <p:nvPr/>
          </p:nvSpPr>
          <p:spPr>
            <a:xfrm>
              <a:off x="4828388" y="1524814"/>
              <a:ext cx="49651" cy="49651"/>
            </a:xfrm>
            <a:prstGeom prst="ellipse">
              <a:avLst/>
            </a:prstGeom>
            <a:solidFill>
              <a:srgbClr val="619CFF">
                <a:alpha val="100000"/>
              </a:srgbClr>
            </a:solidFill>
            <a:ln w="9000" cap="rnd">
              <a:solidFill>
                <a:srgbClr val="619CFF">
                  <a:alpha val="100000"/>
                </a:srgbClr>
              </a:solidFill>
              <a:prstDash val="solid"/>
              <a:round/>
            </a:ln>
          </p:spPr>
          <p:txBody>
            <a:bodyPr/>
            <a:lstStyle/>
            <a:p/>
          </p:txBody>
        </p:sp>
        <p:sp>
          <p:nvSpPr>
            <p:cNvPr id="206" name="tx204"/>
            <p:cNvSpPr/>
            <p:nvPr/>
          </p:nvSpPr>
          <p:spPr>
            <a:xfrm>
              <a:off x="3507786" y="1512723"/>
              <a:ext cx="329277" cy="76998"/>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setosa</a:t>
              </a:r>
            </a:p>
          </p:txBody>
        </p:sp>
        <p:sp>
          <p:nvSpPr>
            <p:cNvPr id="207" name="tx205"/>
            <p:cNvSpPr/>
            <p:nvPr/>
          </p:nvSpPr>
          <p:spPr>
            <a:xfrm>
              <a:off x="4195697" y="1507321"/>
              <a:ext cx="478199" cy="82401"/>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versicolor</a:t>
              </a:r>
            </a:p>
          </p:txBody>
        </p:sp>
        <p:sp>
          <p:nvSpPr>
            <p:cNvPr id="208" name="tx206"/>
            <p:cNvSpPr/>
            <p:nvPr/>
          </p:nvSpPr>
          <p:spPr>
            <a:xfrm>
              <a:off x="5032531" y="1484838"/>
              <a:ext cx="409932" cy="104884"/>
            </a:xfrm>
            <a:prstGeom prst="rect">
              <a:avLst/>
            </a:prstGeom>
            <a:noFill/>
          </p:spPr>
          <p:txBody>
            <a:bodyPr lIns="0" rIns="0" tIns="0" bIns="0" anchorCtr="1" anchor="ctr" wrap="none"/>
            <a:lstStyle/>
            <a:p>
              <a:pPr algn="l" marL="0" marR="0" indent="0">
                <a:lnSpc>
                  <a:spcPts val="880"/>
                </a:lnSpc>
                <a:spcBef>
                  <a:spcPts val="0"/>
                </a:spcBef>
                <a:spcAft>
                  <a:spcPts val="0"/>
                </a:spcAft>
              </a:pPr>
              <a:r>
                <a:rPr sz="880">
                  <a:solidFill>
                    <a:srgbClr val="000000">
                      <a:alpha val="100000"/>
                    </a:srgbClr>
                  </a:solidFill>
                  <a:latin typeface="Helvetica"/>
                  <a:cs typeface="Helvetica"/>
                </a:rPr>
                <a:t>virginica</a:t>
              </a:r>
            </a:p>
          </p:txBody>
        </p:sp>
        <p:sp>
          <p:nvSpPr>
            <p:cNvPr id="209" name="tx207"/>
            <p:cNvSpPr/>
            <p:nvPr/>
          </p:nvSpPr>
          <p:spPr>
            <a:xfrm>
              <a:off x="788443" y="1163967"/>
              <a:ext cx="512483" cy="105866"/>
            </a:xfrm>
            <a:prstGeom prst="rect">
              <a:avLst/>
            </a:prstGeom>
            <a:noFill/>
          </p:spPr>
          <p:txBody>
            <a:bodyPr lIns="0" rIns="0" tIns="0" bIns="0" anchorCtr="1" anchor="ctr" wrap="none"/>
            <a:lstStyle/>
            <a:p>
              <a:pPr algn="l" marL="0" marR="0" indent="0">
                <a:lnSpc>
                  <a:spcPts val="1100"/>
                </a:lnSpc>
                <a:spcBef>
                  <a:spcPts val="0"/>
                </a:spcBef>
                <a:spcAft>
                  <a:spcPts val="0"/>
                </a:spcAft>
              </a:pPr>
              <a:r>
                <a:rPr sz="1100">
                  <a:solidFill>
                    <a:srgbClr val="000000">
                      <a:alpha val="100000"/>
                    </a:srgbClr>
                  </a:solidFill>
                  <a:latin typeface="Helvetica"/>
                  <a:cs typeface="Helvetica"/>
                </a:rPr>
                <a:t>SubTitle</a:t>
              </a:r>
            </a:p>
          </p:txBody>
        </p:sp>
        <p:sp>
          <p:nvSpPr>
            <p:cNvPr id="210" name="tx208"/>
            <p:cNvSpPr/>
            <p:nvPr/>
          </p:nvSpPr>
          <p:spPr>
            <a:xfrm>
              <a:off x="788443" y="939603"/>
              <a:ext cx="316698" cy="123356"/>
            </a:xfrm>
            <a:prstGeom prst="rect">
              <a:avLst/>
            </a:prstGeom>
            <a:noFill/>
          </p:spPr>
          <p:txBody>
            <a:bodyPr lIns="0" rIns="0" tIns="0" bIns="0" anchorCtr="1" anchor="ctr" wrap="none"/>
            <a:lstStyle/>
            <a:p>
              <a:pPr algn="l" marL="0" marR="0" indent="0">
                <a:lnSpc>
                  <a:spcPts val="1320"/>
                </a:lnSpc>
                <a:spcBef>
                  <a:spcPts val="0"/>
                </a:spcBef>
                <a:spcAft>
                  <a:spcPts val="0"/>
                </a:spcAft>
              </a:pPr>
              <a:r>
                <a:rPr sz="1320">
                  <a:solidFill>
                    <a:srgbClr val="000000">
                      <a:alpha val="100000"/>
                    </a:srgbClr>
                  </a:solidFill>
                  <a:latin typeface="Helvetica"/>
                  <a:cs typeface="Helvetica"/>
                </a:rPr>
                <a:t>Title</a:t>
              </a:r>
            </a:p>
          </p:txBody>
        </p:sp>
      </p:grpSp>
      <p:sp xmlns:a="http://schemas.openxmlformats.org/drawingml/2006/main" xmlns:r="http://schemas.openxmlformats.org/officeDocument/2006/relationships" xmlns:p="http://schemas.openxmlformats.org/presentationml/2006/main">
        <p:nvSpPr>
          <p:cNvPr id="211" name="page_number"/>
          <p:cNvSpPr>
            <a:spLocks noGrp="1"/>
          </p:cNvSpPr>
          <p:nvPr>
            <p:ph type="body" sz="quarter" idx="14"/>
          </p:nvPr>
        </p:nvSpPr>
        <p:spPr>
          <a:xfrm>
            <a:off x="52960" y="6578569"/>
            <a:ext cx="500062" cy="255588"/>
          </a:xfrm>
        </p:spPr>
        <p:txBody>
          <a:bodyPr/>
          <a:lstStyle/>
          <a:p>
            <a:r>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Aharoni</vt:lpstr>
      <vt:lpstr>Al Nile</vt:lpstr>
      <vt:lpstr>Aldhabi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Ophir Betser</dc:creator>
  <cp:lastModifiedBy>ophirbetser</cp:lastModifiedBy>
  <cp:revision>57</cp:revision>
  <dcterms:created xsi:type="dcterms:W3CDTF">2021-10-17T23:07:06Z</dcterms:created>
  <dcterms:modified xsi:type="dcterms:W3CDTF">2021-11-21T01:06:05Z</dcterms:modified>
</cp:coreProperties>
</file>