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sldIdLst>
    <p:sldId id="256" r:id="rId2"/>
  </p:sldIdLst>
  <p:sldSz cx="6840538" cy="4824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0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047"/>
    <p:restoredTop sz="94680"/>
  </p:normalViewPr>
  <p:slideViewPr>
    <p:cSldViewPr snapToGrid="0" snapToObjects="1" showGuides="1">
      <p:cViewPr>
        <p:scale>
          <a:sx n="330" d="100"/>
          <a:sy n="330" d="100"/>
        </p:scale>
        <p:origin x="2760" y="-288"/>
      </p:cViewPr>
      <p:guideLst>
        <p:guide orient="horz" pos="1520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10332E-02FC-1A4A-A1CB-3C23A201E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40538" cy="48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4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55" userDrawn="1">
          <p15:clr>
            <a:srgbClr val="FBAE40"/>
          </p15:clr>
        </p15:guide>
        <p15:guide id="2" orient="horz" pos="1519" userDrawn="1">
          <p15:clr>
            <a:srgbClr val="FBAE40"/>
          </p15:clr>
        </p15:guide>
        <p15:guide id="3" orient="horz" pos="45" userDrawn="1">
          <p15:clr>
            <a:srgbClr val="000000"/>
          </p15:clr>
        </p15:guide>
        <p15:guide id="4" orient="horz" pos="2994" userDrawn="1">
          <p15:clr>
            <a:srgbClr val="000000"/>
          </p15:clr>
        </p15:guide>
        <p15:guide id="5" pos="45" userDrawn="1">
          <p15:clr>
            <a:srgbClr val="000000"/>
          </p15:clr>
        </p15:guide>
        <p15:guide id="6" pos="4264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me_of_capter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40724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29864"/>
            <a:ext cx="280705" cy="1231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EE68D-3EB5-E24A-A8A8-406F4AED5B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29150"/>
            <a:ext cx="280988" cy="123825"/>
          </a:xfrm>
        </p:spPr>
        <p:txBody>
          <a:bodyPr>
            <a:noAutofit/>
          </a:bodyPr>
          <a:lstStyle>
            <a:lvl1pPr>
              <a:defRPr sz="500"/>
            </a:lvl1pPr>
            <a:lvl2pPr>
              <a:defRPr sz="500"/>
            </a:lvl2pPr>
            <a:lvl3pPr>
              <a:defRPr sz="500"/>
            </a:lvl3pPr>
            <a:lvl4pPr>
              <a:defRPr sz="500"/>
            </a:lvl4pPr>
            <a:lvl5pPr marL="1286561" indent="0" algn="ctr">
              <a:buNone/>
              <a:defRPr sz="200"/>
            </a:lvl5pPr>
          </a:lstStyle>
          <a:p>
            <a:pPr marL="1447381" lvl="4" indent="-160820" algn="r" defTabSz="643280" rtl="1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IL" dirty="0"/>
              <a:t>age_num</a:t>
            </a:r>
          </a:p>
        </p:txBody>
      </p:sp>
    </p:spTree>
    <p:extLst>
      <p:ext uri="{BB962C8B-B14F-4D97-AF65-F5344CB8AC3E}">
        <p14:creationId xmlns:p14="http://schemas.microsoft.com/office/powerpoint/2010/main" val="249829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55" userDrawn="1">
          <p15:clr>
            <a:srgbClr val="FBAE40"/>
          </p15:clr>
        </p15:guide>
        <p15:guide id="2" orient="horz" pos="1519" userDrawn="1">
          <p15:clr>
            <a:srgbClr val="FBAE40"/>
          </p15:clr>
        </p15:guide>
        <p15:guide id="3" orient="horz" pos="45" userDrawn="1">
          <p15:clr>
            <a:srgbClr val="000000"/>
          </p15:clr>
        </p15:guide>
        <p15:guide id="4" orient="horz" pos="2994" userDrawn="1">
          <p15:clr>
            <a:srgbClr val="000000"/>
          </p15:clr>
        </p15:guide>
        <p15:guide id="5" pos="45" userDrawn="1">
          <p15:clr>
            <a:srgbClr val="000000"/>
          </p15:clr>
        </p15:guide>
        <p15:guide id="6" pos="4264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56856"/>
            <a:ext cx="5899964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284276"/>
            <a:ext cx="5899964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471517"/>
            <a:ext cx="153912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A73C-FA64-DA4A-AACA-E9CAC78C11CF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471517"/>
            <a:ext cx="2308682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471517"/>
            <a:ext cx="153912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4E94-7052-8042-9758-CD5F75C787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51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77" r:id="rId3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3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4</cp:revision>
  <dcterms:created xsi:type="dcterms:W3CDTF">2021-11-20T23:19:46Z</dcterms:created>
  <dcterms:modified xsi:type="dcterms:W3CDTF">2021-11-20T23:45:19Z</dcterms:modified>
</cp:coreProperties>
</file>