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xmlns:a="http://schemas.openxmlformats.org/drawingml/2006/main" xmlns:r="http://schemas.openxmlformats.org/officeDocument/2006/relationships" xmlns:p="http://schemas.openxmlformats.org/presentationml/2006/main">
    <p:sldId id="256" r:id="rId8"/>
    <p:sldId id="257" r:id="rId9"/>
    <p:sldId id="258" r:id="rId10"/>
    <p:sldId id="259" r:id="rId11"/>
    <p:sldId id="260" r:id="rId12"/>
    <p:sldId id="261" r:id="rId13"/>
    <p:sldId id="262" r:id="rId1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146"/>
    <p:restoredTop sz="94707"/>
  </p:normalViewPr>
  <p:slideViewPr>
    <p:cSldViewPr snapToGrid="0" snapToObjects="1">
      <p:cViewPr>
        <p:scale>
          <a:sx n="130" d="100"/>
          <a:sy n="130" d="100"/>
        </p:scale>
        <p:origin x="616"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3" Type="http://schemas.openxmlformats.org/officeDocument/2006/relationships/notesMaster" Target="notesMasters/notesMaster1.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 Id="rId8" Type="http://schemas.openxmlformats.org/officeDocument/2006/relationships/slide" Target="slides/slide1.xml"/>
<Relationship Id="rId9" Type="http://schemas.openxmlformats.org/officeDocument/2006/relationships/slide" Target="slides/slide2.xml"/>
<Relationship Id="rId10" Type="http://schemas.openxmlformats.org/officeDocument/2006/relationships/slide" Target="slides/slide3.xml"/>
<Relationship Id="rId11" Type="http://schemas.openxmlformats.org/officeDocument/2006/relationships/slide" Target="slides/slide4.xml"/>
<Relationship Id="rId12" Type="http://schemas.openxmlformats.org/officeDocument/2006/relationships/slide" Target="slides/slide5.xml"/>
<Relationship Id="rId13" Type="http://schemas.openxmlformats.org/officeDocument/2006/relationships/slide" Target="slides/slide6.xml"/>
<Relationship Id="rId14"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5AD1A-A3D3-BC42-AD03-7C3A9910604D}" type="datetimeFigureOut">
              <a:rPr lang="en-IL" smtClean="0"/>
              <a:t>18/10/2021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A11FA-3A80-8B47-B015-AC1687A02BD8}" type="slidenum">
              <a:rPr lang="en-IL" smtClean="0"/>
              <a:t>‹#›</a:t>
            </a:fld>
            <a:endParaRPr lang="en-IL"/>
          </a:p>
        </p:txBody>
      </p:sp>
    </p:spTree>
    <p:extLst>
      <p:ext uri="{BB962C8B-B14F-4D97-AF65-F5344CB8AC3E}">
        <p14:creationId xmlns:p14="http://schemas.microsoft.com/office/powerpoint/2010/main" val="769081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pic>
        <p:nvPicPr>
          <p:cNvPr id="3" name="Picture 2">
            <a:extLst>
              <a:ext uri="{FF2B5EF4-FFF2-40B4-BE49-F238E27FC236}">
                <a16:creationId xmlns:a16="http://schemas.microsoft.com/office/drawing/2014/main" id="{BDDBCBFF-F40E-054C-9DF8-65936EC4CA9E}"/>
              </a:ext>
            </a:extLst>
          </p:cNvPr>
          <p:cNvPicPr>
            <a:picLocks noChangeAspect="1"/>
          </p:cNvPicPr>
          <p:nvPr userDrawn="1"/>
        </p:nvPicPr>
        <p:blipFill>
          <a:blip r:embed="rId2"/>
          <a:stretch>
            <a:fillRect/>
          </a:stretch>
        </p:blipFill>
        <p:spPr>
          <a:xfrm>
            <a:off x="1250795" y="0"/>
            <a:ext cx="9690410" cy="6839029"/>
          </a:xfrm>
          <a:prstGeom prst="rect">
            <a:avLst/>
          </a:prstGeom>
        </p:spPr>
      </p:pic>
    </p:spTree>
    <p:extLst>
      <p:ext uri="{BB962C8B-B14F-4D97-AF65-F5344CB8AC3E}">
        <p14:creationId xmlns:p14="http://schemas.microsoft.com/office/powerpoint/2010/main" val="3174364263"/>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spTree>
    <p:extLst>
      <p:ext uri="{BB962C8B-B14F-4D97-AF65-F5344CB8AC3E}">
        <p14:creationId xmlns:p14="http://schemas.microsoft.com/office/powerpoint/2010/main" val="1581038402"/>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_page">
    <p:bg>
      <p:bgPr>
        <a:solidFill>
          <a:schemeClr val="accent1">
            <a:lumMod val="60000"/>
            <a:lumOff val="4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43700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_full_plot">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1560423"/>
            <a:ext cx="11522075" cy="4964202"/>
          </a:xfrm>
        </p:spPr>
        <p:txBody>
          <a:bodyPr/>
          <a:lstStyle/>
          <a:p>
            <a:pPr marL="0" indent="0" algn="r" defTabSz="914400" rtl="1" eaLnBrk="1" latinLnBrk="0" hangingPunct="1">
              <a:lnSpc>
                <a:spcPct val="90000"/>
              </a:lnSpc>
              <a:spcBef>
                <a:spcPts val="1000"/>
              </a:spcBef>
              <a:buFont typeface="Arial" panose="020B0604020202020204" pitchFamily="34" charset="0"/>
              <a:buNone/>
            </a:pPr>
            <a:endParaRPr lang="en-IL"/>
          </a:p>
        </p:txBody>
      </p:sp>
      <p:sp>
        <p:nvSpPr>
          <p:cNvPr id="18" name="text">
            <a:extLst>
              <a:ext uri="{FF2B5EF4-FFF2-40B4-BE49-F238E27FC236}">
                <a16:creationId xmlns:a16="http://schemas.microsoft.com/office/drawing/2014/main" id="{3CC5A938-AF1B-024B-BDC1-849901ED11C0}"/>
              </a:ext>
            </a:extLst>
          </p:cNvPr>
          <p:cNvSpPr>
            <a:spLocks noGrp="1"/>
          </p:cNvSpPr>
          <p:nvPr>
            <p:ph type="body" sz="quarter" idx="12"/>
          </p:nvPr>
        </p:nvSpPr>
        <p:spPr>
          <a:xfrm>
            <a:off x="334963" y="974725"/>
            <a:ext cx="11522075" cy="500063"/>
          </a:xfrm>
        </p:spPr>
        <p:txBody>
          <a:bodyPr lIns="0" tIns="0" rIns="0" bIns="0"/>
          <a:lstStyle>
            <a:lvl1pPr algn="r">
              <a:defRPr b="1"/>
            </a:lvl1pPr>
          </a:lstStyle>
          <a:p>
            <a:pPr marL="0" lv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23" name="box">
            <a:extLst>
              <a:ext uri="{FF2B5EF4-FFF2-40B4-BE49-F238E27FC236}">
                <a16:creationId xmlns:a16="http://schemas.microsoft.com/office/drawing/2014/main" id="{857EFE2E-E44E-AF44-8141-1D1C4D7DC626}"/>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4" name="page_number">
            <a:extLst>
              <a:ext uri="{FF2B5EF4-FFF2-40B4-BE49-F238E27FC236}">
                <a16:creationId xmlns:a16="http://schemas.microsoft.com/office/drawing/2014/main" id="{8DDCF2EC-570E-2244-84E1-9EEF7B8BDA20}"/>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25" name="name_of_capter">
            <a:extLst>
              <a:ext uri="{FF2B5EF4-FFF2-40B4-BE49-F238E27FC236}">
                <a16:creationId xmlns:a16="http://schemas.microsoft.com/office/drawing/2014/main" id="{56460E1B-6A1C-8B47-AD33-88CF022E0B6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Tree>
    <p:extLst>
      <p:ext uri="{BB962C8B-B14F-4D97-AF65-F5344CB8AC3E}">
        <p14:creationId xmlns:p14="http://schemas.microsoft.com/office/powerpoint/2010/main" val="394823983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_half">
    <p:spTree>
      <p:nvGrpSpPr>
        <p:cNvPr id="1" name=""/>
        <p:cNvGrpSpPr/>
        <p:nvPr/>
      </p:nvGrpSpPr>
      <p:grpSpPr>
        <a:xfrm>
          <a:off x="0" y="0"/>
          <a:ext cx="0" cy="0"/>
          <a:chOff x="0" y="0"/>
          <a:chExt cx="0" cy="0"/>
        </a:xfrm>
      </p:grpSpPr>
      <p:sp>
        <p:nvSpPr>
          <p:cNvPr id="21" name="name_of_capter">
            <a:extLst>
              <a:ext uri="{FF2B5EF4-FFF2-40B4-BE49-F238E27FC236}">
                <a16:creationId xmlns:a16="http://schemas.microsoft.com/office/drawing/2014/main" id="{13A8E331-E363-BD40-979C-2C2859EA8398}"/>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6176513" y="822325"/>
            <a:ext cx="568052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4" y="873125"/>
            <a:ext cx="5619788" cy="5651500"/>
          </a:xfrm>
        </p:spPr>
        <p:txBody>
          <a:bodyPr/>
          <a:lstStyle/>
          <a:p>
            <a:endParaRPr lang="en-IL" dirty="0"/>
          </a:p>
        </p:txBody>
      </p:sp>
      <p:sp>
        <p:nvSpPr>
          <p:cNvPr id="3" name="text">
            <a:extLst>
              <a:ext uri="{FF2B5EF4-FFF2-40B4-BE49-F238E27FC236}">
                <a16:creationId xmlns:a16="http://schemas.microsoft.com/office/drawing/2014/main" id="{EEC35BE7-68E3-794C-8F9E-1C377B09E47C}"/>
              </a:ext>
            </a:extLst>
          </p:cNvPr>
          <p:cNvSpPr>
            <a:spLocks noGrp="1"/>
          </p:cNvSpPr>
          <p:nvPr>
            <p:ph type="body" sz="quarter" idx="12"/>
          </p:nvPr>
        </p:nvSpPr>
        <p:spPr>
          <a:xfrm>
            <a:off x="6300788" y="1268413"/>
            <a:ext cx="5556250" cy="5110162"/>
          </a:xfrm>
        </p:spPr>
        <p:txBody>
          <a:bodyPr lIns="0" tIns="0" rIns="0" bIns="0">
            <a:normAutofit/>
          </a:bodyPr>
          <a:lstStyle>
            <a:lvl1pPr algn="r">
              <a:defRPr sz="1200"/>
            </a:lvl1pPr>
          </a:lstStyle>
          <a:p>
            <a:pPr marL="0" lvl="0" indent="0" algn="l" defTabSz="914400" rtl="0" eaLnBrk="1" latinLnBrk="0" hangingPunct="1">
              <a:lnSpc>
                <a:spcPct val="90000"/>
              </a:lnSpc>
              <a:spcBef>
                <a:spcPts val="1000"/>
              </a:spcBef>
              <a:buFont typeface="Arial" panose="020B0604020202020204" pitchFamily="34" charset="0"/>
              <a:buNone/>
            </a:pPr>
            <a:endParaRPr lang="he-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9" name="box">
            <a:extLst>
              <a:ext uri="{FF2B5EF4-FFF2-40B4-BE49-F238E27FC236}">
                <a16:creationId xmlns:a16="http://schemas.microsoft.com/office/drawing/2014/main" id="{32058DD7-A18C-4E43-898F-99998549950B}"/>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0" name="page_number">
            <a:extLst>
              <a:ext uri="{FF2B5EF4-FFF2-40B4-BE49-F238E27FC236}">
                <a16:creationId xmlns:a16="http://schemas.microsoft.com/office/drawing/2014/main" id="{49ECFFB7-18D9-ED44-AD9B-593C92540F41}"/>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Tree>
    <p:extLst>
      <p:ext uri="{BB962C8B-B14F-4D97-AF65-F5344CB8AC3E}">
        <p14:creationId xmlns:p14="http://schemas.microsoft.com/office/powerpoint/2010/main" val="355457916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_75">
    <p:spTree>
      <p:nvGrpSpPr>
        <p:cNvPr id="1" name=""/>
        <p:cNvGrpSpPr/>
        <p:nvPr/>
      </p:nvGrpSpPr>
      <p:grpSpPr>
        <a:xfrm>
          <a:off x="0" y="0"/>
          <a:ext cx="0" cy="0"/>
          <a:chOff x="0" y="0"/>
          <a:chExt cx="0" cy="0"/>
        </a:xfrm>
      </p:grpSpPr>
      <p:sp>
        <p:nvSpPr>
          <p:cNvPr id="19" name="name_of_capter">
            <a:extLst>
              <a:ext uri="{FF2B5EF4-FFF2-40B4-BE49-F238E27FC236}">
                <a16:creationId xmlns:a16="http://schemas.microsoft.com/office/drawing/2014/main" id="{751E5805-A253-4A43-8DF9-589561C4723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8419170" y="822325"/>
            <a:ext cx="3437868"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873125"/>
            <a:ext cx="7537798" cy="5651500"/>
          </a:xfrm>
        </p:spPr>
        <p:txBody>
          <a:bodyPr/>
          <a:lstStyle/>
          <a:p>
            <a:pPr marL="0" indent="0" algn="r" defTabSz="914400" rtl="1" eaLnBrk="1" latinLnBrk="0" hangingPunct="1">
              <a:lnSpc>
                <a:spcPct val="90000"/>
              </a:lnSpc>
              <a:spcBef>
                <a:spcPts val="1000"/>
              </a:spcBef>
              <a:buFont typeface="Arial" panose="020B0604020202020204" pitchFamily="34" charset="0"/>
              <a:buNone/>
            </a:pPr>
            <a:endParaRPr lang="en-IL"/>
          </a:p>
        </p:txBody>
      </p:sp>
      <p:sp>
        <p:nvSpPr>
          <p:cNvPr id="3" name="text">
            <a:extLst>
              <a:ext uri="{FF2B5EF4-FFF2-40B4-BE49-F238E27FC236}">
                <a16:creationId xmlns:a16="http://schemas.microsoft.com/office/drawing/2014/main" id="{EEC35BE7-68E3-794C-8F9E-1C377B09E47C}"/>
              </a:ext>
            </a:extLst>
          </p:cNvPr>
          <p:cNvSpPr>
            <a:spLocks noGrp="1"/>
          </p:cNvSpPr>
          <p:nvPr>
            <p:ph type="body" sz="quarter" idx="12"/>
          </p:nvPr>
        </p:nvSpPr>
        <p:spPr>
          <a:xfrm>
            <a:off x="8419170" y="1268413"/>
            <a:ext cx="3437867" cy="5110162"/>
          </a:xfrm>
        </p:spPr>
        <p:txBody>
          <a:bodyPr lIns="0" tIns="0" rIns="0" bIns="0">
            <a:normAutofit/>
          </a:bodyPr>
          <a:lstStyle>
            <a:lvl1pPr algn="r">
              <a:defRPr sz="1200"/>
            </a:lvl1pPr>
          </a:lstStyle>
          <a:p>
            <a:pPr marL="0" lvl="0" indent="0" algn="l" defTabSz="914400" rtl="0" eaLnBrk="1" latinLnBrk="0" hangingPunct="1">
              <a:lnSpc>
                <a:spcPct val="90000"/>
              </a:lnSpc>
              <a:spcBef>
                <a:spcPts val="1000"/>
              </a:spcBef>
              <a:buFont typeface="Arial" panose="020B0604020202020204" pitchFamily="34" charset="0"/>
              <a:buNone/>
            </a:pPr>
            <a:endParaRPr lang="he-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7" name="box">
            <a:extLst>
              <a:ext uri="{FF2B5EF4-FFF2-40B4-BE49-F238E27FC236}">
                <a16:creationId xmlns:a16="http://schemas.microsoft.com/office/drawing/2014/main" id="{6E00E8B0-203C-7148-BCFB-249CAF4E8670}"/>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8" name="page_number">
            <a:extLst>
              <a:ext uri="{FF2B5EF4-FFF2-40B4-BE49-F238E27FC236}">
                <a16:creationId xmlns:a16="http://schemas.microsoft.com/office/drawing/2014/main" id="{88DA5A2F-36C2-2345-8826-3A1EA56BDA24}"/>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Tree>
    <p:extLst>
      <p:ext uri="{BB962C8B-B14F-4D97-AF65-F5344CB8AC3E}">
        <p14:creationId xmlns:p14="http://schemas.microsoft.com/office/powerpoint/2010/main" val="584535861"/>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_full_text">
    <p:spTree>
      <p:nvGrpSpPr>
        <p:cNvPr id="1" name=""/>
        <p:cNvGrpSpPr/>
        <p:nvPr/>
      </p:nvGrpSpPr>
      <p:grpSpPr>
        <a:xfrm>
          <a:off x="0" y="0"/>
          <a:ext cx="0" cy="0"/>
          <a:chOff x="0" y="0"/>
          <a:chExt cx="0" cy="0"/>
        </a:xfrm>
      </p:grpSpPr>
      <p:sp>
        <p:nvSpPr>
          <p:cNvPr id="14" name="name_of_capter">
            <a:extLst>
              <a:ext uri="{FF2B5EF4-FFF2-40B4-BE49-F238E27FC236}">
                <a16:creationId xmlns:a16="http://schemas.microsoft.com/office/drawing/2014/main" id="{6B5A704F-FBEB-3F4E-8DF3-6C871B7B0BAC}"/>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text">
            <a:extLst>
              <a:ext uri="{FF2B5EF4-FFF2-40B4-BE49-F238E27FC236}">
                <a16:creationId xmlns:a16="http://schemas.microsoft.com/office/drawing/2014/main" id="{ABF8E89E-7E50-4340-A1A8-3F96C2470CD8}"/>
              </a:ext>
            </a:extLst>
          </p:cNvPr>
          <p:cNvSpPr>
            <a:spLocks noGrp="1"/>
          </p:cNvSpPr>
          <p:nvPr>
            <p:ph type="body" sz="quarter" idx="13"/>
          </p:nvPr>
        </p:nvSpPr>
        <p:spPr>
          <a:xfrm>
            <a:off x="2337758" y="1656271"/>
            <a:ext cx="9519279" cy="4868353"/>
          </a:xfrm>
        </p:spPr>
        <p:txBody>
          <a:bodyPr lIns="0" tIns="0" rIns="0" bIns="0">
            <a:normAutofit/>
          </a:bodyPr>
          <a:lstStyle>
            <a:lvl1pPr algn="r">
              <a:defRPr sz="1200"/>
            </a:lvl1pPr>
          </a:lstStyle>
          <a:p>
            <a:pPr marL="0" lvl="0" indent="0" algn="r" defTabSz="914400" rtl="1" eaLnBrk="1" latinLnBrk="0" hangingPunct="1">
              <a:lnSpc>
                <a:spcPct val="90000"/>
              </a:lnSpc>
              <a:spcBef>
                <a:spcPts val="1000"/>
              </a:spcBef>
              <a:buFont typeface="Arial" panose="020B0604020202020204" pitchFamily="34" charset="0"/>
              <a:buNone/>
            </a:pPr>
            <a:endParaRPr lang="he-IL" dirty="0"/>
          </a:p>
        </p:txBody>
      </p:sp>
      <p:sp>
        <p:nvSpPr>
          <p:cNvPr id="18" name="header">
            <a:extLst>
              <a:ext uri="{FF2B5EF4-FFF2-40B4-BE49-F238E27FC236}">
                <a16:creationId xmlns:a16="http://schemas.microsoft.com/office/drawing/2014/main" id="{3CC5A938-AF1B-024B-BDC1-849901ED11C0}"/>
              </a:ext>
            </a:extLst>
          </p:cNvPr>
          <p:cNvSpPr>
            <a:spLocks noGrp="1"/>
          </p:cNvSpPr>
          <p:nvPr>
            <p:ph type="body" sz="quarter" idx="12"/>
          </p:nvPr>
        </p:nvSpPr>
        <p:spPr>
          <a:xfrm>
            <a:off x="334963" y="974725"/>
            <a:ext cx="11522075" cy="500063"/>
          </a:xfrm>
        </p:spPr>
        <p:txBody>
          <a:bodyPr lIns="0" tIns="0" rIns="0" bIns="0"/>
          <a:lstStyle>
            <a:lvl1pPr algn="r">
              <a:defRPr b="1"/>
            </a:lvl1pPr>
          </a:lstStyle>
          <a:p>
            <a:pPr marL="0" lv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1" name="box">
            <a:extLst>
              <a:ext uri="{FF2B5EF4-FFF2-40B4-BE49-F238E27FC236}">
                <a16:creationId xmlns:a16="http://schemas.microsoft.com/office/drawing/2014/main" id="{8D443651-03D0-794E-9F1E-5606FD017AA4}"/>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2" name="page_number">
            <a:extLst>
              <a:ext uri="{FF2B5EF4-FFF2-40B4-BE49-F238E27FC236}">
                <a16:creationId xmlns:a16="http://schemas.microsoft.com/office/drawing/2014/main" id="{9FBF0650-421C-EF4A-95A6-4188B7CD1646}"/>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Tree>
    <p:extLst>
      <p:ext uri="{BB962C8B-B14F-4D97-AF65-F5344CB8AC3E}">
        <p14:creationId xmlns:p14="http://schemas.microsoft.com/office/powerpoint/2010/main" val="2564883566"/>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3007B-6196-0849-95B5-12D9BA317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34D2B74-AE8E-FD45-A7EB-171691C2C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Date Placeholder 3">
            <a:extLst>
              <a:ext uri="{FF2B5EF4-FFF2-40B4-BE49-F238E27FC236}">
                <a16:creationId xmlns:a16="http://schemas.microsoft.com/office/drawing/2014/main" id="{7C65AF29-8A13-5049-AE8D-D5E4B3F22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901EB-F9BC-564B-B97D-4101A6D72F07}" type="datetime1">
              <a:rPr lang="en-US" smtClean="0"/>
              <a:t>10/18/21</a:t>
            </a:fld>
            <a:endParaRPr lang="en-IL"/>
          </a:p>
        </p:txBody>
      </p:sp>
      <p:sp>
        <p:nvSpPr>
          <p:cNvPr id="5" name="Footer Placeholder 4">
            <a:extLst>
              <a:ext uri="{FF2B5EF4-FFF2-40B4-BE49-F238E27FC236}">
                <a16:creationId xmlns:a16="http://schemas.microsoft.com/office/drawing/2014/main" id="{0072C227-FB21-1940-BABF-F11012979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D3C0D8B-273B-3F42-AFB7-42F26C27F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3FF3E-2FDF-DA49-8381-D4A5572BC45E}" type="slidenum">
              <a:rPr lang="en-IL" smtClean="0"/>
              <a:t>‹#›</a:t>
            </a:fld>
            <a:endParaRPr lang="en-IL"/>
          </a:p>
        </p:txBody>
      </p:sp>
    </p:spTree>
    <p:extLst>
      <p:ext uri="{BB962C8B-B14F-4D97-AF65-F5344CB8AC3E}">
        <p14:creationId xmlns:p14="http://schemas.microsoft.com/office/powerpoint/2010/main" val="208449603"/>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5" r:id="rId3"/>
    <p:sldLayoutId id="2147483649" r:id="rId4"/>
    <p:sldLayoutId id="2147483651" r:id="rId5"/>
    <p:sldLayoutId id="2147483653" r:id="rId6"/>
    <p:sldLayoutId id="214748365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2.1</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2"/>
          </p:nvPr>
        </p:nvSpPr>
        <p:spPr>
          <a:xfrm>
            <a:off x="334963" y="974725"/>
            <a:ext cx="11522075" cy="500063"/>
          </a:xfrm>
        </p:spPr>
        <p:txBody>
          <a:bodyPr/>
          <a:lstStyle/>
          <a:p>
            <a:r>
              <a:rPr/>
              <a:t>זאת אחלה של כותרת משנה, אני ממש חושב שהיא שנונה וגאונית</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1560423"/>
            <a:ext cx="11522075" cy="4964202"/>
            <a:chOff x="334963" y="1560423"/>
            <a:chExt cx="11522075" cy="4964202"/>
          </a:xfrm>
        </p:grpSpPr>
        <p:sp>
          <p:nvSpPr>
            <p:cNvPr id="5" name="rc3"/>
            <p:cNvSpPr/>
            <p:nvPr/>
          </p:nvSpPr>
          <p:spPr>
            <a:xfrm>
              <a:off x="334963" y="1560423"/>
              <a:ext cx="11522074" cy="4964201"/>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2555433"/>
              <a:ext cx="10999005" cy="3566188"/>
            </a:xfrm>
            <a:prstGeom prst="rect">
              <a:avLst/>
            </a:prstGeom>
            <a:solidFill>
              <a:srgbClr val="FFFFFF">
                <a:alpha val="100000"/>
              </a:srgbClr>
            </a:solidFill>
          </p:spPr>
          <p:txBody>
            <a:bodyPr/>
            <a:lstStyle/>
            <a:p/>
          </p:txBody>
        </p:sp>
        <p:sp>
          <p:nvSpPr>
            <p:cNvPr id="7" name="pl5"/>
            <p:cNvSpPr/>
            <p:nvPr/>
          </p:nvSpPr>
          <p:spPr>
            <a:xfrm>
              <a:off x="788443" y="5621815"/>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8" name="pl6"/>
            <p:cNvSpPr/>
            <p:nvPr/>
          </p:nvSpPr>
          <p:spPr>
            <a:xfrm>
              <a:off x="788443" y="494640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7"/>
            <p:cNvSpPr/>
            <p:nvPr/>
          </p:nvSpPr>
          <p:spPr>
            <a:xfrm>
              <a:off x="788443" y="427098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8"/>
            <p:cNvSpPr/>
            <p:nvPr/>
          </p:nvSpPr>
          <p:spPr>
            <a:xfrm>
              <a:off x="788443" y="3595571"/>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9"/>
            <p:cNvSpPr/>
            <p:nvPr/>
          </p:nvSpPr>
          <p:spPr>
            <a:xfrm>
              <a:off x="788443" y="292015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10"/>
            <p:cNvSpPr/>
            <p:nvPr/>
          </p:nvSpPr>
          <p:spPr>
            <a:xfrm>
              <a:off x="184390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4621430"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7398956"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1017648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5952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28410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608693"/>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933279"/>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3257864"/>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2582450"/>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20"/>
            <p:cNvSpPr/>
            <p:nvPr/>
          </p:nvSpPr>
          <p:spPr>
            <a:xfrm>
              <a:off x="323266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6010193"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8787720"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1156524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930088"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2096830"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3207841"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2096830"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541325" y="47189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4318851"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263572"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5429862" y="3233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5152109" y="269270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5152109"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3485593"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2096830"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3485593"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3207841"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3763346"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3763346"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2652335"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3763346" y="309795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4596604" y="296287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3207841"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4596604"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930088"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54132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3485593"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819077" y="5529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541325"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2096830"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4041099"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3207841"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876289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7096378"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8485141"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4596604"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737413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6818625" y="41786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930088"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7651883"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3763346"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3207841" y="593469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5707614"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5985367"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6263120"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487435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6540872"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4874357"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570761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6818625"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7096378"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7651883"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8207388"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7929636"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598536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5152109"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598536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4318851"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5985367" y="40435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6818625"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4596604"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4596604"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6263120"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5429862"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3207841"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487435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5152109"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5152109"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6540872"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3485593"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6818625"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904064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6818625"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1042941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930088"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9596152"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7929636"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9318399" y="377337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7374130"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7096378"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8207388"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5152109"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54298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709637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10707162"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10707162"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5985367" y="566453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8485141"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4874357"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107071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6818625"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9318399"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654087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626312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9318399"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9873904"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11262668"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6818625"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6263120"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10707162"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6818625"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7096378"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5985367"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7929636"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820738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792963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6818625"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6540872"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5707614"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2555433"/>
              <a:ext cx="10999005" cy="3566188"/>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919058"/>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24380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568393"/>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89297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3217455"/>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2542204"/>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5952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28410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60869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9332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325786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2582450"/>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427249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5071701" y="2057621"/>
              <a:ext cx="2432489" cy="358634"/>
            </a:xfrm>
            <a:prstGeom prst="rect">
              <a:avLst/>
            </a:prstGeom>
            <a:solidFill>
              <a:srgbClr val="FFFFFF">
                <a:alpha val="100000"/>
              </a:srgbClr>
            </a:solidFill>
          </p:spPr>
          <p:txBody>
            <a:bodyPr/>
            <a:lstStyle/>
            <a:p/>
          </p:txBody>
        </p:sp>
        <p:sp>
          <p:nvSpPr>
            <p:cNvPr id="200" name="rc198"/>
            <p:cNvSpPr/>
            <p:nvPr/>
          </p:nvSpPr>
          <p:spPr>
            <a:xfrm>
              <a:off x="5210879" y="2127210"/>
              <a:ext cx="219455" cy="219456"/>
            </a:xfrm>
            <a:prstGeom prst="rect">
              <a:avLst/>
            </a:prstGeom>
            <a:solidFill>
              <a:srgbClr val="FFFFFF">
                <a:alpha val="100000"/>
              </a:srgbClr>
            </a:solidFill>
          </p:spPr>
          <p:txBody>
            <a:bodyPr/>
            <a:lstStyle/>
            <a:p/>
          </p:txBody>
        </p:sp>
        <p:sp>
          <p:nvSpPr>
            <p:cNvPr id="201" name="pt199"/>
            <p:cNvSpPr/>
            <p:nvPr/>
          </p:nvSpPr>
          <p:spPr>
            <a:xfrm>
              <a:off x="5295781" y="221211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5898790" y="2127210"/>
              <a:ext cx="219455" cy="219456"/>
            </a:xfrm>
            <a:prstGeom prst="rect">
              <a:avLst/>
            </a:prstGeom>
            <a:solidFill>
              <a:srgbClr val="FFFFFF">
                <a:alpha val="100000"/>
              </a:srgbClr>
            </a:solidFill>
          </p:spPr>
          <p:txBody>
            <a:bodyPr/>
            <a:lstStyle/>
            <a:p/>
          </p:txBody>
        </p:sp>
        <p:sp>
          <p:nvSpPr>
            <p:cNvPr id="203" name="pt201"/>
            <p:cNvSpPr/>
            <p:nvPr/>
          </p:nvSpPr>
          <p:spPr>
            <a:xfrm>
              <a:off x="5983693" y="221211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6735624" y="2127210"/>
              <a:ext cx="219455" cy="219456"/>
            </a:xfrm>
            <a:prstGeom prst="rect">
              <a:avLst/>
            </a:prstGeom>
            <a:solidFill>
              <a:srgbClr val="FFFFFF">
                <a:alpha val="100000"/>
              </a:srgbClr>
            </a:solidFill>
          </p:spPr>
          <p:txBody>
            <a:bodyPr/>
            <a:lstStyle/>
            <a:p/>
          </p:txBody>
        </p:sp>
        <p:sp>
          <p:nvSpPr>
            <p:cNvPr id="205" name="pt203"/>
            <p:cNvSpPr/>
            <p:nvPr/>
          </p:nvSpPr>
          <p:spPr>
            <a:xfrm>
              <a:off x="6820526" y="221211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5499924" y="2200021"/>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6187836" y="2194619"/>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7024669" y="2172136"/>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851265"/>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1626901"/>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2.2</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2"/>
          </p:nvPr>
        </p:nvSpPr>
        <p:spPr>
          <a:xfrm>
            <a:off x="6300788" y="1268413"/>
            <a:ext cx="5556250" cy="5110162"/>
          </a:xfrm>
        </p:spPr>
        <p:txBody>
          <a:bodyPr/>
          <a:lstStyle/>
          <a:p>
            <a:r>
              <a:rPr/>
              <a:t>שלום אני כותב עכשיו מלא דברים מטומטמים בעברית בלה בלה בלה בלו אני סופר רק רוצה למלא את הטקסט פה תזרמו איתי אין לי באמת מה לכתוב או לומר אבל אני חייב לראות איך זה יוצא, אז פליז תבינו את זה. תודה רבה על ההתחשבות, אוהב</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4" y="873125"/>
            <a:ext cx="5619788" cy="5651500"/>
            <a:chOff x="334964" y="873125"/>
            <a:chExt cx="5619788" cy="5651500"/>
          </a:xfrm>
        </p:grpSpPr>
        <p:sp>
          <p:nvSpPr>
            <p:cNvPr id="5" name="rc3"/>
            <p:cNvSpPr/>
            <p:nvPr/>
          </p:nvSpPr>
          <p:spPr>
            <a:xfrm>
              <a:off x="334964" y="873125"/>
              <a:ext cx="5619788"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4" y="1868135"/>
              <a:ext cx="5096718" cy="4253486"/>
            </a:xfrm>
            <a:prstGeom prst="rect">
              <a:avLst/>
            </a:prstGeom>
            <a:solidFill>
              <a:srgbClr val="FFFFFF">
                <a:alpha val="100000"/>
              </a:srgbClr>
            </a:solidFill>
          </p:spPr>
          <p:txBody>
            <a:bodyPr/>
            <a:lstStyle/>
            <a:p/>
          </p:txBody>
        </p:sp>
        <p:sp>
          <p:nvSpPr>
            <p:cNvPr id="7" name="pl5"/>
            <p:cNvSpPr/>
            <p:nvPr/>
          </p:nvSpPr>
          <p:spPr>
            <a:xfrm>
              <a:off x="788444" y="5525489"/>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8" name="pl6"/>
            <p:cNvSpPr/>
            <p:nvPr/>
          </p:nvSpPr>
          <p:spPr>
            <a:xfrm>
              <a:off x="788444" y="4719904"/>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9" name="pl7"/>
            <p:cNvSpPr/>
            <p:nvPr/>
          </p:nvSpPr>
          <p:spPr>
            <a:xfrm>
              <a:off x="788444" y="3914320"/>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0" name="pl8"/>
            <p:cNvSpPr/>
            <p:nvPr/>
          </p:nvSpPr>
          <p:spPr>
            <a:xfrm>
              <a:off x="788444" y="3108735"/>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1" name="pl9"/>
            <p:cNvSpPr/>
            <p:nvPr/>
          </p:nvSpPr>
          <p:spPr>
            <a:xfrm>
              <a:off x="788444" y="2303151"/>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2" name="pl10"/>
            <p:cNvSpPr/>
            <p:nvPr/>
          </p:nvSpPr>
          <p:spPr>
            <a:xfrm>
              <a:off x="12775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25645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38516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51386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4" y="5928281"/>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7" name="pl15"/>
            <p:cNvSpPr/>
            <p:nvPr/>
          </p:nvSpPr>
          <p:spPr>
            <a:xfrm>
              <a:off x="788444" y="5122697"/>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8" name="pl16"/>
            <p:cNvSpPr/>
            <p:nvPr/>
          </p:nvSpPr>
          <p:spPr>
            <a:xfrm>
              <a:off x="788444" y="4317112"/>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9" name="pl17"/>
            <p:cNvSpPr/>
            <p:nvPr/>
          </p:nvSpPr>
          <p:spPr>
            <a:xfrm>
              <a:off x="788444" y="3511528"/>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0" name="pl18"/>
            <p:cNvSpPr/>
            <p:nvPr/>
          </p:nvSpPr>
          <p:spPr>
            <a:xfrm>
              <a:off x="788444" y="2705943"/>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1" name="pl19"/>
            <p:cNvSpPr/>
            <p:nvPr/>
          </p:nvSpPr>
          <p:spPr>
            <a:xfrm>
              <a:off x="788444" y="1900359"/>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2" name="pl20"/>
            <p:cNvSpPr/>
            <p:nvPr/>
          </p:nvSpPr>
          <p:spPr>
            <a:xfrm>
              <a:off x="19210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32080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44951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57821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176751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38140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189622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38140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123992"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2411042"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99528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2925862"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2797157"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279715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02492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38140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024927"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189622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15363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15363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63881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153632"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2539747"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189622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253974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176751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12399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02492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252697"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12399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38140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28233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1896222"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447032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369809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434161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253974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382679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3569387"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176751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395550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15363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1896222"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05456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318327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331197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266845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344068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2668452"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054567"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356938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369809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39555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4212912"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408420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318327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279715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318327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241104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318327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356938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253974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253974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331197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2925862"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1896222"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266845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279715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279715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344068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02492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356938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459902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356938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524255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176751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485643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408420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4727732"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382679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369809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421291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279715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292586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369809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5371257"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537125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318327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43416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266845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537125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3569387"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472773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344068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33119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472773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498514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5628668"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356938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331197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537125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3569387"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3698092"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318327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408420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421291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408420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356938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3440682"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05456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4" y="1868135"/>
              <a:ext cx="509671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2"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2"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2"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2"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2"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2"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50"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50"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50"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50"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50"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50"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19210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32080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44951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57821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1889970"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317702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4464071"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5751121"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2925104"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4"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2120559" y="1370323"/>
              <a:ext cx="2432489" cy="358634"/>
            </a:xfrm>
            <a:prstGeom prst="rect">
              <a:avLst/>
            </a:prstGeom>
            <a:solidFill>
              <a:srgbClr val="FFFFFF">
                <a:alpha val="100000"/>
              </a:srgbClr>
            </a:solidFill>
          </p:spPr>
          <p:txBody>
            <a:bodyPr/>
            <a:lstStyle/>
            <a:p/>
          </p:txBody>
        </p:sp>
        <p:sp>
          <p:nvSpPr>
            <p:cNvPr id="200" name="rc198"/>
            <p:cNvSpPr/>
            <p:nvPr/>
          </p:nvSpPr>
          <p:spPr>
            <a:xfrm>
              <a:off x="2259737" y="1439912"/>
              <a:ext cx="219456" cy="219456"/>
            </a:xfrm>
            <a:prstGeom prst="rect">
              <a:avLst/>
            </a:prstGeom>
            <a:solidFill>
              <a:srgbClr val="FFFFFF">
                <a:alpha val="100000"/>
              </a:srgbClr>
            </a:solidFill>
          </p:spPr>
          <p:txBody>
            <a:bodyPr/>
            <a:lstStyle/>
            <a:p/>
          </p:txBody>
        </p:sp>
        <p:sp>
          <p:nvSpPr>
            <p:cNvPr id="201" name="pt199"/>
            <p:cNvSpPr/>
            <p:nvPr/>
          </p:nvSpPr>
          <p:spPr>
            <a:xfrm>
              <a:off x="2344639"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2947648" y="1439912"/>
              <a:ext cx="219456" cy="219456"/>
            </a:xfrm>
            <a:prstGeom prst="rect">
              <a:avLst/>
            </a:prstGeom>
            <a:solidFill>
              <a:srgbClr val="FFFFFF">
                <a:alpha val="100000"/>
              </a:srgbClr>
            </a:solidFill>
          </p:spPr>
          <p:txBody>
            <a:bodyPr/>
            <a:lstStyle/>
            <a:p/>
          </p:txBody>
        </p:sp>
        <p:sp>
          <p:nvSpPr>
            <p:cNvPr id="203" name="pt201"/>
            <p:cNvSpPr/>
            <p:nvPr/>
          </p:nvSpPr>
          <p:spPr>
            <a:xfrm>
              <a:off x="3032550"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3784482" y="1439912"/>
              <a:ext cx="219455" cy="219456"/>
            </a:xfrm>
            <a:prstGeom prst="rect">
              <a:avLst/>
            </a:prstGeom>
            <a:solidFill>
              <a:srgbClr val="FFFFFF">
                <a:alpha val="100000"/>
              </a:srgbClr>
            </a:solidFill>
          </p:spPr>
          <p:txBody>
            <a:bodyPr/>
            <a:lstStyle/>
            <a:p/>
          </p:txBody>
        </p:sp>
        <p:sp>
          <p:nvSpPr>
            <p:cNvPr id="205" name="pt203"/>
            <p:cNvSpPr/>
            <p:nvPr/>
          </p:nvSpPr>
          <p:spPr>
            <a:xfrm>
              <a:off x="3869384"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2548782"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3236693"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4073527"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4"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4"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2.3</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2"/>
          </p:nvPr>
        </p:nvSpPr>
        <p:spPr>
          <a:xfrm>
            <a:off x="8419170" y="1268413"/>
            <a:ext cx="3437867" cy="5110162"/>
          </a:xfrm>
        </p:spPr>
        <p:txBody>
          <a:bodyPr/>
          <a:lstStyle/>
          <a:p>
            <a:r>
              <a:rPr/>
              <a:t>שלום אני כותב עכשיו מלא דברים מטומטמים בעברית בלה בלה בלה בלו אני סופר רק רוצה למלא את הטקסט פה תזרמו איתי אין לי באמת מה לכתוב או לומר אבל אני חייב לראות איך זה יוצא, אז פליז תבינו את זה. תודה רבה על ההתחשבות, אוהב</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1868135"/>
              <a:ext cx="7014728" cy="4253486"/>
            </a:xfrm>
            <a:prstGeom prst="rect">
              <a:avLst/>
            </a:prstGeom>
            <a:solidFill>
              <a:srgbClr val="FFFFFF">
                <a:alpha val="100000"/>
              </a:srgbClr>
            </a:solidFill>
          </p:spPr>
          <p:txBody>
            <a:bodyPr/>
            <a:lstStyle/>
            <a:p/>
          </p:txBody>
        </p:sp>
        <p:sp>
          <p:nvSpPr>
            <p:cNvPr id="7" name="pl5"/>
            <p:cNvSpPr/>
            <p:nvPr/>
          </p:nvSpPr>
          <p:spPr>
            <a:xfrm>
              <a:off x="788443" y="5525489"/>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8" name="pl6"/>
            <p:cNvSpPr/>
            <p:nvPr/>
          </p:nvSpPr>
          <p:spPr>
            <a:xfrm>
              <a:off x="788443" y="4719904"/>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9" name="pl7"/>
            <p:cNvSpPr/>
            <p:nvPr/>
          </p:nvSpPr>
          <p:spPr>
            <a:xfrm>
              <a:off x="788443" y="3914320"/>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0" name="pl8"/>
            <p:cNvSpPr/>
            <p:nvPr/>
          </p:nvSpPr>
          <p:spPr>
            <a:xfrm>
              <a:off x="788443" y="3108735"/>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1" name="pl9"/>
            <p:cNvSpPr/>
            <p:nvPr/>
          </p:nvSpPr>
          <p:spPr>
            <a:xfrm>
              <a:off x="788443" y="2303151"/>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2" name="pl10"/>
            <p:cNvSpPr/>
            <p:nvPr/>
          </p:nvSpPr>
          <p:spPr>
            <a:xfrm>
              <a:off x="1461574"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3232970"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5004366"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6775762"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28281"/>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122697"/>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317112"/>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511528"/>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2705943"/>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1900359"/>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2" name="pl20"/>
            <p:cNvSpPr/>
            <p:nvPr/>
          </p:nvSpPr>
          <p:spPr>
            <a:xfrm>
              <a:off x="2347272"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411866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5890064"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7661460"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2347272"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411866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5890064"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766146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2316194"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p:txBody>
        </p:sp>
        <p:sp>
          <p:nvSpPr>
            <p:cNvPr id="200" name="rc198"/>
            <p:cNvSpPr/>
            <p:nvPr/>
          </p:nvSpPr>
          <p:spPr>
            <a:xfrm>
              <a:off x="3218741" y="1439912"/>
              <a:ext cx="219456" cy="219456"/>
            </a:xfrm>
            <a:prstGeom prst="rect">
              <a:avLst/>
            </a:prstGeom>
            <a:solidFill>
              <a:srgbClr val="FFFFFF">
                <a:alpha val="100000"/>
              </a:srgbClr>
            </a:solidFill>
          </p:spPr>
          <p:txBody>
            <a:bodyPr/>
            <a:lstStyle/>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906652" y="1439912"/>
              <a:ext cx="219455" cy="219456"/>
            </a:xfrm>
            <a:prstGeom prst="rect">
              <a:avLst/>
            </a:prstGeom>
            <a:solidFill>
              <a:srgbClr val="FFFFFF">
                <a:alpha val="100000"/>
              </a:srgbClr>
            </a:solidFill>
          </p:spPr>
          <p:txBody>
            <a:bodyPr/>
            <a:lstStyle/>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743486" y="1439912"/>
              <a:ext cx="219455" cy="219456"/>
            </a:xfrm>
            <a:prstGeom prst="rect">
              <a:avLst/>
            </a:prstGeom>
            <a:solidFill>
              <a:srgbClr val="FFFFFF">
                <a:alpha val="100000"/>
              </a:srgbClr>
            </a:solidFill>
          </p:spPr>
          <p:txBody>
            <a:bodyPr/>
            <a:lstStyle/>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3507786"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2.4</a:t>
            </a:r>
          </a:p>
        </p:txBody>
      </p:sp>
      <p:sp xmlns:a="http://schemas.openxmlformats.org/drawingml/2006/main" xmlns:r="http://schemas.openxmlformats.org/officeDocument/2006/relationships" xmlns:p="http://schemas.openxmlformats.org/presentationml/2006/main">
        <p:nvSpPr>
          <p:cNvPr id="3" name="header"/>
          <p:cNvSpPr>
            <a:spLocks noGrp="1"/>
          </p:cNvSpPr>
          <p:nvPr>
            <p:ph type="body" sz="quarter" idx="12"/>
          </p:nvPr>
        </p:nvSpPr>
        <p:spPr>
          <a:xfrm>
            <a:off x="334963" y="974725"/>
            <a:ext cx="11522075" cy="500063"/>
          </a:xfrm>
        </p:spPr>
        <p:txBody>
          <a:bodyPr/>
          <a:lstStyle/>
          <a:p>
            <a:r>
              <a:rPr/>
              <a:t>זאת אחלה של כותרת משנה, אני ממש חושב שהיא שנונה וגאונית</a:t>
            </a:r>
          </a:p>
        </p:txBody>
      </p:sp>
      <p:sp xmlns:a="http://schemas.openxmlformats.org/drawingml/2006/main" xmlns:r="http://schemas.openxmlformats.org/officeDocument/2006/relationships" xmlns:p="http://schemas.openxmlformats.org/presentationml/2006/main">
        <p:nvSpPr>
          <p:cNvPr id="4" name="text"/>
          <p:cNvSpPr>
            <a:spLocks noGrp="1"/>
          </p:cNvSpPr>
          <p:nvPr>
            <p:ph type="body" sz="quarter" idx="13"/>
          </p:nvPr>
        </p:nvSpPr>
        <p:spPr>
          <a:xfrm>
            <a:off x="2337758" y="1656271"/>
            <a:ext cx="9519279" cy="4868353"/>
          </a:xfrm>
        </p:spPr>
        <p:txBody>
          <a:bodyPr/>
          <a:lstStyle/>
          <a:p>
            <a:r>
              <a:rPr/>
              <a:t>השרה מתחה גם ביקורת על השיח הציבורי בנוששנות את השיח, אני חייבת לומר כבת הקהילה שזה כל כך לא הוגן כלפי קהילה שלמה לתת לנו להרג שכביכול יש לנו איזה אקדח על פרים מסתיימים, אמרה.אני לא זוכרת מעקב כזה על עולים מאף מדינה אחרת. לצד זה, הדאגה שלי היא שיעלו יהודים לישראל. אני חושבת שכל עוד המדינה לא לקחה אחריות על הרשימות שהיו במחנות ועל זה שפוצלו משפחות באופן גס, צריך לפתור את זה. זה פשע. אני פוגשת אימהות, אין לי מה לומרלהם,20שנהלתהילדים שלהם- שנתיים של מגפה עולמית שבה למרות כל הקשיים והסגרים והמגבלות, עמדת מול גורמי הבריאות שביקשו לא להכניס ארצה בכלל שום אנשים שהםלא אזרחי המדינה והצלחת בכל זאת להמשיך את העלייה לישראל. איך מה שקודם עמד לנגד עיניי זה התמונות ההיסטוריות, אפילו מלפני קום המדינה, המעפילים שהגיעו ארצה בדרך לא דרך, עליות קשות של אנשים שצעדו ממדינות ועברו מדבריות, כולל אני שעשיתי מסע. בעיניי אין שום משבר בעולם שיכול לעצור עליית יהודים או יהודי שרוצה להגיע הביתה לישראל ושהשערים יהיו סגורים. זה עיקרון בסיסי והממשלה הסכימה איתי. נכון, כשנכנסתי לתפקיד הייתי איזו מדיניות שקטה של עיכוב העלייה, וזה משהו שלא יכולתי לקבל אותו והבאנו את זה לשולחן הממשלה - וגם לממשלה הנוכחית זה היה ברור מאליו עם כל הקשיים והאתגרים שאנחנו נייצר את המתווים הירוקים כךשכליהודישירצהלהגיע והוא בריא, עם הבדיקות הנדרשות, יוכל להגיע לישראל סיבה שאנשים בכלל עלו דווקא בזמן הקורונה אנשים נורמטיביים. אוו רגעים שלא הצטיינו במיוחד. למה הם הגיעו? אני יכולה להגיד לכן שהתשובה העיקרית היא ציונות. לא כדי להיטיב עם עצמם, אנשים יכלו ללכת לכל מדינה אחרת, אבל היהודים בוחרים לבוא הביתה לישראל מהסיבה הפשוטה שבתקופת הקורונה רבים הרגישו שמה שמובן מאליו הוא לא מובן מאליו יותר. הרגישו שהחיים מתערערים ושזה הזמן להגשים חלום. לכן אנחנו רואים גם קפיצה משמעותית השנה, גידול של 30 אחוזים בכמות העולים שהגיעו מתחילת השנה ביחס למה שהיה בשנה הקודמת, וזה מרגש. שלוש השנים האחרונות עלו יותר מ-80 אלף עולים. זאת עיר גדולה במדינת ישר</a:t>
            </a:r>
          </a:p>
        </p:txBody>
      </p:sp>
      <p:sp xmlns:a="http://schemas.openxmlformats.org/drawingml/2006/main" xmlns:r="http://schemas.openxmlformats.org/officeDocument/2006/relationships" xmlns:p="http://schemas.openxmlformats.org/presentationml/2006/main">
        <p:nvSpPr>
          <p:cNvPr id="5" name="page_number"/>
          <p:cNvSpPr>
            <a:spLocks noGrp="1"/>
          </p:cNvSpPr>
          <p:nvPr>
            <p:ph type="body" sz="quarter" idx="14"/>
          </p:nvPr>
        </p:nvSpPr>
        <p:spPr>
          <a:xfrm>
            <a:off x="52960" y="6578569"/>
            <a:ext cx="500062" cy="255588"/>
          </a:xfrm>
        </p:spPr>
        <p:txBody>
          <a:bodyPr/>
          <a:lstStyle/>
          <a:p>
            <a:r>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Aharoni</vt:lpstr>
      <vt:lpstr>Al Nile</vt:lpstr>
      <vt:lpstr>Aldhabi</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Ophir Betser</dc:creator>
  <cp:lastModifiedBy>ophirbetser</cp:lastModifiedBy>
  <cp:revision>35</cp:revision>
  <dcterms:created xsi:type="dcterms:W3CDTF">2021-10-17T23:07:06Z</dcterms:created>
  <dcterms:modified xsi:type="dcterms:W3CDTF">2021-10-20T11:24:48Z</dcterms:modified>
</cp:coreProperties>
</file>