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6840538" cy="4824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0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4685"/>
    <p:restoredTop sz="94680"/>
  </p:normalViewPr>
  <p:slideViewPr>
    <p:cSldViewPr snapToGrid="0" snapToObjects="1" showGuides="1">
      <p:cViewPr>
        <p:scale>
          <a:sx n="305" d="100"/>
          <a:sy n="305" d="100"/>
        </p:scale>
        <p:origin x="2152" y="400"/>
      </p:cViewPr>
      <p:guideLst>
        <p:guide orient="horz" pos="1520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10332E-02FC-1A4A-A1CB-3C23A201E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40538" cy="48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3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ope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ic_11">
            <a:extLst>
              <a:ext uri="{FF2B5EF4-FFF2-40B4-BE49-F238E27FC236}">
                <a16:creationId xmlns:a16="http://schemas.microsoft.com/office/drawing/2014/main" id="{381666B4-1BAE-F540-9054-1CF09658655D}"/>
              </a:ext>
            </a:extLst>
          </p:cNvPr>
          <p:cNvSpPr txBox="1"/>
          <p:nvPr userDrawn="1"/>
        </p:nvSpPr>
        <p:spPr>
          <a:xfrm>
            <a:off x="71438" y="459288"/>
            <a:ext cx="669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1" eaLnBrk="1" latinLnBrk="0" hangingPunct="1"/>
            <a:r>
              <a:rPr lang="he-IL" sz="2800" b="1" dirty="0">
                <a:solidFill>
                  <a:schemeClr val="bg1"/>
                </a:solidFill>
              </a:rPr>
              <a:t>מערכת הבריאות – הדוח המאוחד</a:t>
            </a:r>
            <a:endParaRPr lang="en-IL" sz="2800" b="1" dirty="0">
              <a:solidFill>
                <a:schemeClr val="bg1"/>
              </a:solidFill>
            </a:endParaRPr>
          </a:p>
        </p:txBody>
      </p:sp>
      <p:sp>
        <p:nvSpPr>
          <p:cNvPr id="4" name="static_10">
            <a:extLst>
              <a:ext uri="{FF2B5EF4-FFF2-40B4-BE49-F238E27FC236}">
                <a16:creationId xmlns:a16="http://schemas.microsoft.com/office/drawing/2014/main" id="{6E1921CC-A236-7F41-8C87-B2AE96533C53}"/>
              </a:ext>
            </a:extLst>
          </p:cNvPr>
          <p:cNvSpPr txBox="1"/>
          <p:nvPr userDrawn="1"/>
        </p:nvSpPr>
        <p:spPr>
          <a:xfrm>
            <a:off x="71438" y="4275551"/>
            <a:ext cx="2742743" cy="369332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b="1" dirty="0"/>
              <a:t>בהכנת אופיר בצר ואור קיים</a:t>
            </a:r>
            <a:endParaRPr lang="en-IL" b="1" dirty="0"/>
          </a:p>
        </p:txBody>
      </p:sp>
      <p:sp>
        <p:nvSpPr>
          <p:cNvPr id="5" name="static_9">
            <a:extLst>
              <a:ext uri="{FF2B5EF4-FFF2-40B4-BE49-F238E27FC236}">
                <a16:creationId xmlns:a16="http://schemas.microsoft.com/office/drawing/2014/main" id="{DA7B7478-C7FF-5344-95D4-4E83428453D3}"/>
              </a:ext>
            </a:extLst>
          </p:cNvPr>
          <p:cNvSpPr txBox="1"/>
          <p:nvPr userDrawn="1"/>
        </p:nvSpPr>
        <p:spPr>
          <a:xfrm>
            <a:off x="225469" y="2352028"/>
            <a:ext cx="110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sz="1200" dirty="0">
                <a:solidFill>
                  <a:schemeClr val="bg1"/>
                </a:solidFill>
              </a:rPr>
              <a:t>מספר עובדים</a:t>
            </a:r>
          </a:p>
        </p:txBody>
      </p:sp>
      <p:sp>
        <p:nvSpPr>
          <p:cNvPr id="6" name="static_8">
            <a:extLst>
              <a:ext uri="{FF2B5EF4-FFF2-40B4-BE49-F238E27FC236}">
                <a16:creationId xmlns:a16="http://schemas.microsoft.com/office/drawing/2014/main" id="{291486A0-0F7B-3348-AD9F-BB9E0360FCA6}"/>
              </a:ext>
            </a:extLst>
          </p:cNvPr>
          <p:cNvSpPr txBox="1"/>
          <p:nvPr userDrawn="1"/>
        </p:nvSpPr>
        <p:spPr>
          <a:xfrm>
            <a:off x="1951973" y="2352029"/>
            <a:ext cx="110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sz="1200" dirty="0">
                <a:solidFill>
                  <a:schemeClr val="bg1"/>
                </a:solidFill>
              </a:rPr>
              <a:t>מספר משרות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7" name="static_7">
            <a:extLst>
              <a:ext uri="{FF2B5EF4-FFF2-40B4-BE49-F238E27FC236}">
                <a16:creationId xmlns:a16="http://schemas.microsoft.com/office/drawing/2014/main" id="{0ECA090C-2FE0-5946-A9B4-A96FB5314ACF}"/>
              </a:ext>
            </a:extLst>
          </p:cNvPr>
          <p:cNvSpPr txBox="1"/>
          <p:nvPr userDrawn="1"/>
        </p:nvSpPr>
        <p:spPr>
          <a:xfrm>
            <a:off x="3594970" y="2352029"/>
            <a:ext cx="1356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sz="1200" dirty="0">
                <a:solidFill>
                  <a:schemeClr val="bg1"/>
                </a:solidFill>
              </a:rPr>
              <a:t>שכר ממוצע למשרה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8" name="static_6">
            <a:extLst>
              <a:ext uri="{FF2B5EF4-FFF2-40B4-BE49-F238E27FC236}">
                <a16:creationId xmlns:a16="http://schemas.microsoft.com/office/drawing/2014/main" id="{7AE73AD6-104B-264B-BAFF-042AF8615E7E}"/>
              </a:ext>
            </a:extLst>
          </p:cNvPr>
          <p:cNvSpPr txBox="1"/>
          <p:nvPr userDrawn="1"/>
        </p:nvSpPr>
        <p:spPr>
          <a:xfrm>
            <a:off x="5382016" y="2352030"/>
            <a:ext cx="1296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sz="1200" dirty="0">
                <a:solidFill>
                  <a:schemeClr val="bg1"/>
                </a:solidFill>
              </a:rPr>
              <a:t>שכר חציוני למשרה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10" name="static_5">
            <a:extLst>
              <a:ext uri="{FF2B5EF4-FFF2-40B4-BE49-F238E27FC236}">
                <a16:creationId xmlns:a16="http://schemas.microsoft.com/office/drawing/2014/main" id="{F4365604-361F-C645-AC06-40F34C27BEEB}"/>
              </a:ext>
            </a:extLst>
          </p:cNvPr>
          <p:cNvSpPr/>
          <p:nvPr userDrawn="1"/>
        </p:nvSpPr>
        <p:spPr>
          <a:xfrm>
            <a:off x="5645063" y="1887255"/>
            <a:ext cx="659704" cy="4647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1" name="static_4">
            <a:extLst>
              <a:ext uri="{FF2B5EF4-FFF2-40B4-BE49-F238E27FC236}">
                <a16:creationId xmlns:a16="http://schemas.microsoft.com/office/drawing/2014/main" id="{5885364D-F37E-4142-82C4-E3951B281704}"/>
              </a:ext>
            </a:extLst>
          </p:cNvPr>
          <p:cNvSpPr/>
          <p:nvPr userDrawn="1"/>
        </p:nvSpPr>
        <p:spPr>
          <a:xfrm>
            <a:off x="3824614" y="1887255"/>
            <a:ext cx="755737" cy="4647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2" name="static_3">
            <a:extLst>
              <a:ext uri="{FF2B5EF4-FFF2-40B4-BE49-F238E27FC236}">
                <a16:creationId xmlns:a16="http://schemas.microsoft.com/office/drawing/2014/main" id="{3F030F6D-E00C-3B4A-9B04-A18EA789F631}"/>
              </a:ext>
            </a:extLst>
          </p:cNvPr>
          <p:cNvSpPr/>
          <p:nvPr userDrawn="1"/>
        </p:nvSpPr>
        <p:spPr>
          <a:xfrm>
            <a:off x="2221282" y="1954060"/>
            <a:ext cx="592899" cy="39796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3" name="static_2">
            <a:extLst>
              <a:ext uri="{FF2B5EF4-FFF2-40B4-BE49-F238E27FC236}">
                <a16:creationId xmlns:a16="http://schemas.microsoft.com/office/drawing/2014/main" id="{AA7F8935-02F6-DB41-B4AC-694E57552085}"/>
              </a:ext>
            </a:extLst>
          </p:cNvPr>
          <p:cNvSpPr/>
          <p:nvPr userDrawn="1"/>
        </p:nvSpPr>
        <p:spPr>
          <a:xfrm>
            <a:off x="501042" y="1962410"/>
            <a:ext cx="776614" cy="39796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4" name="static_1">
            <a:extLst>
              <a:ext uri="{FF2B5EF4-FFF2-40B4-BE49-F238E27FC236}">
                <a16:creationId xmlns:a16="http://schemas.microsoft.com/office/drawing/2014/main" id="{24889847-8689-3649-BC1C-7397AAC5A3E3}"/>
              </a:ext>
            </a:extLst>
          </p:cNvPr>
          <p:cNvSpPr txBox="1"/>
          <p:nvPr userDrawn="1"/>
        </p:nvSpPr>
        <p:spPr>
          <a:xfrm>
            <a:off x="1002082" y="982771"/>
            <a:ext cx="4784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1" eaLnBrk="1" latinLnBrk="0" hangingPunct="1"/>
            <a:r>
              <a:rPr lang="he-IL" sz="1600" b="1" dirty="0">
                <a:solidFill>
                  <a:schemeClr val="bg1"/>
                </a:solidFill>
              </a:rPr>
              <a:t>נתוני בתי החולים הממשלתיים, בתי חולים של קופת חולים כללית, ובתי החולים העירוניים</a:t>
            </a:r>
            <a:endParaRPr lang="en-IL" sz="1600" b="1" dirty="0">
              <a:solidFill>
                <a:schemeClr val="bg1"/>
              </a:solidFill>
            </a:endParaRPr>
          </a:p>
        </p:txBody>
      </p:sp>
      <p:sp>
        <p:nvSpPr>
          <p:cNvPr id="16" name="num_ovdim">
            <a:extLst>
              <a:ext uri="{FF2B5EF4-FFF2-40B4-BE49-F238E27FC236}">
                <a16:creationId xmlns:a16="http://schemas.microsoft.com/office/drawing/2014/main" id="{48E54C2D-8001-D44F-84F3-B13D343F4A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775" y="2598655"/>
            <a:ext cx="835025" cy="319088"/>
          </a:xfrm>
        </p:spPr>
        <p:txBody>
          <a:bodyPr lIns="0" tIns="0" rIns="0" bIns="0" anchor="ctr">
            <a:noAutofit/>
          </a:bodyPr>
          <a:lstStyle>
            <a:lvl1pPr marL="0" indent="0" algn="ctr" rtl="1">
              <a:buNone/>
              <a:defRPr sz="1200" b="1"/>
            </a:lvl1pPr>
            <a:lvl2pPr marL="321640" indent="0" algn="ctr" rtl="1">
              <a:buNone/>
              <a:defRPr/>
            </a:lvl2pPr>
            <a:lvl3pPr marL="643281" indent="0" algn="ctr" rtl="1">
              <a:buNone/>
              <a:defRPr/>
            </a:lvl3pPr>
            <a:lvl4pPr marL="964921" indent="0" algn="ctr" rtl="1">
              <a:buNone/>
              <a:defRPr/>
            </a:lvl4pPr>
            <a:lvl5pPr marL="1286561" indent="0" algn="ctr" rtl="1">
              <a:buNone/>
              <a:defRPr/>
            </a:lvl5pPr>
          </a:lstStyle>
          <a:p>
            <a:pPr lvl="0"/>
            <a:r>
              <a:rPr lang="en-IL" dirty="0"/>
              <a:t>num_ovdim</a:t>
            </a:r>
          </a:p>
        </p:txBody>
      </p:sp>
      <p:sp>
        <p:nvSpPr>
          <p:cNvPr id="17" name="num_misra">
            <a:extLst>
              <a:ext uri="{FF2B5EF4-FFF2-40B4-BE49-F238E27FC236}">
                <a16:creationId xmlns:a16="http://schemas.microsoft.com/office/drawing/2014/main" id="{30EC7B60-A784-8F46-B5AA-A6F14051D4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1274" y="2598655"/>
            <a:ext cx="835025" cy="319088"/>
          </a:xfrm>
        </p:spPr>
        <p:txBody>
          <a:bodyPr lIns="0" tIns="0" rIns="0" bIns="0" anchor="ctr">
            <a:noAutofit/>
          </a:bodyPr>
          <a:lstStyle>
            <a:lvl1pPr marL="0" indent="0" algn="ctr" rtl="1">
              <a:buNone/>
              <a:defRPr sz="1200" b="1"/>
            </a:lvl1pPr>
            <a:lvl2pPr marL="321640" indent="0" algn="ctr" rtl="1">
              <a:buNone/>
              <a:defRPr/>
            </a:lvl2pPr>
            <a:lvl3pPr marL="643281" indent="0" algn="ctr" rtl="1">
              <a:buNone/>
              <a:defRPr/>
            </a:lvl3pPr>
            <a:lvl4pPr marL="964921" indent="0" algn="ctr" rtl="1">
              <a:buNone/>
              <a:defRPr/>
            </a:lvl4pPr>
            <a:lvl5pPr marL="1286561" indent="0" algn="ctr" rtl="1">
              <a:buNone/>
              <a:defRPr/>
            </a:lvl5pPr>
          </a:lstStyle>
          <a:p>
            <a:pPr lvl="0"/>
            <a:r>
              <a:rPr lang="en-IL" dirty="0"/>
              <a:t>num_misra</a:t>
            </a:r>
          </a:p>
        </p:txBody>
      </p:sp>
      <p:sp>
        <p:nvSpPr>
          <p:cNvPr id="18" name="sal_mean">
            <a:extLst>
              <a:ext uri="{FF2B5EF4-FFF2-40B4-BE49-F238E27FC236}">
                <a16:creationId xmlns:a16="http://schemas.microsoft.com/office/drawing/2014/main" id="{376D7F0B-9F08-CA4F-AFA6-4052B828D6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8320" y="2602460"/>
            <a:ext cx="835025" cy="319088"/>
          </a:xfrm>
        </p:spPr>
        <p:txBody>
          <a:bodyPr lIns="0" tIns="0" rIns="0" bIns="0" anchor="ctr">
            <a:noAutofit/>
          </a:bodyPr>
          <a:lstStyle>
            <a:lvl1pPr marL="0" indent="0" algn="ctr" rtl="1">
              <a:buNone/>
              <a:defRPr sz="1200" b="1"/>
            </a:lvl1pPr>
            <a:lvl2pPr marL="321640" indent="0" algn="ctr" rtl="1">
              <a:buNone/>
              <a:defRPr/>
            </a:lvl2pPr>
            <a:lvl3pPr marL="643281" indent="0" algn="ctr" rtl="1">
              <a:buNone/>
              <a:defRPr/>
            </a:lvl3pPr>
            <a:lvl4pPr marL="964921" indent="0" algn="ctr" rtl="1">
              <a:buNone/>
              <a:defRPr/>
            </a:lvl4pPr>
            <a:lvl5pPr marL="1286561" indent="0" algn="ctr" rtl="1">
              <a:buNone/>
              <a:defRPr/>
            </a:lvl5pPr>
          </a:lstStyle>
          <a:p>
            <a:pPr lvl="0"/>
            <a:r>
              <a:rPr lang="en-IL" dirty="0"/>
              <a:t>sal_mean</a:t>
            </a:r>
          </a:p>
        </p:txBody>
      </p:sp>
      <p:sp>
        <p:nvSpPr>
          <p:cNvPr id="19" name="sal_mid">
            <a:extLst>
              <a:ext uri="{FF2B5EF4-FFF2-40B4-BE49-F238E27FC236}">
                <a16:creationId xmlns:a16="http://schemas.microsoft.com/office/drawing/2014/main" id="{9E9D5726-894A-8F41-833E-A95940BB0E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7402" y="2602460"/>
            <a:ext cx="835025" cy="319088"/>
          </a:xfrm>
        </p:spPr>
        <p:txBody>
          <a:bodyPr lIns="0" tIns="0" rIns="0" bIns="0" anchor="ctr">
            <a:noAutofit/>
          </a:bodyPr>
          <a:lstStyle>
            <a:lvl1pPr marL="0" indent="0" algn="ctr" rtl="1">
              <a:buNone/>
              <a:defRPr sz="1200" b="1"/>
            </a:lvl1pPr>
            <a:lvl2pPr marL="321640" indent="0" algn="ctr" rtl="1">
              <a:buNone/>
              <a:defRPr/>
            </a:lvl2pPr>
            <a:lvl3pPr marL="643281" indent="0" algn="ctr" rtl="1">
              <a:buNone/>
              <a:defRPr/>
            </a:lvl3pPr>
            <a:lvl4pPr marL="964921" indent="0" algn="ctr" rtl="1">
              <a:buNone/>
              <a:defRPr/>
            </a:lvl4pPr>
            <a:lvl5pPr marL="1286561" indent="0" algn="ctr" rtl="1">
              <a:buNone/>
              <a:defRPr/>
            </a:lvl5pPr>
          </a:lstStyle>
          <a:p>
            <a:pPr lvl="0"/>
            <a:r>
              <a:rPr lang="en-IL" dirty="0"/>
              <a:t>sal_mid</a:t>
            </a:r>
          </a:p>
        </p:txBody>
      </p:sp>
    </p:spTree>
    <p:extLst>
      <p:ext uri="{BB962C8B-B14F-4D97-AF65-F5344CB8AC3E}">
        <p14:creationId xmlns:p14="http://schemas.microsoft.com/office/powerpoint/2010/main" val="70574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55" userDrawn="1">
          <p15:clr>
            <a:srgbClr val="FBAE40"/>
          </p15:clr>
        </p15:guide>
        <p15:guide id="2" orient="horz" pos="1519" userDrawn="1">
          <p15:clr>
            <a:srgbClr val="FBAE40"/>
          </p15:clr>
        </p15:guide>
        <p15:guide id="3" orient="horz" pos="45" userDrawn="1">
          <p15:clr>
            <a:srgbClr val="000000"/>
          </p15:clr>
        </p15:guide>
        <p15:guide id="4" orient="horz" pos="2994" userDrawn="1">
          <p15:clr>
            <a:srgbClr val="000000"/>
          </p15:clr>
        </p15:guide>
        <p15:guide id="5" pos="45" userDrawn="1">
          <p15:clr>
            <a:srgbClr val="000000"/>
          </p15:clr>
        </p15:guide>
        <p15:guide id="6" pos="4264" userDrawn="1">
          <p15:clr>
            <a:srgbClr val="000000"/>
          </p15:clr>
        </p15:guide>
        <p15:guide id="7" pos="2132" userDrawn="1">
          <p15:clr>
            <a:srgbClr val="000000"/>
          </p15:clr>
        </p15:guide>
        <p15:guide id="8" pos="2177" userDrawn="1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_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atic_line">
            <a:extLst>
              <a:ext uri="{FF2B5EF4-FFF2-40B4-BE49-F238E27FC236}">
                <a16:creationId xmlns:a16="http://schemas.microsoft.com/office/drawing/2014/main" id="{2016B5E9-5CA4-9A47-9918-2F3A07F9774B}"/>
              </a:ext>
            </a:extLst>
          </p:cNvPr>
          <p:cNvCxnSpPr>
            <a:cxnSpLocks/>
          </p:cNvCxnSpPr>
          <p:nvPr userDrawn="1"/>
        </p:nvCxnSpPr>
        <p:spPr>
          <a:xfrm flipH="1">
            <a:off x="1562583" y="742776"/>
            <a:ext cx="5025542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atic_text">
            <a:extLst>
              <a:ext uri="{FF2B5EF4-FFF2-40B4-BE49-F238E27FC236}">
                <a16:creationId xmlns:a16="http://schemas.microsoft.com/office/drawing/2014/main" id="{A5DE7A3C-5DF0-8540-812E-06AB52B41FB7}"/>
              </a:ext>
            </a:extLst>
          </p:cNvPr>
          <p:cNvSpPr txBox="1"/>
          <p:nvPr userDrawn="1"/>
        </p:nvSpPr>
        <p:spPr>
          <a:xfrm>
            <a:off x="306908" y="4673385"/>
            <a:ext cx="1255675" cy="1077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e-IL" sz="700" dirty="0"/>
              <a:t>פרק 4 מערכת הבריאות הממשלתית</a:t>
            </a:r>
            <a:endParaRPr lang="en-IL" sz="700" dirty="0"/>
          </a:p>
        </p:txBody>
      </p:sp>
      <p:sp>
        <p:nvSpPr>
          <p:cNvPr id="3" name="static_box_page_number">
            <a:extLst>
              <a:ext uri="{FF2B5EF4-FFF2-40B4-BE49-F238E27FC236}">
                <a16:creationId xmlns:a16="http://schemas.microsoft.com/office/drawing/2014/main" id="{E9A34914-2E95-3844-BE6E-43DCE8D48D28}"/>
              </a:ext>
            </a:extLst>
          </p:cNvPr>
          <p:cNvSpPr/>
          <p:nvPr userDrawn="1"/>
        </p:nvSpPr>
        <p:spPr>
          <a:xfrm>
            <a:off x="0" y="4662525"/>
            <a:ext cx="280705" cy="123111"/>
          </a:xfrm>
          <a:prstGeom prst="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 dirty="0"/>
          </a:p>
        </p:txBody>
      </p:sp>
      <p:sp>
        <p:nvSpPr>
          <p:cNvPr id="11" name="static_box_top">
            <a:extLst>
              <a:ext uri="{FF2B5EF4-FFF2-40B4-BE49-F238E27FC236}">
                <a16:creationId xmlns:a16="http://schemas.microsoft.com/office/drawing/2014/main" id="{3CBFF075-9909-7C4E-BA60-EC74CE4A8B9F}"/>
              </a:ext>
            </a:extLst>
          </p:cNvPr>
          <p:cNvSpPr/>
          <p:nvPr userDrawn="1"/>
        </p:nvSpPr>
        <p:spPr>
          <a:xfrm>
            <a:off x="1562584" y="428625"/>
            <a:ext cx="5025542" cy="45719"/>
          </a:xfrm>
          <a:prstGeom prst="rect">
            <a:avLst/>
          </a:prstGeom>
          <a:solidFill>
            <a:schemeClr val="accent5"/>
          </a:solidFill>
          <a:ln w="0" cap="flat" cmpd="tri">
            <a:prstDash val="solid"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page_number">
            <a:extLst>
              <a:ext uri="{FF2B5EF4-FFF2-40B4-BE49-F238E27FC236}">
                <a16:creationId xmlns:a16="http://schemas.microsoft.com/office/drawing/2014/main" id="{5804BB10-C653-B54B-8392-330391724E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p_n</a:t>
            </a:r>
            <a:endParaRPr lang="en-IL" dirty="0"/>
          </a:p>
        </p:txBody>
      </p:sp>
      <p:sp>
        <p:nvSpPr>
          <p:cNvPr id="13" name="analysis_number">
            <a:extLst>
              <a:ext uri="{FF2B5EF4-FFF2-40B4-BE49-F238E27FC236}">
                <a16:creationId xmlns:a16="http://schemas.microsoft.com/office/drawing/2014/main" id="{196AF0B3-D0A9-5E4E-BE97-6D217790F8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 lIns="0" tIns="0" rIns="0" bIns="0" anchor="ctr"/>
          <a:lstStyle>
            <a:lvl1pPr marL="0" indent="0" algn="r">
              <a:buNone/>
              <a:defRPr b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L" dirty="0"/>
              <a:t>a_n</a:t>
            </a:r>
          </a:p>
        </p:txBody>
      </p:sp>
      <p:sp>
        <p:nvSpPr>
          <p:cNvPr id="24" name="title_text">
            <a:extLst>
              <a:ext uri="{FF2B5EF4-FFF2-40B4-BE49-F238E27FC236}">
                <a16:creationId xmlns:a16="http://schemas.microsoft.com/office/drawing/2014/main" id="{B119C92A-366C-B44A-8FD7-913B276D5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509000"/>
            <a:ext cx="5026025" cy="192088"/>
          </a:xfrm>
        </p:spPr>
        <p:txBody>
          <a:bodyPr lIns="0" tIns="0" rIns="0" bIns="0" anchor="ctr">
            <a:noAutofit/>
          </a:bodyPr>
          <a:lstStyle>
            <a:lvl1pPr marL="0" indent="0" algn="r" rtl="1">
              <a:buFontTx/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main_text">
            <a:extLst>
              <a:ext uri="{FF2B5EF4-FFF2-40B4-BE49-F238E27FC236}">
                <a16:creationId xmlns:a16="http://schemas.microsoft.com/office/drawing/2014/main" id="{5D2B8F72-D20C-8647-A734-B4C5BC8FC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3750" y="860425"/>
            <a:ext cx="5026025" cy="3752850"/>
          </a:xfrm>
        </p:spPr>
        <p:txBody>
          <a:bodyPr lIns="0" tIns="0" rIns="0" bIns="0"/>
          <a:lstStyle>
            <a:lvl1pPr marL="0" indent="0" algn="r" rtl="1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  <a:lvl3pPr marL="643281" indent="0">
              <a:buNone/>
              <a:defRPr/>
            </a:lvl3pPr>
            <a:lvl4pPr marL="964921" indent="0">
              <a:buNone/>
              <a:defRPr/>
            </a:lvl4pPr>
            <a:lvl5pPr marL="1286561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9829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" userDrawn="1">
          <p15:clr>
            <a:srgbClr val="FBAE40"/>
          </p15:clr>
        </p15:guide>
        <p15:guide id="2" orient="horz" pos="1520" userDrawn="1">
          <p15:clr>
            <a:srgbClr val="FBAE40"/>
          </p15:clr>
        </p15:guide>
        <p15:guide id="3" orient="horz" pos="23" userDrawn="1">
          <p15:clr>
            <a:srgbClr val="000000"/>
          </p15:clr>
        </p15:guide>
        <p15:guide id="4" orient="horz" pos="3016" userDrawn="1">
          <p15:clr>
            <a:srgbClr val="000000"/>
          </p15:clr>
        </p15:guide>
        <p15:guide id="5" pos="23" userDrawn="1">
          <p15:clr>
            <a:srgbClr val="000000"/>
          </p15:clr>
        </p15:guide>
        <p15:guide id="6" pos="4286" userDrawn="1">
          <p15:clr>
            <a:srgbClr val="000000"/>
          </p15:clr>
        </p15:guide>
        <p15:guide id="7" pos="2132" userDrawn="1">
          <p15:clr>
            <a:srgbClr val="000000"/>
          </p15:clr>
        </p15:guide>
        <p15:guide id="8" pos="2177" userDrawn="1">
          <p15:clr>
            <a:srgbClr val="000000"/>
          </p15:clr>
        </p15:guide>
        <p15:guide id="9" orient="horz" pos="2926" userDrawn="1">
          <p15:clr>
            <a:srgbClr val="FBAE40"/>
          </p15:clr>
        </p15:guide>
        <p15:guide id="10" orient="horz" pos="113" userDrawn="1">
          <p15:clr>
            <a:srgbClr val="FBAE40"/>
          </p15:clr>
        </p15:guide>
        <p15:guide id="12" pos="4150" userDrawn="1">
          <p15:clr>
            <a:srgbClr val="FBAE40"/>
          </p15:clr>
        </p15:guide>
        <p15:guide id="13" pos="2154" userDrawn="1">
          <p15:clr>
            <a:srgbClr val="FBAE40"/>
          </p15:clr>
        </p15:guide>
        <p15:guide id="14" pos="97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_5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atic_line">
            <a:extLst>
              <a:ext uri="{FF2B5EF4-FFF2-40B4-BE49-F238E27FC236}">
                <a16:creationId xmlns:a16="http://schemas.microsoft.com/office/drawing/2014/main" id="{2016B5E9-5CA4-9A47-9918-2F3A07F9774B}"/>
              </a:ext>
            </a:extLst>
          </p:cNvPr>
          <p:cNvCxnSpPr>
            <a:cxnSpLocks/>
          </p:cNvCxnSpPr>
          <p:nvPr userDrawn="1"/>
        </p:nvCxnSpPr>
        <p:spPr>
          <a:xfrm flipH="1">
            <a:off x="3455988" y="972416"/>
            <a:ext cx="313213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atic_text">
            <a:extLst>
              <a:ext uri="{FF2B5EF4-FFF2-40B4-BE49-F238E27FC236}">
                <a16:creationId xmlns:a16="http://schemas.microsoft.com/office/drawing/2014/main" id="{A5DE7A3C-5DF0-8540-812E-06AB52B41FB7}"/>
              </a:ext>
            </a:extLst>
          </p:cNvPr>
          <p:cNvSpPr txBox="1"/>
          <p:nvPr userDrawn="1"/>
        </p:nvSpPr>
        <p:spPr>
          <a:xfrm>
            <a:off x="306908" y="4673385"/>
            <a:ext cx="1255675" cy="1077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e-IL" sz="700" dirty="0"/>
              <a:t>פרק 4 מערכת הבריאות הממשלתית</a:t>
            </a:r>
            <a:endParaRPr lang="en-IL" sz="700" dirty="0"/>
          </a:p>
        </p:txBody>
      </p:sp>
      <p:sp>
        <p:nvSpPr>
          <p:cNvPr id="3" name="static_box_page_number">
            <a:extLst>
              <a:ext uri="{FF2B5EF4-FFF2-40B4-BE49-F238E27FC236}">
                <a16:creationId xmlns:a16="http://schemas.microsoft.com/office/drawing/2014/main" id="{E9A34914-2E95-3844-BE6E-43DCE8D48D28}"/>
              </a:ext>
            </a:extLst>
          </p:cNvPr>
          <p:cNvSpPr/>
          <p:nvPr userDrawn="1"/>
        </p:nvSpPr>
        <p:spPr>
          <a:xfrm>
            <a:off x="0" y="4662525"/>
            <a:ext cx="280705" cy="123111"/>
          </a:xfrm>
          <a:prstGeom prst="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 dirty="0"/>
          </a:p>
        </p:txBody>
      </p:sp>
      <p:sp>
        <p:nvSpPr>
          <p:cNvPr id="11" name="static_box_top">
            <a:extLst>
              <a:ext uri="{FF2B5EF4-FFF2-40B4-BE49-F238E27FC236}">
                <a16:creationId xmlns:a16="http://schemas.microsoft.com/office/drawing/2014/main" id="{3CBFF075-9909-7C4E-BA60-EC74CE4A8B9F}"/>
              </a:ext>
            </a:extLst>
          </p:cNvPr>
          <p:cNvSpPr/>
          <p:nvPr userDrawn="1"/>
        </p:nvSpPr>
        <p:spPr>
          <a:xfrm>
            <a:off x="3455988" y="428625"/>
            <a:ext cx="3132138" cy="45719"/>
          </a:xfrm>
          <a:prstGeom prst="rect">
            <a:avLst/>
          </a:prstGeom>
          <a:solidFill>
            <a:schemeClr val="accent5"/>
          </a:solidFill>
          <a:ln w="0" cap="flat" cmpd="tri">
            <a:prstDash val="solid"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page_number">
            <a:extLst>
              <a:ext uri="{FF2B5EF4-FFF2-40B4-BE49-F238E27FC236}">
                <a16:creationId xmlns:a16="http://schemas.microsoft.com/office/drawing/2014/main" id="{5804BB10-C653-B54B-8392-330391724E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p_n</a:t>
            </a:r>
            <a:endParaRPr lang="en-IL" dirty="0"/>
          </a:p>
        </p:txBody>
      </p:sp>
      <p:sp>
        <p:nvSpPr>
          <p:cNvPr id="13" name="analysis_number">
            <a:extLst>
              <a:ext uri="{FF2B5EF4-FFF2-40B4-BE49-F238E27FC236}">
                <a16:creationId xmlns:a16="http://schemas.microsoft.com/office/drawing/2014/main" id="{196AF0B3-D0A9-5E4E-BE97-6D217790F8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 lIns="0" tIns="0" rIns="0" bIns="0" anchor="ctr"/>
          <a:lstStyle>
            <a:lvl1pPr marL="0" indent="0" algn="r">
              <a:buNone/>
              <a:defRPr b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L" dirty="0"/>
              <a:t>a_n</a:t>
            </a:r>
          </a:p>
        </p:txBody>
      </p:sp>
      <p:sp>
        <p:nvSpPr>
          <p:cNvPr id="24" name="title_text">
            <a:extLst>
              <a:ext uri="{FF2B5EF4-FFF2-40B4-BE49-F238E27FC236}">
                <a16:creationId xmlns:a16="http://schemas.microsoft.com/office/drawing/2014/main" id="{B119C92A-366C-B44A-8FD7-913B276D5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5988" y="520710"/>
            <a:ext cx="3132137" cy="414191"/>
          </a:xfrm>
        </p:spPr>
        <p:txBody>
          <a:bodyPr lIns="0" tIns="0" rIns="0" bIns="0" anchor="t">
            <a:noAutofit/>
          </a:bodyPr>
          <a:lstStyle>
            <a:lvl1pPr marL="0" indent="0" algn="r" rtl="1">
              <a:buFontTx/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main_text">
            <a:extLst>
              <a:ext uri="{FF2B5EF4-FFF2-40B4-BE49-F238E27FC236}">
                <a16:creationId xmlns:a16="http://schemas.microsoft.com/office/drawing/2014/main" id="{5D2B8F72-D20C-8647-A734-B4C5BC8FC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988" y="1018783"/>
            <a:ext cx="3123787" cy="3594491"/>
          </a:xfrm>
        </p:spPr>
        <p:txBody>
          <a:bodyPr lIns="0" tIns="0" rIns="0" bIns="0"/>
          <a:lstStyle>
            <a:lvl1pPr marL="0" indent="0" algn="r" rtl="1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  <a:lvl3pPr marL="643281" indent="0">
              <a:buNone/>
              <a:defRPr/>
            </a:lvl3pPr>
            <a:lvl4pPr marL="964921" indent="0">
              <a:buNone/>
              <a:defRPr/>
            </a:lvl4pPr>
            <a:lvl5pPr marL="1286561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endParaRPr lang="en-IL" dirty="0"/>
          </a:p>
        </p:txBody>
      </p:sp>
      <p:sp>
        <p:nvSpPr>
          <p:cNvPr id="6" name="plot_place">
            <a:extLst>
              <a:ext uri="{FF2B5EF4-FFF2-40B4-BE49-F238E27FC236}">
                <a16:creationId xmlns:a16="http://schemas.microsoft.com/office/drawing/2014/main" id="{9D0ACA94-4CC0-764D-88FE-C5039A0E30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2413" y="520700"/>
            <a:ext cx="3132137" cy="4092575"/>
          </a:xfrm>
        </p:spPr>
        <p:txBody>
          <a:bodyPr/>
          <a:lstStyle/>
          <a:p>
            <a:pPr marL="160820" indent="-160820" algn="r" defTabSz="643280" rtl="1" eaLnBrk="1" latinLnBrk="0" hangingPunct="1">
              <a:lnSpc>
                <a:spcPct val="90000"/>
              </a:lnSpc>
              <a:spcBef>
                <a:spcPts val="704"/>
              </a:spcBef>
              <a:buFont typeface="Arial" panose="020B0604020202020204" pitchFamily="34" charset="0"/>
              <a:buChar char="•"/>
            </a:pP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9233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" userDrawn="1">
          <p15:clr>
            <a:srgbClr val="FBAE40"/>
          </p15:clr>
        </p15:guide>
        <p15:guide id="2" orient="horz" pos="1520" userDrawn="1">
          <p15:clr>
            <a:srgbClr val="FBAE40"/>
          </p15:clr>
        </p15:guide>
        <p15:guide id="3" orient="horz" pos="23" userDrawn="1">
          <p15:clr>
            <a:srgbClr val="000000"/>
          </p15:clr>
        </p15:guide>
        <p15:guide id="4" orient="horz" pos="3016" userDrawn="1">
          <p15:clr>
            <a:srgbClr val="000000"/>
          </p15:clr>
        </p15:guide>
        <p15:guide id="5" pos="23" userDrawn="1">
          <p15:clr>
            <a:srgbClr val="000000"/>
          </p15:clr>
        </p15:guide>
        <p15:guide id="6" pos="4286" userDrawn="1">
          <p15:clr>
            <a:srgbClr val="000000"/>
          </p15:clr>
        </p15:guide>
        <p15:guide id="7" pos="2132" userDrawn="1">
          <p15:clr>
            <a:srgbClr val="000000"/>
          </p15:clr>
        </p15:guide>
        <p15:guide id="8" pos="2177" userDrawn="1">
          <p15:clr>
            <a:srgbClr val="000000"/>
          </p15:clr>
        </p15:guide>
        <p15:guide id="9" orient="horz" pos="2926" userDrawn="1">
          <p15:clr>
            <a:srgbClr val="FBAE40"/>
          </p15:clr>
        </p15:guide>
        <p15:guide id="10" orient="horz" pos="113" userDrawn="1">
          <p15:clr>
            <a:srgbClr val="FBAE40"/>
          </p15:clr>
        </p15:guide>
        <p15:guide id="12" pos="4150" userDrawn="1">
          <p15:clr>
            <a:srgbClr val="FBAE40"/>
          </p15:clr>
        </p15:guide>
        <p15:guide id="13" pos="2154" userDrawn="1">
          <p15:clr>
            <a:srgbClr val="FBAE40"/>
          </p15:clr>
        </p15:guide>
        <p15:guide id="14" pos="97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_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atic_line">
            <a:extLst>
              <a:ext uri="{FF2B5EF4-FFF2-40B4-BE49-F238E27FC236}">
                <a16:creationId xmlns:a16="http://schemas.microsoft.com/office/drawing/2014/main" id="{2016B5E9-5CA4-9A47-9918-2F3A07F977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17721" y="1260512"/>
            <a:ext cx="207040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atic_text">
            <a:extLst>
              <a:ext uri="{FF2B5EF4-FFF2-40B4-BE49-F238E27FC236}">
                <a16:creationId xmlns:a16="http://schemas.microsoft.com/office/drawing/2014/main" id="{A5DE7A3C-5DF0-8540-812E-06AB52B41FB7}"/>
              </a:ext>
            </a:extLst>
          </p:cNvPr>
          <p:cNvSpPr txBox="1"/>
          <p:nvPr userDrawn="1"/>
        </p:nvSpPr>
        <p:spPr>
          <a:xfrm>
            <a:off x="306908" y="4673385"/>
            <a:ext cx="1255675" cy="1077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e-IL" sz="700" dirty="0"/>
              <a:t>פרק 4 מערכת הבריאות הממשלתית</a:t>
            </a:r>
            <a:endParaRPr lang="en-IL" sz="700" dirty="0"/>
          </a:p>
        </p:txBody>
      </p:sp>
      <p:sp>
        <p:nvSpPr>
          <p:cNvPr id="3" name="static_box_page_number">
            <a:extLst>
              <a:ext uri="{FF2B5EF4-FFF2-40B4-BE49-F238E27FC236}">
                <a16:creationId xmlns:a16="http://schemas.microsoft.com/office/drawing/2014/main" id="{E9A34914-2E95-3844-BE6E-43DCE8D48D28}"/>
              </a:ext>
            </a:extLst>
          </p:cNvPr>
          <p:cNvSpPr/>
          <p:nvPr userDrawn="1"/>
        </p:nvSpPr>
        <p:spPr>
          <a:xfrm>
            <a:off x="0" y="4662525"/>
            <a:ext cx="280705" cy="123111"/>
          </a:xfrm>
          <a:prstGeom prst="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 dirty="0"/>
          </a:p>
        </p:txBody>
      </p:sp>
      <p:sp>
        <p:nvSpPr>
          <p:cNvPr id="11" name="static_box_top">
            <a:extLst>
              <a:ext uri="{FF2B5EF4-FFF2-40B4-BE49-F238E27FC236}">
                <a16:creationId xmlns:a16="http://schemas.microsoft.com/office/drawing/2014/main" id="{3CBFF075-9909-7C4E-BA60-EC74CE4A8B9F}"/>
              </a:ext>
            </a:extLst>
          </p:cNvPr>
          <p:cNvSpPr/>
          <p:nvPr userDrawn="1"/>
        </p:nvSpPr>
        <p:spPr>
          <a:xfrm>
            <a:off x="4517720" y="436975"/>
            <a:ext cx="2070406" cy="45719"/>
          </a:xfrm>
          <a:prstGeom prst="rect">
            <a:avLst/>
          </a:prstGeom>
          <a:solidFill>
            <a:schemeClr val="accent5"/>
          </a:solidFill>
          <a:ln w="0" cap="flat" cmpd="tri">
            <a:prstDash val="solid"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page_number">
            <a:extLst>
              <a:ext uri="{FF2B5EF4-FFF2-40B4-BE49-F238E27FC236}">
                <a16:creationId xmlns:a16="http://schemas.microsoft.com/office/drawing/2014/main" id="{5804BB10-C653-B54B-8392-330391724E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p_n</a:t>
            </a:r>
            <a:endParaRPr lang="en-IL" dirty="0"/>
          </a:p>
        </p:txBody>
      </p:sp>
      <p:sp>
        <p:nvSpPr>
          <p:cNvPr id="13" name="analysis_number">
            <a:extLst>
              <a:ext uri="{FF2B5EF4-FFF2-40B4-BE49-F238E27FC236}">
                <a16:creationId xmlns:a16="http://schemas.microsoft.com/office/drawing/2014/main" id="{196AF0B3-D0A9-5E4E-BE97-6D217790F8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 lIns="0" tIns="0" rIns="0" bIns="0" anchor="ctr"/>
          <a:lstStyle>
            <a:lvl1pPr marL="0" indent="0" algn="r">
              <a:buNone/>
              <a:defRPr b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L" dirty="0"/>
              <a:t>a_n</a:t>
            </a:r>
          </a:p>
        </p:txBody>
      </p:sp>
      <p:sp>
        <p:nvSpPr>
          <p:cNvPr id="24" name="title_text">
            <a:extLst>
              <a:ext uri="{FF2B5EF4-FFF2-40B4-BE49-F238E27FC236}">
                <a16:creationId xmlns:a16="http://schemas.microsoft.com/office/drawing/2014/main" id="{B119C92A-366C-B44A-8FD7-913B276D5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7720" y="520710"/>
            <a:ext cx="2070405" cy="697603"/>
          </a:xfrm>
        </p:spPr>
        <p:txBody>
          <a:bodyPr lIns="0" tIns="0" rIns="0" bIns="0" anchor="t">
            <a:noAutofit/>
          </a:bodyPr>
          <a:lstStyle>
            <a:lvl1pPr marL="0" indent="0" algn="r" rtl="1">
              <a:buFontTx/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main_text">
            <a:extLst>
              <a:ext uri="{FF2B5EF4-FFF2-40B4-BE49-F238E27FC236}">
                <a16:creationId xmlns:a16="http://schemas.microsoft.com/office/drawing/2014/main" id="{5D2B8F72-D20C-8647-A734-B4C5BC8FC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7721" y="1302711"/>
            <a:ext cx="2062054" cy="3310563"/>
          </a:xfrm>
        </p:spPr>
        <p:txBody>
          <a:bodyPr lIns="0" tIns="0" rIns="0" bIns="0"/>
          <a:lstStyle>
            <a:lvl1pPr marL="0" indent="0" algn="r" rtl="1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  <a:lvl3pPr marL="643281" indent="0">
              <a:buNone/>
              <a:defRPr/>
            </a:lvl3pPr>
            <a:lvl4pPr marL="964921" indent="0">
              <a:buNone/>
              <a:defRPr/>
            </a:lvl4pPr>
            <a:lvl5pPr marL="1286561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endParaRPr lang="en-IL" dirty="0"/>
          </a:p>
        </p:txBody>
      </p:sp>
      <p:sp>
        <p:nvSpPr>
          <p:cNvPr id="6" name="plot_place">
            <a:extLst>
              <a:ext uri="{FF2B5EF4-FFF2-40B4-BE49-F238E27FC236}">
                <a16:creationId xmlns:a16="http://schemas.microsoft.com/office/drawing/2014/main" id="{9D0ACA94-4CC0-764D-88FE-C5039A0E30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2413" y="520700"/>
            <a:ext cx="4206853" cy="4092575"/>
          </a:xfrm>
        </p:spPr>
        <p:txBody>
          <a:bodyPr lIns="0" tIns="0" rIns="0" bIns="0"/>
          <a:lstStyle/>
          <a:p>
            <a:pPr marL="160820" indent="-160820" algn="l" defTabSz="643280" rtl="0" eaLnBrk="1" latinLnBrk="0" hangingPunct="1">
              <a:lnSpc>
                <a:spcPct val="90000"/>
              </a:lnSpc>
              <a:spcBef>
                <a:spcPts val="704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3364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" userDrawn="1">
          <p15:clr>
            <a:srgbClr val="FBAE40"/>
          </p15:clr>
        </p15:guide>
        <p15:guide id="2" orient="horz" pos="1520" userDrawn="1">
          <p15:clr>
            <a:srgbClr val="FBAE40"/>
          </p15:clr>
        </p15:guide>
        <p15:guide id="3" orient="horz" pos="23" userDrawn="1">
          <p15:clr>
            <a:srgbClr val="000000"/>
          </p15:clr>
        </p15:guide>
        <p15:guide id="4" orient="horz" pos="3016" userDrawn="1">
          <p15:clr>
            <a:srgbClr val="000000"/>
          </p15:clr>
        </p15:guide>
        <p15:guide id="5" pos="23" userDrawn="1">
          <p15:clr>
            <a:srgbClr val="000000"/>
          </p15:clr>
        </p15:guide>
        <p15:guide id="6" pos="4286" userDrawn="1">
          <p15:clr>
            <a:srgbClr val="000000"/>
          </p15:clr>
        </p15:guide>
        <p15:guide id="7" pos="2132" userDrawn="1">
          <p15:clr>
            <a:srgbClr val="000000"/>
          </p15:clr>
        </p15:guide>
        <p15:guide id="8" pos="2177" userDrawn="1">
          <p15:clr>
            <a:srgbClr val="000000"/>
          </p15:clr>
        </p15:guide>
        <p15:guide id="9" orient="horz" pos="2926" userDrawn="1">
          <p15:clr>
            <a:srgbClr val="FBAE40"/>
          </p15:clr>
        </p15:guide>
        <p15:guide id="10" orient="horz" pos="113" userDrawn="1">
          <p15:clr>
            <a:srgbClr val="FBAE40"/>
          </p15:clr>
        </p15:guide>
        <p15:guide id="12" pos="4150" userDrawn="1">
          <p15:clr>
            <a:srgbClr val="FBAE40"/>
          </p15:clr>
        </p15:guide>
        <p15:guide id="13" pos="2154" userDrawn="1">
          <p15:clr>
            <a:srgbClr val="FBAE40"/>
          </p15:clr>
        </p15:guide>
        <p15:guide id="14" pos="97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_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atic_line">
            <a:extLst>
              <a:ext uri="{FF2B5EF4-FFF2-40B4-BE49-F238E27FC236}">
                <a16:creationId xmlns:a16="http://schemas.microsoft.com/office/drawing/2014/main" id="{2016B5E9-5CA4-9A47-9918-2F3A07F977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1800" y="817932"/>
            <a:ext cx="615632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atic_text">
            <a:extLst>
              <a:ext uri="{FF2B5EF4-FFF2-40B4-BE49-F238E27FC236}">
                <a16:creationId xmlns:a16="http://schemas.microsoft.com/office/drawing/2014/main" id="{A5DE7A3C-5DF0-8540-812E-06AB52B41FB7}"/>
              </a:ext>
            </a:extLst>
          </p:cNvPr>
          <p:cNvSpPr txBox="1"/>
          <p:nvPr userDrawn="1"/>
        </p:nvSpPr>
        <p:spPr>
          <a:xfrm>
            <a:off x="306908" y="4673385"/>
            <a:ext cx="1255675" cy="1077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e-IL" sz="700" dirty="0"/>
              <a:t>פרק 4 מערכת הבריאות הממשלתית</a:t>
            </a:r>
            <a:endParaRPr lang="en-IL" sz="700" dirty="0"/>
          </a:p>
        </p:txBody>
      </p:sp>
      <p:sp>
        <p:nvSpPr>
          <p:cNvPr id="3" name="static_box_page_number">
            <a:extLst>
              <a:ext uri="{FF2B5EF4-FFF2-40B4-BE49-F238E27FC236}">
                <a16:creationId xmlns:a16="http://schemas.microsoft.com/office/drawing/2014/main" id="{E9A34914-2E95-3844-BE6E-43DCE8D48D28}"/>
              </a:ext>
            </a:extLst>
          </p:cNvPr>
          <p:cNvSpPr/>
          <p:nvPr userDrawn="1"/>
        </p:nvSpPr>
        <p:spPr>
          <a:xfrm>
            <a:off x="0" y="4662525"/>
            <a:ext cx="280705" cy="123111"/>
          </a:xfrm>
          <a:prstGeom prst="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 dirty="0"/>
          </a:p>
        </p:txBody>
      </p:sp>
      <p:sp>
        <p:nvSpPr>
          <p:cNvPr id="11" name="static_box_top">
            <a:extLst>
              <a:ext uri="{FF2B5EF4-FFF2-40B4-BE49-F238E27FC236}">
                <a16:creationId xmlns:a16="http://schemas.microsoft.com/office/drawing/2014/main" id="{3CBFF075-9909-7C4E-BA60-EC74CE4A8B9F}"/>
              </a:ext>
            </a:extLst>
          </p:cNvPr>
          <p:cNvSpPr/>
          <p:nvPr userDrawn="1"/>
        </p:nvSpPr>
        <p:spPr>
          <a:xfrm>
            <a:off x="431800" y="428625"/>
            <a:ext cx="6156326" cy="45719"/>
          </a:xfrm>
          <a:prstGeom prst="rect">
            <a:avLst/>
          </a:prstGeom>
          <a:solidFill>
            <a:schemeClr val="accent5"/>
          </a:solidFill>
          <a:ln w="0" cap="flat" cmpd="tri">
            <a:prstDash val="solid"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 dirty="0"/>
          </a:p>
        </p:txBody>
      </p:sp>
      <p:sp>
        <p:nvSpPr>
          <p:cNvPr id="10" name="page_number">
            <a:extLst>
              <a:ext uri="{FF2B5EF4-FFF2-40B4-BE49-F238E27FC236}">
                <a16:creationId xmlns:a16="http://schemas.microsoft.com/office/drawing/2014/main" id="{5804BB10-C653-B54B-8392-330391724E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p_n</a:t>
            </a:r>
            <a:endParaRPr lang="en-IL" dirty="0"/>
          </a:p>
        </p:txBody>
      </p:sp>
      <p:sp>
        <p:nvSpPr>
          <p:cNvPr id="13" name="analysis_number">
            <a:extLst>
              <a:ext uri="{FF2B5EF4-FFF2-40B4-BE49-F238E27FC236}">
                <a16:creationId xmlns:a16="http://schemas.microsoft.com/office/drawing/2014/main" id="{196AF0B3-D0A9-5E4E-BE97-6D217790F8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 lIns="0" tIns="0" rIns="0" bIns="0" anchor="ctr"/>
          <a:lstStyle>
            <a:lvl1pPr marL="0" indent="0" algn="r">
              <a:buNone/>
              <a:defRPr b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L" dirty="0"/>
              <a:t>a_n</a:t>
            </a:r>
          </a:p>
        </p:txBody>
      </p:sp>
      <p:sp>
        <p:nvSpPr>
          <p:cNvPr id="24" name="title_text">
            <a:extLst>
              <a:ext uri="{FF2B5EF4-FFF2-40B4-BE49-F238E27FC236}">
                <a16:creationId xmlns:a16="http://schemas.microsoft.com/office/drawing/2014/main" id="{B119C92A-366C-B44A-8FD7-913B276D5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2414" y="520711"/>
            <a:ext cx="6335712" cy="263570"/>
          </a:xfrm>
        </p:spPr>
        <p:txBody>
          <a:bodyPr lIns="0" tIns="0" rIns="0" bIns="0" anchor="t">
            <a:noAutofit/>
          </a:bodyPr>
          <a:lstStyle>
            <a:lvl1pPr marL="0" indent="0" algn="r" rtl="1">
              <a:buFontTx/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main_text">
            <a:extLst>
              <a:ext uri="{FF2B5EF4-FFF2-40B4-BE49-F238E27FC236}">
                <a16:creationId xmlns:a16="http://schemas.microsoft.com/office/drawing/2014/main" id="{5D2B8F72-D20C-8647-A734-B4C5BC8FC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4061" y="872656"/>
            <a:ext cx="6335714" cy="476829"/>
          </a:xfrm>
        </p:spPr>
        <p:txBody>
          <a:bodyPr lIns="0" tIns="0" rIns="0" bIns="0"/>
          <a:lstStyle>
            <a:lvl1pPr marL="0" indent="0" algn="r" rtl="1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  <a:lvl3pPr marL="643281" indent="0">
              <a:buNone/>
              <a:defRPr/>
            </a:lvl3pPr>
            <a:lvl4pPr marL="964921" indent="0">
              <a:buNone/>
              <a:defRPr/>
            </a:lvl4pPr>
            <a:lvl5pPr marL="1286561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endParaRPr lang="en-IL" dirty="0"/>
          </a:p>
        </p:txBody>
      </p:sp>
      <p:sp>
        <p:nvSpPr>
          <p:cNvPr id="6" name="plot_place">
            <a:extLst>
              <a:ext uri="{FF2B5EF4-FFF2-40B4-BE49-F238E27FC236}">
                <a16:creationId xmlns:a16="http://schemas.microsoft.com/office/drawing/2014/main" id="{9D0ACA94-4CC0-764D-88FE-C5039A0E30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2413" y="1398739"/>
            <a:ext cx="6327362" cy="3214535"/>
          </a:xfrm>
        </p:spPr>
        <p:txBody>
          <a:bodyPr lIns="0" tIns="0" rIns="0" bIns="0"/>
          <a:lstStyle/>
          <a:p>
            <a:pPr marL="160820" indent="-160820" algn="r" defTabSz="643280" rtl="1" eaLnBrk="1" latinLnBrk="0" hangingPunct="1">
              <a:lnSpc>
                <a:spcPct val="90000"/>
              </a:lnSpc>
              <a:spcBef>
                <a:spcPts val="704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26928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" userDrawn="1">
          <p15:clr>
            <a:srgbClr val="FBAE40"/>
          </p15:clr>
        </p15:guide>
        <p15:guide id="2" orient="horz" pos="1520" userDrawn="1">
          <p15:clr>
            <a:srgbClr val="FBAE40"/>
          </p15:clr>
        </p15:guide>
        <p15:guide id="3" orient="horz" pos="23" userDrawn="1">
          <p15:clr>
            <a:srgbClr val="000000"/>
          </p15:clr>
        </p15:guide>
        <p15:guide id="4" orient="horz" pos="3016" userDrawn="1">
          <p15:clr>
            <a:srgbClr val="000000"/>
          </p15:clr>
        </p15:guide>
        <p15:guide id="5" pos="23" userDrawn="1">
          <p15:clr>
            <a:srgbClr val="000000"/>
          </p15:clr>
        </p15:guide>
        <p15:guide id="6" pos="4286" userDrawn="1">
          <p15:clr>
            <a:srgbClr val="000000"/>
          </p15:clr>
        </p15:guide>
        <p15:guide id="7" pos="2132" userDrawn="1">
          <p15:clr>
            <a:srgbClr val="000000"/>
          </p15:clr>
        </p15:guide>
        <p15:guide id="8" pos="2177" userDrawn="1">
          <p15:clr>
            <a:srgbClr val="000000"/>
          </p15:clr>
        </p15:guide>
        <p15:guide id="9" orient="horz" pos="2926" userDrawn="1">
          <p15:clr>
            <a:srgbClr val="FBAE40"/>
          </p15:clr>
        </p15:guide>
        <p15:guide id="10" orient="horz" pos="113" userDrawn="1">
          <p15:clr>
            <a:srgbClr val="FBAE40"/>
          </p15:clr>
        </p15:guide>
        <p15:guide id="12" pos="4150" userDrawn="1">
          <p15:clr>
            <a:srgbClr val="FBAE40"/>
          </p15:clr>
        </p15:guide>
        <p15:guide id="13" pos="2154" userDrawn="1">
          <p15:clr>
            <a:srgbClr val="FBAE40"/>
          </p15:clr>
        </p15:guide>
        <p15:guide id="14" pos="27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_10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atic_line">
            <a:extLst>
              <a:ext uri="{FF2B5EF4-FFF2-40B4-BE49-F238E27FC236}">
                <a16:creationId xmlns:a16="http://schemas.microsoft.com/office/drawing/2014/main" id="{2016B5E9-5CA4-9A47-9918-2F3A07F977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1800" y="817932"/>
            <a:ext cx="615632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atic_text">
            <a:extLst>
              <a:ext uri="{FF2B5EF4-FFF2-40B4-BE49-F238E27FC236}">
                <a16:creationId xmlns:a16="http://schemas.microsoft.com/office/drawing/2014/main" id="{A5DE7A3C-5DF0-8540-812E-06AB52B41FB7}"/>
              </a:ext>
            </a:extLst>
          </p:cNvPr>
          <p:cNvSpPr txBox="1"/>
          <p:nvPr userDrawn="1"/>
        </p:nvSpPr>
        <p:spPr>
          <a:xfrm>
            <a:off x="306908" y="4673385"/>
            <a:ext cx="1255675" cy="1077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e-IL" sz="700" dirty="0"/>
              <a:t>פרק 4 מערכת הבריאות הממשלתית</a:t>
            </a:r>
            <a:endParaRPr lang="en-IL" sz="700" dirty="0"/>
          </a:p>
        </p:txBody>
      </p:sp>
      <p:sp>
        <p:nvSpPr>
          <p:cNvPr id="3" name="static_box_page_number">
            <a:extLst>
              <a:ext uri="{FF2B5EF4-FFF2-40B4-BE49-F238E27FC236}">
                <a16:creationId xmlns:a16="http://schemas.microsoft.com/office/drawing/2014/main" id="{E9A34914-2E95-3844-BE6E-43DCE8D48D28}"/>
              </a:ext>
            </a:extLst>
          </p:cNvPr>
          <p:cNvSpPr/>
          <p:nvPr userDrawn="1"/>
        </p:nvSpPr>
        <p:spPr>
          <a:xfrm>
            <a:off x="0" y="4662525"/>
            <a:ext cx="280705" cy="123111"/>
          </a:xfrm>
          <a:prstGeom prst="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 dirty="0"/>
          </a:p>
        </p:txBody>
      </p:sp>
      <p:sp>
        <p:nvSpPr>
          <p:cNvPr id="11" name="static_box_top">
            <a:extLst>
              <a:ext uri="{FF2B5EF4-FFF2-40B4-BE49-F238E27FC236}">
                <a16:creationId xmlns:a16="http://schemas.microsoft.com/office/drawing/2014/main" id="{3CBFF075-9909-7C4E-BA60-EC74CE4A8B9F}"/>
              </a:ext>
            </a:extLst>
          </p:cNvPr>
          <p:cNvSpPr/>
          <p:nvPr userDrawn="1"/>
        </p:nvSpPr>
        <p:spPr>
          <a:xfrm>
            <a:off x="431800" y="428625"/>
            <a:ext cx="6156326" cy="45719"/>
          </a:xfrm>
          <a:prstGeom prst="rect">
            <a:avLst/>
          </a:prstGeom>
          <a:solidFill>
            <a:schemeClr val="accent5"/>
          </a:solidFill>
          <a:ln w="0" cap="flat" cmpd="tri">
            <a:prstDash val="solid"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 dirty="0"/>
          </a:p>
        </p:txBody>
      </p:sp>
      <p:sp>
        <p:nvSpPr>
          <p:cNvPr id="10" name="page_number">
            <a:extLst>
              <a:ext uri="{FF2B5EF4-FFF2-40B4-BE49-F238E27FC236}">
                <a16:creationId xmlns:a16="http://schemas.microsoft.com/office/drawing/2014/main" id="{5804BB10-C653-B54B-8392-330391724E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p_n</a:t>
            </a:r>
            <a:endParaRPr lang="en-IL" dirty="0"/>
          </a:p>
        </p:txBody>
      </p:sp>
      <p:sp>
        <p:nvSpPr>
          <p:cNvPr id="13" name="analysis_number">
            <a:extLst>
              <a:ext uri="{FF2B5EF4-FFF2-40B4-BE49-F238E27FC236}">
                <a16:creationId xmlns:a16="http://schemas.microsoft.com/office/drawing/2014/main" id="{196AF0B3-D0A9-5E4E-BE97-6D217790F8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 lIns="0" tIns="0" rIns="0" bIns="0" anchor="ctr"/>
          <a:lstStyle>
            <a:lvl1pPr marL="0" indent="0" algn="r">
              <a:buNone/>
              <a:defRPr b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L" dirty="0"/>
              <a:t>a_n</a:t>
            </a:r>
          </a:p>
        </p:txBody>
      </p:sp>
      <p:sp>
        <p:nvSpPr>
          <p:cNvPr id="24" name="title_text">
            <a:extLst>
              <a:ext uri="{FF2B5EF4-FFF2-40B4-BE49-F238E27FC236}">
                <a16:creationId xmlns:a16="http://schemas.microsoft.com/office/drawing/2014/main" id="{B119C92A-366C-B44A-8FD7-913B276D5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2414" y="520711"/>
            <a:ext cx="6335712" cy="263570"/>
          </a:xfrm>
        </p:spPr>
        <p:txBody>
          <a:bodyPr lIns="0" tIns="0" rIns="0" bIns="0" anchor="t">
            <a:noAutofit/>
          </a:bodyPr>
          <a:lstStyle>
            <a:lvl1pPr marL="0" indent="0" algn="r" rtl="1">
              <a:buFontTx/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lot_place">
            <a:extLst>
              <a:ext uri="{FF2B5EF4-FFF2-40B4-BE49-F238E27FC236}">
                <a16:creationId xmlns:a16="http://schemas.microsoft.com/office/drawing/2014/main" id="{9D0ACA94-4CC0-764D-88FE-C5039A0E30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2413" y="882701"/>
            <a:ext cx="6327362" cy="3730573"/>
          </a:xfrm>
        </p:spPr>
        <p:txBody>
          <a:bodyPr lIns="0" tIns="0" rIns="0" bIns="0"/>
          <a:lstStyle/>
          <a:p>
            <a:pPr marL="160820" indent="-160820" algn="l" defTabSz="643280" rtl="0" eaLnBrk="1" latinLnBrk="0" hangingPunct="1">
              <a:lnSpc>
                <a:spcPct val="90000"/>
              </a:lnSpc>
              <a:spcBef>
                <a:spcPts val="704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5276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" userDrawn="1">
          <p15:clr>
            <a:srgbClr val="FBAE40"/>
          </p15:clr>
        </p15:guide>
        <p15:guide id="2" orient="horz" pos="1520" userDrawn="1">
          <p15:clr>
            <a:srgbClr val="FBAE40"/>
          </p15:clr>
        </p15:guide>
        <p15:guide id="3" orient="horz" pos="23" userDrawn="1">
          <p15:clr>
            <a:srgbClr val="000000"/>
          </p15:clr>
        </p15:guide>
        <p15:guide id="4" orient="horz" pos="3016" userDrawn="1">
          <p15:clr>
            <a:srgbClr val="000000"/>
          </p15:clr>
        </p15:guide>
        <p15:guide id="5" pos="23" userDrawn="1">
          <p15:clr>
            <a:srgbClr val="000000"/>
          </p15:clr>
        </p15:guide>
        <p15:guide id="6" pos="4286" userDrawn="1">
          <p15:clr>
            <a:srgbClr val="000000"/>
          </p15:clr>
        </p15:guide>
        <p15:guide id="7" pos="2132" userDrawn="1">
          <p15:clr>
            <a:srgbClr val="000000"/>
          </p15:clr>
        </p15:guide>
        <p15:guide id="8" pos="2177" userDrawn="1">
          <p15:clr>
            <a:srgbClr val="000000"/>
          </p15:clr>
        </p15:guide>
        <p15:guide id="9" orient="horz" pos="2926" userDrawn="1">
          <p15:clr>
            <a:srgbClr val="FBAE40"/>
          </p15:clr>
        </p15:guide>
        <p15:guide id="10" orient="horz" pos="113" userDrawn="1">
          <p15:clr>
            <a:srgbClr val="FBAE40"/>
          </p15:clr>
        </p15:guide>
        <p15:guide id="12" pos="4150" userDrawn="1">
          <p15:clr>
            <a:srgbClr val="FBAE40"/>
          </p15:clr>
        </p15:guide>
        <p15:guide id="13" pos="2154" userDrawn="1">
          <p15:clr>
            <a:srgbClr val="FBAE40"/>
          </p15:clr>
        </p15:guide>
        <p15:guide id="14" pos="2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56856"/>
            <a:ext cx="5899964" cy="932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284276"/>
            <a:ext cx="5899964" cy="306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4471517"/>
            <a:ext cx="1539121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A73C-FA64-DA4A-AACA-E9CAC78C11CF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4471517"/>
            <a:ext cx="2308682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4471517"/>
            <a:ext cx="1539121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4E94-7052-8042-9758-CD5F75C787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51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l" defTabSz="643280" rtl="0" eaLnBrk="1" latinLnBrk="0" hangingPunct="1">
        <a:lnSpc>
          <a:spcPct val="90000"/>
        </a:lnSpc>
        <a:spcBef>
          <a:spcPct val="0"/>
        </a:spcBef>
        <a:buNone/>
        <a:defRPr sz="3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20" indent="-160820" algn="l" defTabSz="643280" rtl="0" eaLnBrk="1" latinLnBrk="0" hangingPunct="1">
        <a:lnSpc>
          <a:spcPct val="90000"/>
        </a:lnSpc>
        <a:spcBef>
          <a:spcPts val="704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1pPr>
      <a:lvl2pPr marL="482460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0410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7" kern="1200">
          <a:solidFill>
            <a:schemeClr val="tx1"/>
          </a:solidFill>
          <a:latin typeface="+mn-lt"/>
          <a:ea typeface="+mn-ea"/>
          <a:cs typeface="+mn-cs"/>
        </a:defRPr>
      </a:lvl3pPr>
      <a:lvl4pPr marL="112574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738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902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9066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230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394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64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328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92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656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820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984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148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3122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num_ovdim"/>
          <p:cNvSpPr>
            <a:spLocks noGrp="1"/>
          </p:cNvSpPr>
          <p:nvPr>
            <p:ph type="body" sz="quarter" idx="10" hasCustomPrompt="1"/>
          </p:nvPr>
        </p:nvSpPr>
        <p:spPr>
          <a:xfrm>
            <a:off x="421775" y="2598655"/>
            <a:ext cx="835025" cy="319088"/>
          </a:xfrm>
        </p:spPr>
        <p:txBody>
          <a:bodyPr/>
          <a:lstStyle/>
          <a:p>
            <a:r>
              <a:rPr/>
              <a:t>123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num_misra"/>
          <p:cNvSpPr>
            <a:spLocks noGrp="1"/>
          </p:cNvSpPr>
          <p:nvPr>
            <p:ph type="body" sz="quarter" idx="11" hasCustomPrompt="1"/>
          </p:nvPr>
        </p:nvSpPr>
        <p:spPr>
          <a:xfrm>
            <a:off x="2101274" y="2598655"/>
            <a:ext cx="835025" cy="319088"/>
          </a:xfrm>
        </p:spPr>
        <p:txBody>
          <a:bodyPr/>
          <a:lstStyle/>
          <a:p>
            <a:r>
              <a:rPr/>
              <a:t>234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sal_mean"/>
          <p:cNvSpPr>
            <a:spLocks noGrp="1"/>
          </p:cNvSpPr>
          <p:nvPr>
            <p:ph type="body" sz="quarter" idx="12" hasCustomPrompt="1"/>
          </p:nvPr>
        </p:nvSpPr>
        <p:spPr>
          <a:xfrm>
            <a:off x="3888320" y="2602460"/>
            <a:ext cx="835025" cy="319088"/>
          </a:xfrm>
        </p:spPr>
        <p:txBody>
          <a:bodyPr/>
          <a:lstStyle/>
          <a:p>
            <a:r>
              <a:rPr/>
              <a:t>345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sal_mid"/>
          <p:cNvSpPr>
            <a:spLocks noGrp="1"/>
          </p:cNvSpPr>
          <p:nvPr>
            <p:ph type="body" sz="quarter" idx="13" hasCustomPrompt="1"/>
          </p:nvPr>
        </p:nvSpPr>
        <p:spPr>
          <a:xfrm>
            <a:off x="5557402" y="2602460"/>
            <a:ext cx="835025" cy="319088"/>
          </a:xfrm>
        </p:spPr>
        <p:txBody>
          <a:bodyPr/>
          <a:lstStyle/>
          <a:p>
            <a:r>
              <a:rPr/>
              <a:t>456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analysis_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/>
          <a:lstStyle/>
          <a:p>
            <a:r>
              <a:rPr/>
              <a:t>4.1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_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509000"/>
            <a:ext cx="5026025" cy="192088"/>
          </a:xfrm>
        </p:spPr>
        <p:txBody>
          <a:bodyPr/>
          <a:lstStyle/>
          <a:p>
            <a:r>
              <a:rPr/>
              <a:t>וואלק וואלק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main_text"/>
          <p:cNvSpPr>
            <a:spLocks noGrp="1"/>
          </p:cNvSpPr>
          <p:nvPr>
            <p:ph type="body" sz="quarter" idx="14" hasCustomPrompt="1"/>
          </p:nvPr>
        </p:nvSpPr>
        <p:spPr>
          <a:xfrm>
            <a:off x="1553750" y="860425"/>
            <a:ext cx="5026025" cy="3752850"/>
          </a:xfrm>
        </p:spPr>
        <p:txBody>
          <a:bodyPr/>
          <a:lstStyle/>
          <a:p>
            <a:r>
              <a:rPr/>
              <a:t>וואלק וואלק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page_number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/>
          <a:lstStyle/>
          <a:p>
            <a:r>
              <a:rPr/>
              <a:t>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analysis_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/>
          <a:lstStyle/>
          <a:p>
            <a:r>
              <a:rPr/>
              <a:t>4.2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_text"/>
          <p:cNvSpPr>
            <a:spLocks noGrp="1"/>
          </p:cNvSpPr>
          <p:nvPr>
            <p:ph type="body" sz="quarter" idx="13" hasCustomPrompt="1"/>
          </p:nvPr>
        </p:nvSpPr>
        <p:spPr>
          <a:xfrm>
            <a:off x="3455988" y="520710"/>
            <a:ext cx="3132137" cy="414191"/>
          </a:xfrm>
        </p:spPr>
        <p:txBody>
          <a:bodyPr/>
          <a:lstStyle/>
          <a:p>
            <a:r>
              <a:rPr/>
              <a:t>וואלק וואלק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main_text"/>
          <p:cNvSpPr>
            <a:spLocks noGrp="1"/>
          </p:cNvSpPr>
          <p:nvPr>
            <p:ph type="body" sz="quarter" idx="14" hasCustomPrompt="1"/>
          </p:nvPr>
        </p:nvSpPr>
        <p:spPr>
          <a:xfrm>
            <a:off x="3455988" y="1018783"/>
            <a:ext cx="3123787" cy="3594491"/>
          </a:xfrm>
        </p:spPr>
        <p:txBody>
          <a:bodyPr/>
          <a:lstStyle/>
          <a:p>
            <a:r>
              <a:rPr/>
              <a:t>וואלק וואלק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5" name="plot_place"/>
          <p:cNvGrpSpPr/>
          <p:nvPr/>
        </p:nvGrpSpPr>
        <p:grpSpPr>
          <a:xfrm>
            <a:off x="252413" y="520700"/>
            <a:ext cx="3132137" cy="4092575"/>
            <a:chOff x="252413" y="520700"/>
            <a:chExt cx="3132137" cy="4092575"/>
          </a:xfrm>
        </p:grpSpPr>
        <p:sp>
          <p:nvSpPr>
            <p:cNvPr id="6" name="rc3"/>
            <p:cNvSpPr/>
            <p:nvPr/>
          </p:nvSpPr>
          <p:spPr>
            <a:xfrm>
              <a:off x="252412" y="520700"/>
              <a:ext cx="3132137" cy="40925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705893" y="590289"/>
              <a:ext cx="2609067" cy="361998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5"/>
            <p:cNvSpPr/>
            <p:nvPr/>
          </p:nvSpPr>
          <p:spPr>
            <a:xfrm>
              <a:off x="705893" y="3702925"/>
              <a:ext cx="2609067" cy="0"/>
            </a:xfrm>
            <a:custGeom>
              <a:avLst/>
              <a:pathLst>
                <a:path w="2609067" h="0">
                  <a:moveTo>
                    <a:pt x="0" y="0"/>
                  </a:moveTo>
                  <a:lnTo>
                    <a:pt x="2609067" y="0"/>
                  </a:lnTo>
                  <a:lnTo>
                    <a:pt x="26090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705893" y="3017323"/>
              <a:ext cx="2609067" cy="0"/>
            </a:xfrm>
            <a:custGeom>
              <a:avLst/>
              <a:pathLst>
                <a:path w="2609067" h="0">
                  <a:moveTo>
                    <a:pt x="0" y="0"/>
                  </a:moveTo>
                  <a:lnTo>
                    <a:pt x="2609067" y="0"/>
                  </a:lnTo>
                  <a:lnTo>
                    <a:pt x="26090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705893" y="2331720"/>
              <a:ext cx="2609067" cy="0"/>
            </a:xfrm>
            <a:custGeom>
              <a:avLst/>
              <a:pathLst>
                <a:path w="2609067" h="0">
                  <a:moveTo>
                    <a:pt x="0" y="0"/>
                  </a:moveTo>
                  <a:lnTo>
                    <a:pt x="2609067" y="0"/>
                  </a:lnTo>
                  <a:lnTo>
                    <a:pt x="26090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705893" y="1646117"/>
              <a:ext cx="2609067" cy="0"/>
            </a:xfrm>
            <a:custGeom>
              <a:avLst/>
              <a:pathLst>
                <a:path w="2609067" h="0">
                  <a:moveTo>
                    <a:pt x="0" y="0"/>
                  </a:moveTo>
                  <a:lnTo>
                    <a:pt x="2609067" y="0"/>
                  </a:lnTo>
                  <a:lnTo>
                    <a:pt x="26090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705893" y="960514"/>
              <a:ext cx="2609067" cy="0"/>
            </a:xfrm>
            <a:custGeom>
              <a:avLst/>
              <a:pathLst>
                <a:path w="2609067" h="0">
                  <a:moveTo>
                    <a:pt x="0" y="0"/>
                  </a:moveTo>
                  <a:lnTo>
                    <a:pt x="2609067" y="0"/>
                  </a:lnTo>
                  <a:lnTo>
                    <a:pt x="26090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956258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1615114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2273969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2932824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4"/>
            <p:cNvSpPr/>
            <p:nvPr/>
          </p:nvSpPr>
          <p:spPr>
            <a:xfrm>
              <a:off x="705893" y="4045727"/>
              <a:ext cx="2609067" cy="0"/>
            </a:xfrm>
            <a:custGeom>
              <a:avLst/>
              <a:pathLst>
                <a:path w="2609067" h="0">
                  <a:moveTo>
                    <a:pt x="0" y="0"/>
                  </a:moveTo>
                  <a:lnTo>
                    <a:pt x="2609067" y="0"/>
                  </a:lnTo>
                  <a:lnTo>
                    <a:pt x="26090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5"/>
            <p:cNvSpPr/>
            <p:nvPr/>
          </p:nvSpPr>
          <p:spPr>
            <a:xfrm>
              <a:off x="705893" y="3360124"/>
              <a:ext cx="2609067" cy="0"/>
            </a:xfrm>
            <a:custGeom>
              <a:avLst/>
              <a:pathLst>
                <a:path w="2609067" h="0">
                  <a:moveTo>
                    <a:pt x="0" y="0"/>
                  </a:moveTo>
                  <a:lnTo>
                    <a:pt x="2609067" y="0"/>
                  </a:lnTo>
                  <a:lnTo>
                    <a:pt x="26090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6"/>
            <p:cNvSpPr/>
            <p:nvPr/>
          </p:nvSpPr>
          <p:spPr>
            <a:xfrm>
              <a:off x="705893" y="2674521"/>
              <a:ext cx="2609067" cy="0"/>
            </a:xfrm>
            <a:custGeom>
              <a:avLst/>
              <a:pathLst>
                <a:path w="2609067" h="0">
                  <a:moveTo>
                    <a:pt x="0" y="0"/>
                  </a:moveTo>
                  <a:lnTo>
                    <a:pt x="2609067" y="0"/>
                  </a:lnTo>
                  <a:lnTo>
                    <a:pt x="26090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7"/>
            <p:cNvSpPr/>
            <p:nvPr/>
          </p:nvSpPr>
          <p:spPr>
            <a:xfrm>
              <a:off x="705893" y="1988918"/>
              <a:ext cx="2609067" cy="0"/>
            </a:xfrm>
            <a:custGeom>
              <a:avLst/>
              <a:pathLst>
                <a:path w="2609067" h="0">
                  <a:moveTo>
                    <a:pt x="0" y="0"/>
                  </a:moveTo>
                  <a:lnTo>
                    <a:pt x="2609067" y="0"/>
                  </a:lnTo>
                  <a:lnTo>
                    <a:pt x="26090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8"/>
            <p:cNvSpPr/>
            <p:nvPr/>
          </p:nvSpPr>
          <p:spPr>
            <a:xfrm>
              <a:off x="705893" y="1303315"/>
              <a:ext cx="2609067" cy="0"/>
            </a:xfrm>
            <a:custGeom>
              <a:avLst/>
              <a:pathLst>
                <a:path w="2609067" h="0">
                  <a:moveTo>
                    <a:pt x="0" y="0"/>
                  </a:moveTo>
                  <a:lnTo>
                    <a:pt x="2609067" y="0"/>
                  </a:lnTo>
                  <a:lnTo>
                    <a:pt x="26090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9"/>
            <p:cNvSpPr/>
            <p:nvPr/>
          </p:nvSpPr>
          <p:spPr>
            <a:xfrm>
              <a:off x="705893" y="617713"/>
              <a:ext cx="2609067" cy="0"/>
            </a:xfrm>
            <a:custGeom>
              <a:avLst/>
              <a:pathLst>
                <a:path w="2609067" h="0">
                  <a:moveTo>
                    <a:pt x="0" y="0"/>
                  </a:moveTo>
                  <a:lnTo>
                    <a:pt x="2609067" y="0"/>
                  </a:lnTo>
                  <a:lnTo>
                    <a:pt x="26090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0"/>
            <p:cNvSpPr/>
            <p:nvPr/>
          </p:nvSpPr>
          <p:spPr>
            <a:xfrm>
              <a:off x="1285686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1"/>
            <p:cNvSpPr/>
            <p:nvPr/>
          </p:nvSpPr>
          <p:spPr>
            <a:xfrm>
              <a:off x="1944541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2"/>
            <p:cNvSpPr/>
            <p:nvPr/>
          </p:nvSpPr>
          <p:spPr>
            <a:xfrm>
              <a:off x="2603397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3"/>
            <p:cNvSpPr/>
            <p:nvPr/>
          </p:nvSpPr>
          <p:spPr>
            <a:xfrm>
              <a:off x="3262252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1326745" y="1964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1194974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1063203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997318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1260860" y="1826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1524402" y="1415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997318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1260860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865547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1194974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1524402" y="1689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1129089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1129089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799661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1787944" y="1278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1722059" y="730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1524402" y="1415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1326745" y="1964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1722059" y="1552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1326745" y="1552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1524402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1326745" y="1689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997318" y="1826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1326745" y="223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1129089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1260860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1260860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1392631" y="1964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1392631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1063203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1129089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1524402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1392631" y="1141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7"/>
            <p:cNvSpPr/>
            <p:nvPr/>
          </p:nvSpPr>
          <p:spPr>
            <a:xfrm>
              <a:off x="1590288" y="1004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8"/>
            <p:cNvSpPr/>
            <p:nvPr/>
          </p:nvSpPr>
          <p:spPr>
            <a:xfrm>
              <a:off x="1194974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59"/>
            <p:cNvSpPr/>
            <p:nvPr/>
          </p:nvSpPr>
          <p:spPr>
            <a:xfrm>
              <a:off x="1260860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0"/>
            <p:cNvSpPr/>
            <p:nvPr/>
          </p:nvSpPr>
          <p:spPr>
            <a:xfrm>
              <a:off x="1590288" y="1964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1"/>
            <p:cNvSpPr/>
            <p:nvPr/>
          </p:nvSpPr>
          <p:spPr>
            <a:xfrm>
              <a:off x="1194974" y="1826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2"/>
            <p:cNvSpPr/>
            <p:nvPr/>
          </p:nvSpPr>
          <p:spPr>
            <a:xfrm>
              <a:off x="865547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3"/>
            <p:cNvSpPr/>
            <p:nvPr/>
          </p:nvSpPr>
          <p:spPr>
            <a:xfrm>
              <a:off x="1326745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4"/>
            <p:cNvSpPr/>
            <p:nvPr/>
          </p:nvSpPr>
          <p:spPr>
            <a:xfrm>
              <a:off x="1260860" y="1964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5"/>
            <p:cNvSpPr/>
            <p:nvPr/>
          </p:nvSpPr>
          <p:spPr>
            <a:xfrm>
              <a:off x="931432" y="3609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6"/>
            <p:cNvSpPr/>
            <p:nvPr/>
          </p:nvSpPr>
          <p:spPr>
            <a:xfrm>
              <a:off x="865547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7"/>
            <p:cNvSpPr/>
            <p:nvPr/>
          </p:nvSpPr>
          <p:spPr>
            <a:xfrm>
              <a:off x="1260860" y="1964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8"/>
            <p:cNvSpPr/>
            <p:nvPr/>
          </p:nvSpPr>
          <p:spPr>
            <a:xfrm>
              <a:off x="1326745" y="1552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69"/>
            <p:cNvSpPr/>
            <p:nvPr/>
          </p:nvSpPr>
          <p:spPr>
            <a:xfrm>
              <a:off x="1129089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0"/>
            <p:cNvSpPr/>
            <p:nvPr/>
          </p:nvSpPr>
          <p:spPr>
            <a:xfrm>
              <a:off x="1326745" y="1552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1"/>
            <p:cNvSpPr/>
            <p:nvPr/>
          </p:nvSpPr>
          <p:spPr>
            <a:xfrm>
              <a:off x="997318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2"/>
            <p:cNvSpPr/>
            <p:nvPr/>
          </p:nvSpPr>
          <p:spPr>
            <a:xfrm>
              <a:off x="1458516" y="1689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3"/>
            <p:cNvSpPr/>
            <p:nvPr/>
          </p:nvSpPr>
          <p:spPr>
            <a:xfrm>
              <a:off x="1260860" y="223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4"/>
            <p:cNvSpPr/>
            <p:nvPr/>
          </p:nvSpPr>
          <p:spPr>
            <a:xfrm>
              <a:off x="2578571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5"/>
            <p:cNvSpPr/>
            <p:nvPr/>
          </p:nvSpPr>
          <p:spPr>
            <a:xfrm>
              <a:off x="2183257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6"/>
            <p:cNvSpPr/>
            <p:nvPr/>
          </p:nvSpPr>
          <p:spPr>
            <a:xfrm>
              <a:off x="2512685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7"/>
            <p:cNvSpPr/>
            <p:nvPr/>
          </p:nvSpPr>
          <p:spPr>
            <a:xfrm>
              <a:off x="1590288" y="3609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8"/>
            <p:cNvSpPr/>
            <p:nvPr/>
          </p:nvSpPr>
          <p:spPr>
            <a:xfrm>
              <a:off x="2249143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79"/>
            <p:cNvSpPr/>
            <p:nvPr/>
          </p:nvSpPr>
          <p:spPr>
            <a:xfrm>
              <a:off x="1722059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0"/>
            <p:cNvSpPr/>
            <p:nvPr/>
          </p:nvSpPr>
          <p:spPr>
            <a:xfrm>
              <a:off x="2117372" y="223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1"/>
            <p:cNvSpPr/>
            <p:nvPr/>
          </p:nvSpPr>
          <p:spPr>
            <a:xfrm>
              <a:off x="1194974" y="3472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2"/>
            <p:cNvSpPr/>
            <p:nvPr/>
          </p:nvSpPr>
          <p:spPr>
            <a:xfrm>
              <a:off x="2315029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3"/>
            <p:cNvSpPr/>
            <p:nvPr/>
          </p:nvSpPr>
          <p:spPr>
            <a:xfrm>
              <a:off x="1392631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4"/>
            <p:cNvSpPr/>
            <p:nvPr/>
          </p:nvSpPr>
          <p:spPr>
            <a:xfrm>
              <a:off x="1260860" y="4020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5"/>
            <p:cNvSpPr/>
            <p:nvPr/>
          </p:nvSpPr>
          <p:spPr>
            <a:xfrm>
              <a:off x="1853830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6"/>
            <p:cNvSpPr/>
            <p:nvPr/>
          </p:nvSpPr>
          <p:spPr>
            <a:xfrm>
              <a:off x="1919715" y="3746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7"/>
            <p:cNvSpPr/>
            <p:nvPr/>
          </p:nvSpPr>
          <p:spPr>
            <a:xfrm>
              <a:off x="1985601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8"/>
            <p:cNvSpPr/>
            <p:nvPr/>
          </p:nvSpPr>
          <p:spPr>
            <a:xfrm>
              <a:off x="1656173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89"/>
            <p:cNvSpPr/>
            <p:nvPr/>
          </p:nvSpPr>
          <p:spPr>
            <a:xfrm>
              <a:off x="2380914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0"/>
            <p:cNvSpPr/>
            <p:nvPr/>
          </p:nvSpPr>
          <p:spPr>
            <a:xfrm>
              <a:off x="1656173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1"/>
            <p:cNvSpPr/>
            <p:nvPr/>
          </p:nvSpPr>
          <p:spPr>
            <a:xfrm>
              <a:off x="1787944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2"/>
            <p:cNvSpPr/>
            <p:nvPr/>
          </p:nvSpPr>
          <p:spPr>
            <a:xfrm>
              <a:off x="2051486" y="3746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3"/>
            <p:cNvSpPr/>
            <p:nvPr/>
          </p:nvSpPr>
          <p:spPr>
            <a:xfrm>
              <a:off x="1656173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4"/>
            <p:cNvSpPr/>
            <p:nvPr/>
          </p:nvSpPr>
          <p:spPr>
            <a:xfrm>
              <a:off x="1853830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5"/>
            <p:cNvSpPr/>
            <p:nvPr/>
          </p:nvSpPr>
          <p:spPr>
            <a:xfrm>
              <a:off x="1985601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6"/>
            <p:cNvSpPr/>
            <p:nvPr/>
          </p:nvSpPr>
          <p:spPr>
            <a:xfrm>
              <a:off x="2117372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7"/>
            <p:cNvSpPr/>
            <p:nvPr/>
          </p:nvSpPr>
          <p:spPr>
            <a:xfrm>
              <a:off x="1985601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8"/>
            <p:cNvSpPr/>
            <p:nvPr/>
          </p:nvSpPr>
          <p:spPr>
            <a:xfrm>
              <a:off x="2183257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99"/>
            <p:cNvSpPr/>
            <p:nvPr/>
          </p:nvSpPr>
          <p:spPr>
            <a:xfrm>
              <a:off x="2315029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0"/>
            <p:cNvSpPr/>
            <p:nvPr/>
          </p:nvSpPr>
          <p:spPr>
            <a:xfrm>
              <a:off x="2446800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1"/>
            <p:cNvSpPr/>
            <p:nvPr/>
          </p:nvSpPr>
          <p:spPr>
            <a:xfrm>
              <a:off x="2380914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2"/>
            <p:cNvSpPr/>
            <p:nvPr/>
          </p:nvSpPr>
          <p:spPr>
            <a:xfrm>
              <a:off x="1919715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3"/>
            <p:cNvSpPr/>
            <p:nvPr/>
          </p:nvSpPr>
          <p:spPr>
            <a:xfrm>
              <a:off x="1722059" y="3198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4"/>
            <p:cNvSpPr/>
            <p:nvPr/>
          </p:nvSpPr>
          <p:spPr>
            <a:xfrm>
              <a:off x="1590288" y="3472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5"/>
            <p:cNvSpPr/>
            <p:nvPr/>
          </p:nvSpPr>
          <p:spPr>
            <a:xfrm>
              <a:off x="1590288" y="3472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6"/>
            <p:cNvSpPr/>
            <p:nvPr/>
          </p:nvSpPr>
          <p:spPr>
            <a:xfrm>
              <a:off x="1787944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7"/>
            <p:cNvSpPr/>
            <p:nvPr/>
          </p:nvSpPr>
          <p:spPr>
            <a:xfrm>
              <a:off x="1919715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8"/>
            <p:cNvSpPr/>
            <p:nvPr/>
          </p:nvSpPr>
          <p:spPr>
            <a:xfrm>
              <a:off x="1524402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09"/>
            <p:cNvSpPr/>
            <p:nvPr/>
          </p:nvSpPr>
          <p:spPr>
            <a:xfrm>
              <a:off x="1919715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0"/>
            <p:cNvSpPr/>
            <p:nvPr/>
          </p:nvSpPr>
          <p:spPr>
            <a:xfrm>
              <a:off x="2380914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1"/>
            <p:cNvSpPr/>
            <p:nvPr/>
          </p:nvSpPr>
          <p:spPr>
            <a:xfrm>
              <a:off x="2117372" y="3609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2"/>
            <p:cNvSpPr/>
            <p:nvPr/>
          </p:nvSpPr>
          <p:spPr>
            <a:xfrm>
              <a:off x="1656173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3"/>
            <p:cNvSpPr/>
            <p:nvPr/>
          </p:nvSpPr>
          <p:spPr>
            <a:xfrm>
              <a:off x="1590288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4"/>
            <p:cNvSpPr/>
            <p:nvPr/>
          </p:nvSpPr>
          <p:spPr>
            <a:xfrm>
              <a:off x="1590288" y="3198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5"/>
            <p:cNvSpPr/>
            <p:nvPr/>
          </p:nvSpPr>
          <p:spPr>
            <a:xfrm>
              <a:off x="1985601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6"/>
            <p:cNvSpPr/>
            <p:nvPr/>
          </p:nvSpPr>
          <p:spPr>
            <a:xfrm>
              <a:off x="1787944" y="3198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7"/>
            <p:cNvSpPr/>
            <p:nvPr/>
          </p:nvSpPr>
          <p:spPr>
            <a:xfrm>
              <a:off x="1260860" y="3609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8"/>
            <p:cNvSpPr/>
            <p:nvPr/>
          </p:nvSpPr>
          <p:spPr>
            <a:xfrm>
              <a:off x="1656173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19"/>
            <p:cNvSpPr/>
            <p:nvPr/>
          </p:nvSpPr>
          <p:spPr>
            <a:xfrm>
              <a:off x="1722059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0"/>
            <p:cNvSpPr/>
            <p:nvPr/>
          </p:nvSpPr>
          <p:spPr>
            <a:xfrm>
              <a:off x="1722059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1"/>
            <p:cNvSpPr/>
            <p:nvPr/>
          </p:nvSpPr>
          <p:spPr>
            <a:xfrm>
              <a:off x="2051486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2"/>
            <p:cNvSpPr/>
            <p:nvPr/>
          </p:nvSpPr>
          <p:spPr>
            <a:xfrm>
              <a:off x="1326745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3"/>
            <p:cNvSpPr/>
            <p:nvPr/>
          </p:nvSpPr>
          <p:spPr>
            <a:xfrm>
              <a:off x="1722059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4"/>
            <p:cNvSpPr/>
            <p:nvPr/>
          </p:nvSpPr>
          <p:spPr>
            <a:xfrm>
              <a:off x="2117372" y="223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5"/>
            <p:cNvSpPr/>
            <p:nvPr/>
          </p:nvSpPr>
          <p:spPr>
            <a:xfrm>
              <a:off x="1787944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6"/>
            <p:cNvSpPr/>
            <p:nvPr/>
          </p:nvSpPr>
          <p:spPr>
            <a:xfrm>
              <a:off x="2644456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7"/>
            <p:cNvSpPr/>
            <p:nvPr/>
          </p:nvSpPr>
          <p:spPr>
            <a:xfrm>
              <a:off x="2117372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8"/>
            <p:cNvSpPr/>
            <p:nvPr/>
          </p:nvSpPr>
          <p:spPr>
            <a:xfrm>
              <a:off x="2249143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29"/>
            <p:cNvSpPr/>
            <p:nvPr/>
          </p:nvSpPr>
          <p:spPr>
            <a:xfrm>
              <a:off x="2973884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0"/>
            <p:cNvSpPr/>
            <p:nvPr/>
          </p:nvSpPr>
          <p:spPr>
            <a:xfrm>
              <a:off x="1194974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1"/>
            <p:cNvSpPr/>
            <p:nvPr/>
          </p:nvSpPr>
          <p:spPr>
            <a:xfrm>
              <a:off x="2776227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2"/>
            <p:cNvSpPr/>
            <p:nvPr/>
          </p:nvSpPr>
          <p:spPr>
            <a:xfrm>
              <a:off x="2380914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3"/>
            <p:cNvSpPr/>
            <p:nvPr/>
          </p:nvSpPr>
          <p:spPr>
            <a:xfrm>
              <a:off x="2710342" y="1826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4"/>
            <p:cNvSpPr/>
            <p:nvPr/>
          </p:nvSpPr>
          <p:spPr>
            <a:xfrm>
              <a:off x="2249143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5"/>
            <p:cNvSpPr/>
            <p:nvPr/>
          </p:nvSpPr>
          <p:spPr>
            <a:xfrm>
              <a:off x="2183257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6"/>
            <p:cNvSpPr/>
            <p:nvPr/>
          </p:nvSpPr>
          <p:spPr>
            <a:xfrm>
              <a:off x="2446800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7"/>
            <p:cNvSpPr/>
            <p:nvPr/>
          </p:nvSpPr>
          <p:spPr>
            <a:xfrm>
              <a:off x="1722059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8"/>
            <p:cNvSpPr/>
            <p:nvPr/>
          </p:nvSpPr>
          <p:spPr>
            <a:xfrm>
              <a:off x="1787944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39"/>
            <p:cNvSpPr/>
            <p:nvPr/>
          </p:nvSpPr>
          <p:spPr>
            <a:xfrm>
              <a:off x="2183257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0"/>
            <p:cNvSpPr/>
            <p:nvPr/>
          </p:nvSpPr>
          <p:spPr>
            <a:xfrm>
              <a:off x="2249143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1"/>
            <p:cNvSpPr/>
            <p:nvPr/>
          </p:nvSpPr>
          <p:spPr>
            <a:xfrm>
              <a:off x="3039769" y="1552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2"/>
            <p:cNvSpPr/>
            <p:nvPr/>
          </p:nvSpPr>
          <p:spPr>
            <a:xfrm>
              <a:off x="3039769" y="3198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3"/>
            <p:cNvSpPr/>
            <p:nvPr/>
          </p:nvSpPr>
          <p:spPr>
            <a:xfrm>
              <a:off x="1919715" y="3746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4"/>
            <p:cNvSpPr/>
            <p:nvPr/>
          </p:nvSpPr>
          <p:spPr>
            <a:xfrm>
              <a:off x="2512685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5"/>
            <p:cNvSpPr/>
            <p:nvPr/>
          </p:nvSpPr>
          <p:spPr>
            <a:xfrm>
              <a:off x="1656173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6"/>
            <p:cNvSpPr/>
            <p:nvPr/>
          </p:nvSpPr>
          <p:spPr>
            <a:xfrm>
              <a:off x="3039769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7"/>
            <p:cNvSpPr/>
            <p:nvPr/>
          </p:nvSpPr>
          <p:spPr>
            <a:xfrm>
              <a:off x="2117372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8"/>
            <p:cNvSpPr/>
            <p:nvPr/>
          </p:nvSpPr>
          <p:spPr>
            <a:xfrm>
              <a:off x="2380914" y="223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49"/>
            <p:cNvSpPr/>
            <p:nvPr/>
          </p:nvSpPr>
          <p:spPr>
            <a:xfrm>
              <a:off x="2710342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0"/>
            <p:cNvSpPr/>
            <p:nvPr/>
          </p:nvSpPr>
          <p:spPr>
            <a:xfrm>
              <a:off x="2051486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1"/>
            <p:cNvSpPr/>
            <p:nvPr/>
          </p:nvSpPr>
          <p:spPr>
            <a:xfrm>
              <a:off x="1985601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2"/>
            <p:cNvSpPr/>
            <p:nvPr/>
          </p:nvSpPr>
          <p:spPr>
            <a:xfrm>
              <a:off x="2183257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3"/>
            <p:cNvSpPr/>
            <p:nvPr/>
          </p:nvSpPr>
          <p:spPr>
            <a:xfrm>
              <a:off x="2710342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4"/>
            <p:cNvSpPr/>
            <p:nvPr/>
          </p:nvSpPr>
          <p:spPr>
            <a:xfrm>
              <a:off x="2842113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5"/>
            <p:cNvSpPr/>
            <p:nvPr/>
          </p:nvSpPr>
          <p:spPr>
            <a:xfrm>
              <a:off x="3171541" y="1552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6"/>
            <p:cNvSpPr/>
            <p:nvPr/>
          </p:nvSpPr>
          <p:spPr>
            <a:xfrm>
              <a:off x="2183257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7"/>
            <p:cNvSpPr/>
            <p:nvPr/>
          </p:nvSpPr>
          <p:spPr>
            <a:xfrm>
              <a:off x="2117372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8"/>
            <p:cNvSpPr/>
            <p:nvPr/>
          </p:nvSpPr>
          <p:spPr>
            <a:xfrm>
              <a:off x="1985601" y="3198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59"/>
            <p:cNvSpPr/>
            <p:nvPr/>
          </p:nvSpPr>
          <p:spPr>
            <a:xfrm>
              <a:off x="3039769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0"/>
            <p:cNvSpPr/>
            <p:nvPr/>
          </p:nvSpPr>
          <p:spPr>
            <a:xfrm>
              <a:off x="2117372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1"/>
            <p:cNvSpPr/>
            <p:nvPr/>
          </p:nvSpPr>
          <p:spPr>
            <a:xfrm>
              <a:off x="2183257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2"/>
            <p:cNvSpPr/>
            <p:nvPr/>
          </p:nvSpPr>
          <p:spPr>
            <a:xfrm>
              <a:off x="1919715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3"/>
            <p:cNvSpPr/>
            <p:nvPr/>
          </p:nvSpPr>
          <p:spPr>
            <a:xfrm>
              <a:off x="2512685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4"/>
            <p:cNvSpPr/>
            <p:nvPr/>
          </p:nvSpPr>
          <p:spPr>
            <a:xfrm>
              <a:off x="2380914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5"/>
            <p:cNvSpPr/>
            <p:nvPr/>
          </p:nvSpPr>
          <p:spPr>
            <a:xfrm>
              <a:off x="2512685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6"/>
            <p:cNvSpPr/>
            <p:nvPr/>
          </p:nvSpPr>
          <p:spPr>
            <a:xfrm>
              <a:off x="1787944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7"/>
            <p:cNvSpPr/>
            <p:nvPr/>
          </p:nvSpPr>
          <p:spPr>
            <a:xfrm>
              <a:off x="2446800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8"/>
            <p:cNvSpPr/>
            <p:nvPr/>
          </p:nvSpPr>
          <p:spPr>
            <a:xfrm>
              <a:off x="2380914" y="223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69"/>
            <p:cNvSpPr/>
            <p:nvPr/>
          </p:nvSpPr>
          <p:spPr>
            <a:xfrm>
              <a:off x="2380914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0"/>
            <p:cNvSpPr/>
            <p:nvPr/>
          </p:nvSpPr>
          <p:spPr>
            <a:xfrm>
              <a:off x="2117372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1"/>
            <p:cNvSpPr/>
            <p:nvPr/>
          </p:nvSpPr>
          <p:spPr>
            <a:xfrm>
              <a:off x="2249143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2"/>
            <p:cNvSpPr/>
            <p:nvPr/>
          </p:nvSpPr>
          <p:spPr>
            <a:xfrm>
              <a:off x="2051486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3"/>
            <p:cNvSpPr/>
            <p:nvPr/>
          </p:nvSpPr>
          <p:spPr>
            <a:xfrm>
              <a:off x="1853830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4"/>
            <p:cNvSpPr/>
            <p:nvPr/>
          </p:nvSpPr>
          <p:spPr>
            <a:xfrm>
              <a:off x="487901" y="4005263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8" name="tx175"/>
            <p:cNvSpPr/>
            <p:nvPr/>
          </p:nvSpPr>
          <p:spPr>
            <a:xfrm>
              <a:off x="487901" y="3319824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9" name="tx176"/>
            <p:cNvSpPr/>
            <p:nvPr/>
          </p:nvSpPr>
          <p:spPr>
            <a:xfrm>
              <a:off x="487901" y="2634221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80" name="tx177"/>
            <p:cNvSpPr/>
            <p:nvPr/>
          </p:nvSpPr>
          <p:spPr>
            <a:xfrm>
              <a:off x="487901" y="1948618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81" name="tx178"/>
            <p:cNvSpPr/>
            <p:nvPr/>
          </p:nvSpPr>
          <p:spPr>
            <a:xfrm>
              <a:off x="487901" y="1262906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2" name="tx179"/>
            <p:cNvSpPr/>
            <p:nvPr/>
          </p:nvSpPr>
          <p:spPr>
            <a:xfrm>
              <a:off x="487901" y="577467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3" name="pl180"/>
            <p:cNvSpPr/>
            <p:nvPr/>
          </p:nvSpPr>
          <p:spPr>
            <a:xfrm>
              <a:off x="671099" y="4045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1"/>
            <p:cNvSpPr/>
            <p:nvPr/>
          </p:nvSpPr>
          <p:spPr>
            <a:xfrm>
              <a:off x="671099" y="3360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2"/>
            <p:cNvSpPr/>
            <p:nvPr/>
          </p:nvSpPr>
          <p:spPr>
            <a:xfrm>
              <a:off x="671099" y="267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3"/>
            <p:cNvSpPr/>
            <p:nvPr/>
          </p:nvSpPr>
          <p:spPr>
            <a:xfrm>
              <a:off x="671099" y="1988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4"/>
            <p:cNvSpPr/>
            <p:nvPr/>
          </p:nvSpPr>
          <p:spPr>
            <a:xfrm>
              <a:off x="671099" y="1303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5"/>
            <p:cNvSpPr/>
            <p:nvPr/>
          </p:nvSpPr>
          <p:spPr>
            <a:xfrm>
              <a:off x="671099" y="6177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6"/>
            <p:cNvSpPr/>
            <p:nvPr/>
          </p:nvSpPr>
          <p:spPr>
            <a:xfrm>
              <a:off x="1285686" y="4210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7"/>
            <p:cNvSpPr/>
            <p:nvPr/>
          </p:nvSpPr>
          <p:spPr>
            <a:xfrm>
              <a:off x="1944541" y="4210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8"/>
            <p:cNvSpPr/>
            <p:nvPr/>
          </p:nvSpPr>
          <p:spPr>
            <a:xfrm>
              <a:off x="2603397" y="4210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89"/>
            <p:cNvSpPr/>
            <p:nvPr/>
          </p:nvSpPr>
          <p:spPr>
            <a:xfrm>
              <a:off x="3262252" y="4210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0"/>
            <p:cNvSpPr/>
            <p:nvPr/>
          </p:nvSpPr>
          <p:spPr>
            <a:xfrm>
              <a:off x="1254608" y="427426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4" name="tx191"/>
            <p:cNvSpPr/>
            <p:nvPr/>
          </p:nvSpPr>
          <p:spPr>
            <a:xfrm>
              <a:off x="1913463" y="4272574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5" name="tx192"/>
            <p:cNvSpPr/>
            <p:nvPr/>
          </p:nvSpPr>
          <p:spPr>
            <a:xfrm>
              <a:off x="2572319" y="4276230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6" name="tx193"/>
            <p:cNvSpPr/>
            <p:nvPr/>
          </p:nvSpPr>
          <p:spPr>
            <a:xfrm>
              <a:off x="3231174" y="4272465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7" name="tx194"/>
            <p:cNvSpPr/>
            <p:nvPr/>
          </p:nvSpPr>
          <p:spPr>
            <a:xfrm>
              <a:off x="1598728" y="4378951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8" name="tx195"/>
            <p:cNvSpPr/>
            <p:nvPr/>
          </p:nvSpPr>
          <p:spPr>
            <a:xfrm rot="-5400000">
              <a:off x="-20426" y="2334250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99" name="page_number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/>
          <a:lstStyle/>
          <a:p>
            <a:r>
              <a:rPr/>
              <a:t>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analysis_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/>
          <a:lstStyle/>
          <a:p>
            <a:r>
              <a:rPr/>
              <a:t>4.3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_text"/>
          <p:cNvSpPr>
            <a:spLocks noGrp="1"/>
          </p:cNvSpPr>
          <p:nvPr>
            <p:ph type="body" sz="quarter" idx="13" hasCustomPrompt="1"/>
          </p:nvPr>
        </p:nvSpPr>
        <p:spPr>
          <a:xfrm>
            <a:off x="4517720" y="520710"/>
            <a:ext cx="2070405" cy="697603"/>
          </a:xfrm>
        </p:spPr>
        <p:txBody>
          <a:bodyPr/>
          <a:lstStyle/>
          <a:p>
            <a:r>
              <a:rPr/>
              <a:t>וואלק וואלק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main_text"/>
          <p:cNvSpPr>
            <a:spLocks noGrp="1"/>
          </p:cNvSpPr>
          <p:nvPr>
            <p:ph type="body" sz="quarter" idx="14" hasCustomPrompt="1"/>
          </p:nvPr>
        </p:nvSpPr>
        <p:spPr>
          <a:xfrm>
            <a:off x="4517721" y="1302711"/>
            <a:ext cx="2062054" cy="3310563"/>
          </a:xfrm>
        </p:spPr>
        <p:txBody>
          <a:bodyPr/>
          <a:lstStyle/>
          <a:p>
            <a:r>
              <a:rPr/>
              <a:t>וואלק וואלק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5" name="plot_place"/>
          <p:cNvGrpSpPr/>
          <p:nvPr/>
        </p:nvGrpSpPr>
        <p:grpSpPr>
          <a:xfrm>
            <a:off x="252413" y="520700"/>
            <a:ext cx="4206853" cy="4092575"/>
            <a:chOff x="252413" y="520700"/>
            <a:chExt cx="4206853" cy="4092575"/>
          </a:xfrm>
        </p:grpSpPr>
        <p:sp>
          <p:nvSpPr>
            <p:cNvPr id="6" name="rc3"/>
            <p:cNvSpPr/>
            <p:nvPr/>
          </p:nvSpPr>
          <p:spPr>
            <a:xfrm>
              <a:off x="252412" y="520700"/>
              <a:ext cx="4206853" cy="40925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705893" y="590289"/>
              <a:ext cx="3683783" cy="361998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5"/>
            <p:cNvSpPr/>
            <p:nvPr/>
          </p:nvSpPr>
          <p:spPr>
            <a:xfrm>
              <a:off x="705893" y="3702925"/>
              <a:ext cx="3683783" cy="0"/>
            </a:xfrm>
            <a:custGeom>
              <a:avLst/>
              <a:pathLst>
                <a:path w="3683783" h="0">
                  <a:moveTo>
                    <a:pt x="0" y="0"/>
                  </a:moveTo>
                  <a:lnTo>
                    <a:pt x="3683783" y="0"/>
                  </a:lnTo>
                  <a:lnTo>
                    <a:pt x="36837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705893" y="3017323"/>
              <a:ext cx="3683783" cy="0"/>
            </a:xfrm>
            <a:custGeom>
              <a:avLst/>
              <a:pathLst>
                <a:path w="3683783" h="0">
                  <a:moveTo>
                    <a:pt x="0" y="0"/>
                  </a:moveTo>
                  <a:lnTo>
                    <a:pt x="3683783" y="0"/>
                  </a:lnTo>
                  <a:lnTo>
                    <a:pt x="36837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705893" y="2331720"/>
              <a:ext cx="3683783" cy="0"/>
            </a:xfrm>
            <a:custGeom>
              <a:avLst/>
              <a:pathLst>
                <a:path w="3683783" h="0">
                  <a:moveTo>
                    <a:pt x="0" y="0"/>
                  </a:moveTo>
                  <a:lnTo>
                    <a:pt x="3683783" y="0"/>
                  </a:lnTo>
                  <a:lnTo>
                    <a:pt x="36837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705893" y="1646117"/>
              <a:ext cx="3683783" cy="0"/>
            </a:xfrm>
            <a:custGeom>
              <a:avLst/>
              <a:pathLst>
                <a:path w="3683783" h="0">
                  <a:moveTo>
                    <a:pt x="0" y="0"/>
                  </a:moveTo>
                  <a:lnTo>
                    <a:pt x="3683783" y="0"/>
                  </a:lnTo>
                  <a:lnTo>
                    <a:pt x="36837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705893" y="960514"/>
              <a:ext cx="3683783" cy="0"/>
            </a:xfrm>
            <a:custGeom>
              <a:avLst/>
              <a:pathLst>
                <a:path w="3683783" h="0">
                  <a:moveTo>
                    <a:pt x="0" y="0"/>
                  </a:moveTo>
                  <a:lnTo>
                    <a:pt x="3683783" y="0"/>
                  </a:lnTo>
                  <a:lnTo>
                    <a:pt x="36837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1059387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1989636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2919884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3850132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4"/>
            <p:cNvSpPr/>
            <p:nvPr/>
          </p:nvSpPr>
          <p:spPr>
            <a:xfrm>
              <a:off x="705893" y="4045727"/>
              <a:ext cx="3683783" cy="0"/>
            </a:xfrm>
            <a:custGeom>
              <a:avLst/>
              <a:pathLst>
                <a:path w="3683783" h="0">
                  <a:moveTo>
                    <a:pt x="0" y="0"/>
                  </a:moveTo>
                  <a:lnTo>
                    <a:pt x="3683783" y="0"/>
                  </a:lnTo>
                  <a:lnTo>
                    <a:pt x="36837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5"/>
            <p:cNvSpPr/>
            <p:nvPr/>
          </p:nvSpPr>
          <p:spPr>
            <a:xfrm>
              <a:off x="705893" y="3360124"/>
              <a:ext cx="3683783" cy="0"/>
            </a:xfrm>
            <a:custGeom>
              <a:avLst/>
              <a:pathLst>
                <a:path w="3683783" h="0">
                  <a:moveTo>
                    <a:pt x="0" y="0"/>
                  </a:moveTo>
                  <a:lnTo>
                    <a:pt x="3683783" y="0"/>
                  </a:lnTo>
                  <a:lnTo>
                    <a:pt x="36837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6"/>
            <p:cNvSpPr/>
            <p:nvPr/>
          </p:nvSpPr>
          <p:spPr>
            <a:xfrm>
              <a:off x="705893" y="2674521"/>
              <a:ext cx="3683783" cy="0"/>
            </a:xfrm>
            <a:custGeom>
              <a:avLst/>
              <a:pathLst>
                <a:path w="3683783" h="0">
                  <a:moveTo>
                    <a:pt x="0" y="0"/>
                  </a:moveTo>
                  <a:lnTo>
                    <a:pt x="3683783" y="0"/>
                  </a:lnTo>
                  <a:lnTo>
                    <a:pt x="36837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7"/>
            <p:cNvSpPr/>
            <p:nvPr/>
          </p:nvSpPr>
          <p:spPr>
            <a:xfrm>
              <a:off x="705893" y="1988918"/>
              <a:ext cx="3683783" cy="0"/>
            </a:xfrm>
            <a:custGeom>
              <a:avLst/>
              <a:pathLst>
                <a:path w="3683783" h="0">
                  <a:moveTo>
                    <a:pt x="0" y="0"/>
                  </a:moveTo>
                  <a:lnTo>
                    <a:pt x="3683783" y="0"/>
                  </a:lnTo>
                  <a:lnTo>
                    <a:pt x="36837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8"/>
            <p:cNvSpPr/>
            <p:nvPr/>
          </p:nvSpPr>
          <p:spPr>
            <a:xfrm>
              <a:off x="705893" y="1303315"/>
              <a:ext cx="3683783" cy="0"/>
            </a:xfrm>
            <a:custGeom>
              <a:avLst/>
              <a:pathLst>
                <a:path w="3683783" h="0">
                  <a:moveTo>
                    <a:pt x="0" y="0"/>
                  </a:moveTo>
                  <a:lnTo>
                    <a:pt x="3683783" y="0"/>
                  </a:lnTo>
                  <a:lnTo>
                    <a:pt x="36837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9"/>
            <p:cNvSpPr/>
            <p:nvPr/>
          </p:nvSpPr>
          <p:spPr>
            <a:xfrm>
              <a:off x="705893" y="617713"/>
              <a:ext cx="3683783" cy="0"/>
            </a:xfrm>
            <a:custGeom>
              <a:avLst/>
              <a:pathLst>
                <a:path w="3683783" h="0">
                  <a:moveTo>
                    <a:pt x="0" y="0"/>
                  </a:moveTo>
                  <a:lnTo>
                    <a:pt x="3683783" y="0"/>
                  </a:lnTo>
                  <a:lnTo>
                    <a:pt x="36837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0"/>
            <p:cNvSpPr/>
            <p:nvPr/>
          </p:nvSpPr>
          <p:spPr>
            <a:xfrm>
              <a:off x="1524512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1"/>
            <p:cNvSpPr/>
            <p:nvPr/>
          </p:nvSpPr>
          <p:spPr>
            <a:xfrm>
              <a:off x="2454760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2"/>
            <p:cNvSpPr/>
            <p:nvPr/>
          </p:nvSpPr>
          <p:spPr>
            <a:xfrm>
              <a:off x="3385008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3"/>
            <p:cNvSpPr/>
            <p:nvPr/>
          </p:nvSpPr>
          <p:spPr>
            <a:xfrm>
              <a:off x="4315257" y="590289"/>
              <a:ext cx="0" cy="3619982"/>
            </a:xfrm>
            <a:custGeom>
              <a:avLst/>
              <a:pathLst>
                <a:path w="0" h="3619982">
                  <a:moveTo>
                    <a:pt x="0" y="36199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1592710" y="1964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1406661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1220611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1127586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1499686" y="1826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1871785" y="1415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1127586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1499686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941537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1406661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1871785" y="1689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1313636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1313636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848512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2243884" y="1278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2150859" y="730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1871785" y="1415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1592710" y="1964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2150859" y="1552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1592710" y="1552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1871785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1592710" y="1689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1127586" y="1826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1592710" y="223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1313636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1499686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1499686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1685735" y="1964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1685735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1220611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1313636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1871785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1685735" y="1141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7"/>
            <p:cNvSpPr/>
            <p:nvPr/>
          </p:nvSpPr>
          <p:spPr>
            <a:xfrm>
              <a:off x="1964810" y="1004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8"/>
            <p:cNvSpPr/>
            <p:nvPr/>
          </p:nvSpPr>
          <p:spPr>
            <a:xfrm>
              <a:off x="1406661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59"/>
            <p:cNvSpPr/>
            <p:nvPr/>
          </p:nvSpPr>
          <p:spPr>
            <a:xfrm>
              <a:off x="1499686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0"/>
            <p:cNvSpPr/>
            <p:nvPr/>
          </p:nvSpPr>
          <p:spPr>
            <a:xfrm>
              <a:off x="1964810" y="1964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1"/>
            <p:cNvSpPr/>
            <p:nvPr/>
          </p:nvSpPr>
          <p:spPr>
            <a:xfrm>
              <a:off x="1406661" y="1826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2"/>
            <p:cNvSpPr/>
            <p:nvPr/>
          </p:nvSpPr>
          <p:spPr>
            <a:xfrm>
              <a:off x="941537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3"/>
            <p:cNvSpPr/>
            <p:nvPr/>
          </p:nvSpPr>
          <p:spPr>
            <a:xfrm>
              <a:off x="1592710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4"/>
            <p:cNvSpPr/>
            <p:nvPr/>
          </p:nvSpPr>
          <p:spPr>
            <a:xfrm>
              <a:off x="1499686" y="1964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5"/>
            <p:cNvSpPr/>
            <p:nvPr/>
          </p:nvSpPr>
          <p:spPr>
            <a:xfrm>
              <a:off x="1034561" y="3609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6"/>
            <p:cNvSpPr/>
            <p:nvPr/>
          </p:nvSpPr>
          <p:spPr>
            <a:xfrm>
              <a:off x="941537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7"/>
            <p:cNvSpPr/>
            <p:nvPr/>
          </p:nvSpPr>
          <p:spPr>
            <a:xfrm>
              <a:off x="1499686" y="1964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8"/>
            <p:cNvSpPr/>
            <p:nvPr/>
          </p:nvSpPr>
          <p:spPr>
            <a:xfrm>
              <a:off x="1592710" y="1552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69"/>
            <p:cNvSpPr/>
            <p:nvPr/>
          </p:nvSpPr>
          <p:spPr>
            <a:xfrm>
              <a:off x="1313636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0"/>
            <p:cNvSpPr/>
            <p:nvPr/>
          </p:nvSpPr>
          <p:spPr>
            <a:xfrm>
              <a:off x="1592710" y="1552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1"/>
            <p:cNvSpPr/>
            <p:nvPr/>
          </p:nvSpPr>
          <p:spPr>
            <a:xfrm>
              <a:off x="1127586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2"/>
            <p:cNvSpPr/>
            <p:nvPr/>
          </p:nvSpPr>
          <p:spPr>
            <a:xfrm>
              <a:off x="1778760" y="1689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3"/>
            <p:cNvSpPr/>
            <p:nvPr/>
          </p:nvSpPr>
          <p:spPr>
            <a:xfrm>
              <a:off x="1499686" y="223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4"/>
            <p:cNvSpPr/>
            <p:nvPr/>
          </p:nvSpPr>
          <p:spPr>
            <a:xfrm>
              <a:off x="3360182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5"/>
            <p:cNvSpPr/>
            <p:nvPr/>
          </p:nvSpPr>
          <p:spPr>
            <a:xfrm>
              <a:off x="2802033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6"/>
            <p:cNvSpPr/>
            <p:nvPr/>
          </p:nvSpPr>
          <p:spPr>
            <a:xfrm>
              <a:off x="3267157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7"/>
            <p:cNvSpPr/>
            <p:nvPr/>
          </p:nvSpPr>
          <p:spPr>
            <a:xfrm>
              <a:off x="1964810" y="3609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8"/>
            <p:cNvSpPr/>
            <p:nvPr/>
          </p:nvSpPr>
          <p:spPr>
            <a:xfrm>
              <a:off x="2895058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79"/>
            <p:cNvSpPr/>
            <p:nvPr/>
          </p:nvSpPr>
          <p:spPr>
            <a:xfrm>
              <a:off x="2150859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0"/>
            <p:cNvSpPr/>
            <p:nvPr/>
          </p:nvSpPr>
          <p:spPr>
            <a:xfrm>
              <a:off x="2709008" y="223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1"/>
            <p:cNvSpPr/>
            <p:nvPr/>
          </p:nvSpPr>
          <p:spPr>
            <a:xfrm>
              <a:off x="1406661" y="3472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2"/>
            <p:cNvSpPr/>
            <p:nvPr/>
          </p:nvSpPr>
          <p:spPr>
            <a:xfrm>
              <a:off x="2988083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3"/>
            <p:cNvSpPr/>
            <p:nvPr/>
          </p:nvSpPr>
          <p:spPr>
            <a:xfrm>
              <a:off x="1685735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4"/>
            <p:cNvSpPr/>
            <p:nvPr/>
          </p:nvSpPr>
          <p:spPr>
            <a:xfrm>
              <a:off x="1499686" y="4020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5"/>
            <p:cNvSpPr/>
            <p:nvPr/>
          </p:nvSpPr>
          <p:spPr>
            <a:xfrm>
              <a:off x="2336909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6"/>
            <p:cNvSpPr/>
            <p:nvPr/>
          </p:nvSpPr>
          <p:spPr>
            <a:xfrm>
              <a:off x="2429934" y="3746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7"/>
            <p:cNvSpPr/>
            <p:nvPr/>
          </p:nvSpPr>
          <p:spPr>
            <a:xfrm>
              <a:off x="2522959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8"/>
            <p:cNvSpPr/>
            <p:nvPr/>
          </p:nvSpPr>
          <p:spPr>
            <a:xfrm>
              <a:off x="2057835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89"/>
            <p:cNvSpPr/>
            <p:nvPr/>
          </p:nvSpPr>
          <p:spPr>
            <a:xfrm>
              <a:off x="3081108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0"/>
            <p:cNvSpPr/>
            <p:nvPr/>
          </p:nvSpPr>
          <p:spPr>
            <a:xfrm>
              <a:off x="2057835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1"/>
            <p:cNvSpPr/>
            <p:nvPr/>
          </p:nvSpPr>
          <p:spPr>
            <a:xfrm>
              <a:off x="2243884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2"/>
            <p:cNvSpPr/>
            <p:nvPr/>
          </p:nvSpPr>
          <p:spPr>
            <a:xfrm>
              <a:off x="2615984" y="3746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3"/>
            <p:cNvSpPr/>
            <p:nvPr/>
          </p:nvSpPr>
          <p:spPr>
            <a:xfrm>
              <a:off x="2057835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4"/>
            <p:cNvSpPr/>
            <p:nvPr/>
          </p:nvSpPr>
          <p:spPr>
            <a:xfrm>
              <a:off x="2336909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5"/>
            <p:cNvSpPr/>
            <p:nvPr/>
          </p:nvSpPr>
          <p:spPr>
            <a:xfrm>
              <a:off x="2522959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6"/>
            <p:cNvSpPr/>
            <p:nvPr/>
          </p:nvSpPr>
          <p:spPr>
            <a:xfrm>
              <a:off x="2709008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7"/>
            <p:cNvSpPr/>
            <p:nvPr/>
          </p:nvSpPr>
          <p:spPr>
            <a:xfrm>
              <a:off x="2522959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8"/>
            <p:cNvSpPr/>
            <p:nvPr/>
          </p:nvSpPr>
          <p:spPr>
            <a:xfrm>
              <a:off x="2802033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99"/>
            <p:cNvSpPr/>
            <p:nvPr/>
          </p:nvSpPr>
          <p:spPr>
            <a:xfrm>
              <a:off x="2988083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0"/>
            <p:cNvSpPr/>
            <p:nvPr/>
          </p:nvSpPr>
          <p:spPr>
            <a:xfrm>
              <a:off x="3174133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1"/>
            <p:cNvSpPr/>
            <p:nvPr/>
          </p:nvSpPr>
          <p:spPr>
            <a:xfrm>
              <a:off x="3081108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2"/>
            <p:cNvSpPr/>
            <p:nvPr/>
          </p:nvSpPr>
          <p:spPr>
            <a:xfrm>
              <a:off x="2429934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3"/>
            <p:cNvSpPr/>
            <p:nvPr/>
          </p:nvSpPr>
          <p:spPr>
            <a:xfrm>
              <a:off x="2150859" y="3198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4"/>
            <p:cNvSpPr/>
            <p:nvPr/>
          </p:nvSpPr>
          <p:spPr>
            <a:xfrm>
              <a:off x="1964810" y="3472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5"/>
            <p:cNvSpPr/>
            <p:nvPr/>
          </p:nvSpPr>
          <p:spPr>
            <a:xfrm>
              <a:off x="1964810" y="3472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6"/>
            <p:cNvSpPr/>
            <p:nvPr/>
          </p:nvSpPr>
          <p:spPr>
            <a:xfrm>
              <a:off x="2243884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7"/>
            <p:cNvSpPr/>
            <p:nvPr/>
          </p:nvSpPr>
          <p:spPr>
            <a:xfrm>
              <a:off x="2429934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8"/>
            <p:cNvSpPr/>
            <p:nvPr/>
          </p:nvSpPr>
          <p:spPr>
            <a:xfrm>
              <a:off x="1871785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09"/>
            <p:cNvSpPr/>
            <p:nvPr/>
          </p:nvSpPr>
          <p:spPr>
            <a:xfrm>
              <a:off x="2429934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0"/>
            <p:cNvSpPr/>
            <p:nvPr/>
          </p:nvSpPr>
          <p:spPr>
            <a:xfrm>
              <a:off x="3081108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1"/>
            <p:cNvSpPr/>
            <p:nvPr/>
          </p:nvSpPr>
          <p:spPr>
            <a:xfrm>
              <a:off x="2709008" y="3609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2"/>
            <p:cNvSpPr/>
            <p:nvPr/>
          </p:nvSpPr>
          <p:spPr>
            <a:xfrm>
              <a:off x="2057835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3"/>
            <p:cNvSpPr/>
            <p:nvPr/>
          </p:nvSpPr>
          <p:spPr>
            <a:xfrm>
              <a:off x="1964810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4"/>
            <p:cNvSpPr/>
            <p:nvPr/>
          </p:nvSpPr>
          <p:spPr>
            <a:xfrm>
              <a:off x="1964810" y="3198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5"/>
            <p:cNvSpPr/>
            <p:nvPr/>
          </p:nvSpPr>
          <p:spPr>
            <a:xfrm>
              <a:off x="2522959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6"/>
            <p:cNvSpPr/>
            <p:nvPr/>
          </p:nvSpPr>
          <p:spPr>
            <a:xfrm>
              <a:off x="2243884" y="3198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7"/>
            <p:cNvSpPr/>
            <p:nvPr/>
          </p:nvSpPr>
          <p:spPr>
            <a:xfrm>
              <a:off x="1499686" y="3609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8"/>
            <p:cNvSpPr/>
            <p:nvPr/>
          </p:nvSpPr>
          <p:spPr>
            <a:xfrm>
              <a:off x="2057835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19"/>
            <p:cNvSpPr/>
            <p:nvPr/>
          </p:nvSpPr>
          <p:spPr>
            <a:xfrm>
              <a:off x="2150859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0"/>
            <p:cNvSpPr/>
            <p:nvPr/>
          </p:nvSpPr>
          <p:spPr>
            <a:xfrm>
              <a:off x="2150859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1"/>
            <p:cNvSpPr/>
            <p:nvPr/>
          </p:nvSpPr>
          <p:spPr>
            <a:xfrm>
              <a:off x="2615984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2"/>
            <p:cNvSpPr/>
            <p:nvPr/>
          </p:nvSpPr>
          <p:spPr>
            <a:xfrm>
              <a:off x="1592710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3"/>
            <p:cNvSpPr/>
            <p:nvPr/>
          </p:nvSpPr>
          <p:spPr>
            <a:xfrm>
              <a:off x="2150859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4"/>
            <p:cNvSpPr/>
            <p:nvPr/>
          </p:nvSpPr>
          <p:spPr>
            <a:xfrm>
              <a:off x="2709008" y="223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5"/>
            <p:cNvSpPr/>
            <p:nvPr/>
          </p:nvSpPr>
          <p:spPr>
            <a:xfrm>
              <a:off x="2243884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6"/>
            <p:cNvSpPr/>
            <p:nvPr/>
          </p:nvSpPr>
          <p:spPr>
            <a:xfrm>
              <a:off x="3453207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7"/>
            <p:cNvSpPr/>
            <p:nvPr/>
          </p:nvSpPr>
          <p:spPr>
            <a:xfrm>
              <a:off x="2709008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8"/>
            <p:cNvSpPr/>
            <p:nvPr/>
          </p:nvSpPr>
          <p:spPr>
            <a:xfrm>
              <a:off x="2895058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29"/>
            <p:cNvSpPr/>
            <p:nvPr/>
          </p:nvSpPr>
          <p:spPr>
            <a:xfrm>
              <a:off x="3918331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0"/>
            <p:cNvSpPr/>
            <p:nvPr/>
          </p:nvSpPr>
          <p:spPr>
            <a:xfrm>
              <a:off x="1406661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1"/>
            <p:cNvSpPr/>
            <p:nvPr/>
          </p:nvSpPr>
          <p:spPr>
            <a:xfrm>
              <a:off x="3639257" y="2786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2"/>
            <p:cNvSpPr/>
            <p:nvPr/>
          </p:nvSpPr>
          <p:spPr>
            <a:xfrm>
              <a:off x="3081108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3"/>
            <p:cNvSpPr/>
            <p:nvPr/>
          </p:nvSpPr>
          <p:spPr>
            <a:xfrm>
              <a:off x="3546232" y="1826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4"/>
            <p:cNvSpPr/>
            <p:nvPr/>
          </p:nvSpPr>
          <p:spPr>
            <a:xfrm>
              <a:off x="2895058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5"/>
            <p:cNvSpPr/>
            <p:nvPr/>
          </p:nvSpPr>
          <p:spPr>
            <a:xfrm>
              <a:off x="2802033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6"/>
            <p:cNvSpPr/>
            <p:nvPr/>
          </p:nvSpPr>
          <p:spPr>
            <a:xfrm>
              <a:off x="3174133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7"/>
            <p:cNvSpPr/>
            <p:nvPr/>
          </p:nvSpPr>
          <p:spPr>
            <a:xfrm>
              <a:off x="2150859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8"/>
            <p:cNvSpPr/>
            <p:nvPr/>
          </p:nvSpPr>
          <p:spPr>
            <a:xfrm>
              <a:off x="2243884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39"/>
            <p:cNvSpPr/>
            <p:nvPr/>
          </p:nvSpPr>
          <p:spPr>
            <a:xfrm>
              <a:off x="2802033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0"/>
            <p:cNvSpPr/>
            <p:nvPr/>
          </p:nvSpPr>
          <p:spPr>
            <a:xfrm>
              <a:off x="2895058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1"/>
            <p:cNvSpPr/>
            <p:nvPr/>
          </p:nvSpPr>
          <p:spPr>
            <a:xfrm>
              <a:off x="4011356" y="1552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2"/>
            <p:cNvSpPr/>
            <p:nvPr/>
          </p:nvSpPr>
          <p:spPr>
            <a:xfrm>
              <a:off x="4011356" y="3198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3"/>
            <p:cNvSpPr/>
            <p:nvPr/>
          </p:nvSpPr>
          <p:spPr>
            <a:xfrm>
              <a:off x="2429934" y="3746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4"/>
            <p:cNvSpPr/>
            <p:nvPr/>
          </p:nvSpPr>
          <p:spPr>
            <a:xfrm>
              <a:off x="3267157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5"/>
            <p:cNvSpPr/>
            <p:nvPr/>
          </p:nvSpPr>
          <p:spPr>
            <a:xfrm>
              <a:off x="2057835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6"/>
            <p:cNvSpPr/>
            <p:nvPr/>
          </p:nvSpPr>
          <p:spPr>
            <a:xfrm>
              <a:off x="4011356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7"/>
            <p:cNvSpPr/>
            <p:nvPr/>
          </p:nvSpPr>
          <p:spPr>
            <a:xfrm>
              <a:off x="2709008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8"/>
            <p:cNvSpPr/>
            <p:nvPr/>
          </p:nvSpPr>
          <p:spPr>
            <a:xfrm>
              <a:off x="3081108" y="223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49"/>
            <p:cNvSpPr/>
            <p:nvPr/>
          </p:nvSpPr>
          <p:spPr>
            <a:xfrm>
              <a:off x="3546232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0"/>
            <p:cNvSpPr/>
            <p:nvPr/>
          </p:nvSpPr>
          <p:spPr>
            <a:xfrm>
              <a:off x="2615984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1"/>
            <p:cNvSpPr/>
            <p:nvPr/>
          </p:nvSpPr>
          <p:spPr>
            <a:xfrm>
              <a:off x="2522959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2"/>
            <p:cNvSpPr/>
            <p:nvPr/>
          </p:nvSpPr>
          <p:spPr>
            <a:xfrm>
              <a:off x="2802033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3"/>
            <p:cNvSpPr/>
            <p:nvPr/>
          </p:nvSpPr>
          <p:spPr>
            <a:xfrm>
              <a:off x="3546232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4"/>
            <p:cNvSpPr/>
            <p:nvPr/>
          </p:nvSpPr>
          <p:spPr>
            <a:xfrm>
              <a:off x="3732282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5"/>
            <p:cNvSpPr/>
            <p:nvPr/>
          </p:nvSpPr>
          <p:spPr>
            <a:xfrm>
              <a:off x="4197406" y="1552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6"/>
            <p:cNvSpPr/>
            <p:nvPr/>
          </p:nvSpPr>
          <p:spPr>
            <a:xfrm>
              <a:off x="2802033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7"/>
            <p:cNvSpPr/>
            <p:nvPr/>
          </p:nvSpPr>
          <p:spPr>
            <a:xfrm>
              <a:off x="2709008" y="2923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8"/>
            <p:cNvSpPr/>
            <p:nvPr/>
          </p:nvSpPr>
          <p:spPr>
            <a:xfrm>
              <a:off x="2522959" y="3198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59"/>
            <p:cNvSpPr/>
            <p:nvPr/>
          </p:nvSpPr>
          <p:spPr>
            <a:xfrm>
              <a:off x="4011356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0"/>
            <p:cNvSpPr/>
            <p:nvPr/>
          </p:nvSpPr>
          <p:spPr>
            <a:xfrm>
              <a:off x="2709008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1"/>
            <p:cNvSpPr/>
            <p:nvPr/>
          </p:nvSpPr>
          <p:spPr>
            <a:xfrm>
              <a:off x="2802033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2"/>
            <p:cNvSpPr/>
            <p:nvPr/>
          </p:nvSpPr>
          <p:spPr>
            <a:xfrm>
              <a:off x="2429934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3"/>
            <p:cNvSpPr/>
            <p:nvPr/>
          </p:nvSpPr>
          <p:spPr>
            <a:xfrm>
              <a:off x="3267157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4"/>
            <p:cNvSpPr/>
            <p:nvPr/>
          </p:nvSpPr>
          <p:spPr>
            <a:xfrm>
              <a:off x="3081108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5"/>
            <p:cNvSpPr/>
            <p:nvPr/>
          </p:nvSpPr>
          <p:spPr>
            <a:xfrm>
              <a:off x="3267157" y="251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6"/>
            <p:cNvSpPr/>
            <p:nvPr/>
          </p:nvSpPr>
          <p:spPr>
            <a:xfrm>
              <a:off x="2243884" y="306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7"/>
            <p:cNvSpPr/>
            <p:nvPr/>
          </p:nvSpPr>
          <p:spPr>
            <a:xfrm>
              <a:off x="3174133" y="237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8"/>
            <p:cNvSpPr/>
            <p:nvPr/>
          </p:nvSpPr>
          <p:spPr>
            <a:xfrm>
              <a:off x="3081108" y="223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69"/>
            <p:cNvSpPr/>
            <p:nvPr/>
          </p:nvSpPr>
          <p:spPr>
            <a:xfrm>
              <a:off x="3081108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0"/>
            <p:cNvSpPr/>
            <p:nvPr/>
          </p:nvSpPr>
          <p:spPr>
            <a:xfrm>
              <a:off x="2709008" y="333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1"/>
            <p:cNvSpPr/>
            <p:nvPr/>
          </p:nvSpPr>
          <p:spPr>
            <a:xfrm>
              <a:off x="2895058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2"/>
            <p:cNvSpPr/>
            <p:nvPr/>
          </p:nvSpPr>
          <p:spPr>
            <a:xfrm>
              <a:off x="2615984" y="2101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3"/>
            <p:cNvSpPr/>
            <p:nvPr/>
          </p:nvSpPr>
          <p:spPr>
            <a:xfrm>
              <a:off x="2336909" y="264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4"/>
            <p:cNvSpPr/>
            <p:nvPr/>
          </p:nvSpPr>
          <p:spPr>
            <a:xfrm>
              <a:off x="487901" y="4005263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8" name="tx175"/>
            <p:cNvSpPr/>
            <p:nvPr/>
          </p:nvSpPr>
          <p:spPr>
            <a:xfrm>
              <a:off x="487901" y="3319824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9" name="tx176"/>
            <p:cNvSpPr/>
            <p:nvPr/>
          </p:nvSpPr>
          <p:spPr>
            <a:xfrm>
              <a:off x="487901" y="2634221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80" name="tx177"/>
            <p:cNvSpPr/>
            <p:nvPr/>
          </p:nvSpPr>
          <p:spPr>
            <a:xfrm>
              <a:off x="487901" y="1948618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81" name="tx178"/>
            <p:cNvSpPr/>
            <p:nvPr/>
          </p:nvSpPr>
          <p:spPr>
            <a:xfrm>
              <a:off x="487901" y="1262906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2" name="tx179"/>
            <p:cNvSpPr/>
            <p:nvPr/>
          </p:nvSpPr>
          <p:spPr>
            <a:xfrm>
              <a:off x="487901" y="577467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3" name="pl180"/>
            <p:cNvSpPr/>
            <p:nvPr/>
          </p:nvSpPr>
          <p:spPr>
            <a:xfrm>
              <a:off x="671099" y="4045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1"/>
            <p:cNvSpPr/>
            <p:nvPr/>
          </p:nvSpPr>
          <p:spPr>
            <a:xfrm>
              <a:off x="671099" y="3360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2"/>
            <p:cNvSpPr/>
            <p:nvPr/>
          </p:nvSpPr>
          <p:spPr>
            <a:xfrm>
              <a:off x="671099" y="267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3"/>
            <p:cNvSpPr/>
            <p:nvPr/>
          </p:nvSpPr>
          <p:spPr>
            <a:xfrm>
              <a:off x="671099" y="1988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4"/>
            <p:cNvSpPr/>
            <p:nvPr/>
          </p:nvSpPr>
          <p:spPr>
            <a:xfrm>
              <a:off x="671099" y="1303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5"/>
            <p:cNvSpPr/>
            <p:nvPr/>
          </p:nvSpPr>
          <p:spPr>
            <a:xfrm>
              <a:off x="671099" y="6177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6"/>
            <p:cNvSpPr/>
            <p:nvPr/>
          </p:nvSpPr>
          <p:spPr>
            <a:xfrm>
              <a:off x="1524512" y="4210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7"/>
            <p:cNvSpPr/>
            <p:nvPr/>
          </p:nvSpPr>
          <p:spPr>
            <a:xfrm>
              <a:off x="2454760" y="4210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8"/>
            <p:cNvSpPr/>
            <p:nvPr/>
          </p:nvSpPr>
          <p:spPr>
            <a:xfrm>
              <a:off x="3385008" y="4210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89"/>
            <p:cNvSpPr/>
            <p:nvPr/>
          </p:nvSpPr>
          <p:spPr>
            <a:xfrm>
              <a:off x="4315257" y="4210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0"/>
            <p:cNvSpPr/>
            <p:nvPr/>
          </p:nvSpPr>
          <p:spPr>
            <a:xfrm>
              <a:off x="1493434" y="427426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4" name="tx191"/>
            <p:cNvSpPr/>
            <p:nvPr/>
          </p:nvSpPr>
          <p:spPr>
            <a:xfrm>
              <a:off x="2423682" y="4272574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5" name="tx192"/>
            <p:cNvSpPr/>
            <p:nvPr/>
          </p:nvSpPr>
          <p:spPr>
            <a:xfrm>
              <a:off x="3353930" y="4276230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6" name="tx193"/>
            <p:cNvSpPr/>
            <p:nvPr/>
          </p:nvSpPr>
          <p:spPr>
            <a:xfrm>
              <a:off x="4284179" y="4272465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7" name="tx194"/>
            <p:cNvSpPr/>
            <p:nvPr/>
          </p:nvSpPr>
          <p:spPr>
            <a:xfrm>
              <a:off x="2136086" y="4378951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8" name="tx195"/>
            <p:cNvSpPr/>
            <p:nvPr/>
          </p:nvSpPr>
          <p:spPr>
            <a:xfrm rot="-5400000">
              <a:off x="-20426" y="2334250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99" name="page_number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/>
          <a:lstStyle/>
          <a:p>
            <a:r>
              <a:rPr/>
              <a:t>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analysis_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/>
          <a:lstStyle/>
          <a:p>
            <a:r>
              <a:rPr/>
              <a:t>4.4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_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4" y="520711"/>
            <a:ext cx="6335712" cy="263570"/>
          </a:xfrm>
        </p:spPr>
        <p:txBody>
          <a:bodyPr/>
          <a:lstStyle/>
          <a:p>
            <a:r>
              <a:rPr/>
              <a:t>וואלק וואלק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main_text"/>
          <p:cNvSpPr>
            <a:spLocks noGrp="1"/>
          </p:cNvSpPr>
          <p:nvPr>
            <p:ph type="body" sz="quarter" idx="14" hasCustomPrompt="1"/>
          </p:nvPr>
        </p:nvSpPr>
        <p:spPr>
          <a:xfrm>
            <a:off x="244061" y="872656"/>
            <a:ext cx="6335714" cy="476829"/>
          </a:xfrm>
        </p:spPr>
        <p:txBody>
          <a:bodyPr/>
          <a:lstStyle/>
          <a:p>
            <a:r>
              <a:rPr/>
              <a:t>וואלק וואלק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5" name="plot_place"/>
          <p:cNvGrpSpPr/>
          <p:nvPr/>
        </p:nvGrpSpPr>
        <p:grpSpPr>
          <a:xfrm>
            <a:off x="252413" y="1398739"/>
            <a:ext cx="6327362" cy="3214535"/>
            <a:chOff x="252413" y="1398739"/>
            <a:chExt cx="6327362" cy="3214535"/>
          </a:xfrm>
        </p:grpSpPr>
        <p:sp>
          <p:nvSpPr>
            <p:cNvPr id="6" name="rc3"/>
            <p:cNvSpPr/>
            <p:nvPr/>
          </p:nvSpPr>
          <p:spPr>
            <a:xfrm>
              <a:off x="252412" y="1398739"/>
              <a:ext cx="6327361" cy="3214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705893" y="1468328"/>
              <a:ext cx="5804292" cy="274194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5"/>
            <p:cNvSpPr/>
            <p:nvPr/>
          </p:nvSpPr>
          <p:spPr>
            <a:xfrm>
              <a:off x="705893" y="3825983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705893" y="3306676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705893" y="2787368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705893" y="2268061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705893" y="1748754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1262871" y="1468328"/>
              <a:ext cx="0" cy="2741942"/>
            </a:xfrm>
            <a:custGeom>
              <a:avLst/>
              <a:pathLst>
                <a:path w="0" h="2741942">
                  <a:moveTo>
                    <a:pt x="0" y="27419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2728601" y="1468328"/>
              <a:ext cx="0" cy="2741942"/>
            </a:xfrm>
            <a:custGeom>
              <a:avLst/>
              <a:pathLst>
                <a:path w="0" h="2741942">
                  <a:moveTo>
                    <a:pt x="0" y="27419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4194331" y="1468328"/>
              <a:ext cx="0" cy="2741942"/>
            </a:xfrm>
            <a:custGeom>
              <a:avLst/>
              <a:pathLst>
                <a:path w="0" h="2741942">
                  <a:moveTo>
                    <a:pt x="0" y="27419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5660062" y="1468328"/>
              <a:ext cx="0" cy="2741942"/>
            </a:xfrm>
            <a:custGeom>
              <a:avLst/>
              <a:pathLst>
                <a:path w="0" h="2741942">
                  <a:moveTo>
                    <a:pt x="0" y="27419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4"/>
            <p:cNvSpPr/>
            <p:nvPr/>
          </p:nvSpPr>
          <p:spPr>
            <a:xfrm>
              <a:off x="705893" y="4085637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5"/>
            <p:cNvSpPr/>
            <p:nvPr/>
          </p:nvSpPr>
          <p:spPr>
            <a:xfrm>
              <a:off x="705893" y="3566329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6"/>
            <p:cNvSpPr/>
            <p:nvPr/>
          </p:nvSpPr>
          <p:spPr>
            <a:xfrm>
              <a:off x="705893" y="3047022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7"/>
            <p:cNvSpPr/>
            <p:nvPr/>
          </p:nvSpPr>
          <p:spPr>
            <a:xfrm>
              <a:off x="705893" y="2527715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8"/>
            <p:cNvSpPr/>
            <p:nvPr/>
          </p:nvSpPr>
          <p:spPr>
            <a:xfrm>
              <a:off x="705893" y="2008407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9"/>
            <p:cNvSpPr/>
            <p:nvPr/>
          </p:nvSpPr>
          <p:spPr>
            <a:xfrm>
              <a:off x="705893" y="1489100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0"/>
            <p:cNvSpPr/>
            <p:nvPr/>
          </p:nvSpPr>
          <p:spPr>
            <a:xfrm>
              <a:off x="1995736" y="1468328"/>
              <a:ext cx="0" cy="2741942"/>
            </a:xfrm>
            <a:custGeom>
              <a:avLst/>
              <a:pathLst>
                <a:path w="0" h="2741942">
                  <a:moveTo>
                    <a:pt x="0" y="27419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1"/>
            <p:cNvSpPr/>
            <p:nvPr/>
          </p:nvSpPr>
          <p:spPr>
            <a:xfrm>
              <a:off x="3461466" y="1468328"/>
              <a:ext cx="0" cy="2741942"/>
            </a:xfrm>
            <a:custGeom>
              <a:avLst/>
              <a:pathLst>
                <a:path w="0" h="2741942">
                  <a:moveTo>
                    <a:pt x="0" y="27419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2"/>
            <p:cNvSpPr/>
            <p:nvPr/>
          </p:nvSpPr>
          <p:spPr>
            <a:xfrm>
              <a:off x="4927197" y="1468328"/>
              <a:ext cx="0" cy="2741942"/>
            </a:xfrm>
            <a:custGeom>
              <a:avLst/>
              <a:pathLst>
                <a:path w="0" h="2741942">
                  <a:moveTo>
                    <a:pt x="0" y="27419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3"/>
            <p:cNvSpPr/>
            <p:nvPr/>
          </p:nvSpPr>
          <p:spPr>
            <a:xfrm>
              <a:off x="6392927" y="1468328"/>
              <a:ext cx="0" cy="2741942"/>
            </a:xfrm>
            <a:custGeom>
              <a:avLst/>
              <a:pathLst>
                <a:path w="0" h="2741942">
                  <a:moveTo>
                    <a:pt x="0" y="27419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2117483" y="2502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1824337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1531191" y="2814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1384618" y="291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1970910" y="23990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2557202" y="2087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1384618" y="2606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1970910" y="2606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1091472" y="3126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1824337" y="291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2557202" y="2295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1677764" y="2606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1677764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944899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3143494" y="1983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2996921" y="1568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2557202" y="2087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2117483" y="2502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2996921" y="2191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2117483" y="2191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2557202" y="2606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2117483" y="2295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1384618" y="23990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2117483" y="2710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1677764" y="2606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1970910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1970910" y="2606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2264056" y="2502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2264056" y="2606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1531191" y="2814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1677764" y="291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2557202" y="2606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2264056" y="1879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7"/>
            <p:cNvSpPr/>
            <p:nvPr/>
          </p:nvSpPr>
          <p:spPr>
            <a:xfrm>
              <a:off x="2703775" y="1775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8"/>
            <p:cNvSpPr/>
            <p:nvPr/>
          </p:nvSpPr>
          <p:spPr>
            <a:xfrm>
              <a:off x="1824337" y="291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59"/>
            <p:cNvSpPr/>
            <p:nvPr/>
          </p:nvSpPr>
          <p:spPr>
            <a:xfrm>
              <a:off x="1970910" y="2814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0"/>
            <p:cNvSpPr/>
            <p:nvPr/>
          </p:nvSpPr>
          <p:spPr>
            <a:xfrm>
              <a:off x="2703775" y="2502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1"/>
            <p:cNvSpPr/>
            <p:nvPr/>
          </p:nvSpPr>
          <p:spPr>
            <a:xfrm>
              <a:off x="1824337" y="23990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2"/>
            <p:cNvSpPr/>
            <p:nvPr/>
          </p:nvSpPr>
          <p:spPr>
            <a:xfrm>
              <a:off x="1091472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3"/>
            <p:cNvSpPr/>
            <p:nvPr/>
          </p:nvSpPr>
          <p:spPr>
            <a:xfrm>
              <a:off x="2117483" y="2606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4"/>
            <p:cNvSpPr/>
            <p:nvPr/>
          </p:nvSpPr>
          <p:spPr>
            <a:xfrm>
              <a:off x="1970910" y="2502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5"/>
            <p:cNvSpPr/>
            <p:nvPr/>
          </p:nvSpPr>
          <p:spPr>
            <a:xfrm>
              <a:off x="1238045" y="37492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6"/>
            <p:cNvSpPr/>
            <p:nvPr/>
          </p:nvSpPr>
          <p:spPr>
            <a:xfrm>
              <a:off x="1091472" y="2814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7"/>
            <p:cNvSpPr/>
            <p:nvPr/>
          </p:nvSpPr>
          <p:spPr>
            <a:xfrm>
              <a:off x="1970910" y="2502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8"/>
            <p:cNvSpPr/>
            <p:nvPr/>
          </p:nvSpPr>
          <p:spPr>
            <a:xfrm>
              <a:off x="2117483" y="2191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69"/>
            <p:cNvSpPr/>
            <p:nvPr/>
          </p:nvSpPr>
          <p:spPr>
            <a:xfrm>
              <a:off x="1677764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0"/>
            <p:cNvSpPr/>
            <p:nvPr/>
          </p:nvSpPr>
          <p:spPr>
            <a:xfrm>
              <a:off x="2117483" y="2191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1"/>
            <p:cNvSpPr/>
            <p:nvPr/>
          </p:nvSpPr>
          <p:spPr>
            <a:xfrm>
              <a:off x="1384618" y="2814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2"/>
            <p:cNvSpPr/>
            <p:nvPr/>
          </p:nvSpPr>
          <p:spPr>
            <a:xfrm>
              <a:off x="2410629" y="2295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3"/>
            <p:cNvSpPr/>
            <p:nvPr/>
          </p:nvSpPr>
          <p:spPr>
            <a:xfrm>
              <a:off x="1970910" y="2710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4"/>
            <p:cNvSpPr/>
            <p:nvPr/>
          </p:nvSpPr>
          <p:spPr>
            <a:xfrm>
              <a:off x="4902371" y="2814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5"/>
            <p:cNvSpPr/>
            <p:nvPr/>
          </p:nvSpPr>
          <p:spPr>
            <a:xfrm>
              <a:off x="4022932" y="2814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6"/>
            <p:cNvSpPr/>
            <p:nvPr/>
          </p:nvSpPr>
          <p:spPr>
            <a:xfrm>
              <a:off x="4755798" y="291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7"/>
            <p:cNvSpPr/>
            <p:nvPr/>
          </p:nvSpPr>
          <p:spPr>
            <a:xfrm>
              <a:off x="2703775" y="37492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8"/>
            <p:cNvSpPr/>
            <p:nvPr/>
          </p:nvSpPr>
          <p:spPr>
            <a:xfrm>
              <a:off x="4169505" y="322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79"/>
            <p:cNvSpPr/>
            <p:nvPr/>
          </p:nvSpPr>
          <p:spPr>
            <a:xfrm>
              <a:off x="2996921" y="322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0"/>
            <p:cNvSpPr/>
            <p:nvPr/>
          </p:nvSpPr>
          <p:spPr>
            <a:xfrm>
              <a:off x="3876359" y="2710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1"/>
            <p:cNvSpPr/>
            <p:nvPr/>
          </p:nvSpPr>
          <p:spPr>
            <a:xfrm>
              <a:off x="1824337" y="3645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2"/>
            <p:cNvSpPr/>
            <p:nvPr/>
          </p:nvSpPr>
          <p:spPr>
            <a:xfrm>
              <a:off x="4316079" y="3126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3"/>
            <p:cNvSpPr/>
            <p:nvPr/>
          </p:nvSpPr>
          <p:spPr>
            <a:xfrm>
              <a:off x="2264056" y="3333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4"/>
            <p:cNvSpPr/>
            <p:nvPr/>
          </p:nvSpPr>
          <p:spPr>
            <a:xfrm>
              <a:off x="1970910" y="40608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5"/>
            <p:cNvSpPr/>
            <p:nvPr/>
          </p:nvSpPr>
          <p:spPr>
            <a:xfrm>
              <a:off x="3290067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6"/>
            <p:cNvSpPr/>
            <p:nvPr/>
          </p:nvSpPr>
          <p:spPr>
            <a:xfrm>
              <a:off x="3436640" y="3853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7"/>
            <p:cNvSpPr/>
            <p:nvPr/>
          </p:nvSpPr>
          <p:spPr>
            <a:xfrm>
              <a:off x="3583213" y="3126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8"/>
            <p:cNvSpPr/>
            <p:nvPr/>
          </p:nvSpPr>
          <p:spPr>
            <a:xfrm>
              <a:off x="2850348" y="3126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89"/>
            <p:cNvSpPr/>
            <p:nvPr/>
          </p:nvSpPr>
          <p:spPr>
            <a:xfrm>
              <a:off x="4462652" y="291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0"/>
            <p:cNvSpPr/>
            <p:nvPr/>
          </p:nvSpPr>
          <p:spPr>
            <a:xfrm>
              <a:off x="2850348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1"/>
            <p:cNvSpPr/>
            <p:nvPr/>
          </p:nvSpPr>
          <p:spPr>
            <a:xfrm>
              <a:off x="3143494" y="3333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2"/>
            <p:cNvSpPr/>
            <p:nvPr/>
          </p:nvSpPr>
          <p:spPr>
            <a:xfrm>
              <a:off x="3729786" y="3853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3"/>
            <p:cNvSpPr/>
            <p:nvPr/>
          </p:nvSpPr>
          <p:spPr>
            <a:xfrm>
              <a:off x="2850348" y="3541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4"/>
            <p:cNvSpPr/>
            <p:nvPr/>
          </p:nvSpPr>
          <p:spPr>
            <a:xfrm>
              <a:off x="3290067" y="2814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5"/>
            <p:cNvSpPr/>
            <p:nvPr/>
          </p:nvSpPr>
          <p:spPr>
            <a:xfrm>
              <a:off x="3583213" y="322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6"/>
            <p:cNvSpPr/>
            <p:nvPr/>
          </p:nvSpPr>
          <p:spPr>
            <a:xfrm>
              <a:off x="3876359" y="3541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7"/>
            <p:cNvSpPr/>
            <p:nvPr/>
          </p:nvSpPr>
          <p:spPr>
            <a:xfrm>
              <a:off x="3583213" y="322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8"/>
            <p:cNvSpPr/>
            <p:nvPr/>
          </p:nvSpPr>
          <p:spPr>
            <a:xfrm>
              <a:off x="4022932" y="3126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99"/>
            <p:cNvSpPr/>
            <p:nvPr/>
          </p:nvSpPr>
          <p:spPr>
            <a:xfrm>
              <a:off x="4316079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0"/>
            <p:cNvSpPr/>
            <p:nvPr/>
          </p:nvSpPr>
          <p:spPr>
            <a:xfrm>
              <a:off x="4609225" y="322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1"/>
            <p:cNvSpPr/>
            <p:nvPr/>
          </p:nvSpPr>
          <p:spPr>
            <a:xfrm>
              <a:off x="4462652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2"/>
            <p:cNvSpPr/>
            <p:nvPr/>
          </p:nvSpPr>
          <p:spPr>
            <a:xfrm>
              <a:off x="3436640" y="3126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3"/>
            <p:cNvSpPr/>
            <p:nvPr/>
          </p:nvSpPr>
          <p:spPr>
            <a:xfrm>
              <a:off x="2996921" y="3437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4"/>
            <p:cNvSpPr/>
            <p:nvPr/>
          </p:nvSpPr>
          <p:spPr>
            <a:xfrm>
              <a:off x="2703775" y="3645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5"/>
            <p:cNvSpPr/>
            <p:nvPr/>
          </p:nvSpPr>
          <p:spPr>
            <a:xfrm>
              <a:off x="2703775" y="3645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6"/>
            <p:cNvSpPr/>
            <p:nvPr/>
          </p:nvSpPr>
          <p:spPr>
            <a:xfrm>
              <a:off x="3143494" y="3333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7"/>
            <p:cNvSpPr/>
            <p:nvPr/>
          </p:nvSpPr>
          <p:spPr>
            <a:xfrm>
              <a:off x="3436640" y="3333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8"/>
            <p:cNvSpPr/>
            <p:nvPr/>
          </p:nvSpPr>
          <p:spPr>
            <a:xfrm>
              <a:off x="2557202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09"/>
            <p:cNvSpPr/>
            <p:nvPr/>
          </p:nvSpPr>
          <p:spPr>
            <a:xfrm>
              <a:off x="3436640" y="2606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0"/>
            <p:cNvSpPr/>
            <p:nvPr/>
          </p:nvSpPr>
          <p:spPr>
            <a:xfrm>
              <a:off x="4462652" y="291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1"/>
            <p:cNvSpPr/>
            <p:nvPr/>
          </p:nvSpPr>
          <p:spPr>
            <a:xfrm>
              <a:off x="3876359" y="37492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2"/>
            <p:cNvSpPr/>
            <p:nvPr/>
          </p:nvSpPr>
          <p:spPr>
            <a:xfrm>
              <a:off x="2850348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3"/>
            <p:cNvSpPr/>
            <p:nvPr/>
          </p:nvSpPr>
          <p:spPr>
            <a:xfrm>
              <a:off x="2703775" y="3541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4"/>
            <p:cNvSpPr/>
            <p:nvPr/>
          </p:nvSpPr>
          <p:spPr>
            <a:xfrm>
              <a:off x="2703775" y="3437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5"/>
            <p:cNvSpPr/>
            <p:nvPr/>
          </p:nvSpPr>
          <p:spPr>
            <a:xfrm>
              <a:off x="3583213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6"/>
            <p:cNvSpPr/>
            <p:nvPr/>
          </p:nvSpPr>
          <p:spPr>
            <a:xfrm>
              <a:off x="3143494" y="3437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7"/>
            <p:cNvSpPr/>
            <p:nvPr/>
          </p:nvSpPr>
          <p:spPr>
            <a:xfrm>
              <a:off x="1970910" y="37492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8"/>
            <p:cNvSpPr/>
            <p:nvPr/>
          </p:nvSpPr>
          <p:spPr>
            <a:xfrm>
              <a:off x="2850348" y="3333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19"/>
            <p:cNvSpPr/>
            <p:nvPr/>
          </p:nvSpPr>
          <p:spPr>
            <a:xfrm>
              <a:off x="2996921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0"/>
            <p:cNvSpPr/>
            <p:nvPr/>
          </p:nvSpPr>
          <p:spPr>
            <a:xfrm>
              <a:off x="2996921" y="3126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1"/>
            <p:cNvSpPr/>
            <p:nvPr/>
          </p:nvSpPr>
          <p:spPr>
            <a:xfrm>
              <a:off x="3729786" y="3126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2"/>
            <p:cNvSpPr/>
            <p:nvPr/>
          </p:nvSpPr>
          <p:spPr>
            <a:xfrm>
              <a:off x="2117483" y="3541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3"/>
            <p:cNvSpPr/>
            <p:nvPr/>
          </p:nvSpPr>
          <p:spPr>
            <a:xfrm>
              <a:off x="2996921" y="322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4"/>
            <p:cNvSpPr/>
            <p:nvPr/>
          </p:nvSpPr>
          <p:spPr>
            <a:xfrm>
              <a:off x="3876359" y="2710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5"/>
            <p:cNvSpPr/>
            <p:nvPr/>
          </p:nvSpPr>
          <p:spPr>
            <a:xfrm>
              <a:off x="3143494" y="3333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6"/>
            <p:cNvSpPr/>
            <p:nvPr/>
          </p:nvSpPr>
          <p:spPr>
            <a:xfrm>
              <a:off x="5048944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7"/>
            <p:cNvSpPr/>
            <p:nvPr/>
          </p:nvSpPr>
          <p:spPr>
            <a:xfrm>
              <a:off x="3876359" y="3126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8"/>
            <p:cNvSpPr/>
            <p:nvPr/>
          </p:nvSpPr>
          <p:spPr>
            <a:xfrm>
              <a:off x="4169505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29"/>
            <p:cNvSpPr/>
            <p:nvPr/>
          </p:nvSpPr>
          <p:spPr>
            <a:xfrm>
              <a:off x="5781809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0"/>
            <p:cNvSpPr/>
            <p:nvPr/>
          </p:nvSpPr>
          <p:spPr>
            <a:xfrm>
              <a:off x="1824337" y="3541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1"/>
            <p:cNvSpPr/>
            <p:nvPr/>
          </p:nvSpPr>
          <p:spPr>
            <a:xfrm>
              <a:off x="5342090" y="3126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2"/>
            <p:cNvSpPr/>
            <p:nvPr/>
          </p:nvSpPr>
          <p:spPr>
            <a:xfrm>
              <a:off x="4462652" y="3541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3"/>
            <p:cNvSpPr/>
            <p:nvPr/>
          </p:nvSpPr>
          <p:spPr>
            <a:xfrm>
              <a:off x="5195517" y="23990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4"/>
            <p:cNvSpPr/>
            <p:nvPr/>
          </p:nvSpPr>
          <p:spPr>
            <a:xfrm>
              <a:off x="4169505" y="2814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5"/>
            <p:cNvSpPr/>
            <p:nvPr/>
          </p:nvSpPr>
          <p:spPr>
            <a:xfrm>
              <a:off x="4022932" y="3333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6"/>
            <p:cNvSpPr/>
            <p:nvPr/>
          </p:nvSpPr>
          <p:spPr>
            <a:xfrm>
              <a:off x="4609225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7"/>
            <p:cNvSpPr/>
            <p:nvPr/>
          </p:nvSpPr>
          <p:spPr>
            <a:xfrm>
              <a:off x="2996921" y="3541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8"/>
            <p:cNvSpPr/>
            <p:nvPr/>
          </p:nvSpPr>
          <p:spPr>
            <a:xfrm>
              <a:off x="3143494" y="322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39"/>
            <p:cNvSpPr/>
            <p:nvPr/>
          </p:nvSpPr>
          <p:spPr>
            <a:xfrm>
              <a:off x="4022932" y="2814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0"/>
            <p:cNvSpPr/>
            <p:nvPr/>
          </p:nvSpPr>
          <p:spPr>
            <a:xfrm>
              <a:off x="4169505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1"/>
            <p:cNvSpPr/>
            <p:nvPr/>
          </p:nvSpPr>
          <p:spPr>
            <a:xfrm>
              <a:off x="5928382" y="2191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2"/>
            <p:cNvSpPr/>
            <p:nvPr/>
          </p:nvSpPr>
          <p:spPr>
            <a:xfrm>
              <a:off x="5928382" y="3437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3"/>
            <p:cNvSpPr/>
            <p:nvPr/>
          </p:nvSpPr>
          <p:spPr>
            <a:xfrm>
              <a:off x="3436640" y="3853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4"/>
            <p:cNvSpPr/>
            <p:nvPr/>
          </p:nvSpPr>
          <p:spPr>
            <a:xfrm>
              <a:off x="4755798" y="2814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5"/>
            <p:cNvSpPr/>
            <p:nvPr/>
          </p:nvSpPr>
          <p:spPr>
            <a:xfrm>
              <a:off x="2850348" y="322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6"/>
            <p:cNvSpPr/>
            <p:nvPr/>
          </p:nvSpPr>
          <p:spPr>
            <a:xfrm>
              <a:off x="5928382" y="322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7"/>
            <p:cNvSpPr/>
            <p:nvPr/>
          </p:nvSpPr>
          <p:spPr>
            <a:xfrm>
              <a:off x="3876359" y="3333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8"/>
            <p:cNvSpPr/>
            <p:nvPr/>
          </p:nvSpPr>
          <p:spPr>
            <a:xfrm>
              <a:off x="4462652" y="2710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49"/>
            <p:cNvSpPr/>
            <p:nvPr/>
          </p:nvSpPr>
          <p:spPr>
            <a:xfrm>
              <a:off x="5195517" y="2814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0"/>
            <p:cNvSpPr/>
            <p:nvPr/>
          </p:nvSpPr>
          <p:spPr>
            <a:xfrm>
              <a:off x="3729786" y="322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1"/>
            <p:cNvSpPr/>
            <p:nvPr/>
          </p:nvSpPr>
          <p:spPr>
            <a:xfrm>
              <a:off x="3583213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2"/>
            <p:cNvSpPr/>
            <p:nvPr/>
          </p:nvSpPr>
          <p:spPr>
            <a:xfrm>
              <a:off x="4022932" y="322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3"/>
            <p:cNvSpPr/>
            <p:nvPr/>
          </p:nvSpPr>
          <p:spPr>
            <a:xfrm>
              <a:off x="5195517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4"/>
            <p:cNvSpPr/>
            <p:nvPr/>
          </p:nvSpPr>
          <p:spPr>
            <a:xfrm>
              <a:off x="5488663" y="322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5"/>
            <p:cNvSpPr/>
            <p:nvPr/>
          </p:nvSpPr>
          <p:spPr>
            <a:xfrm>
              <a:off x="6221528" y="2191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6"/>
            <p:cNvSpPr/>
            <p:nvPr/>
          </p:nvSpPr>
          <p:spPr>
            <a:xfrm>
              <a:off x="4022932" y="322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7"/>
            <p:cNvSpPr/>
            <p:nvPr/>
          </p:nvSpPr>
          <p:spPr>
            <a:xfrm>
              <a:off x="3876359" y="322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8"/>
            <p:cNvSpPr/>
            <p:nvPr/>
          </p:nvSpPr>
          <p:spPr>
            <a:xfrm>
              <a:off x="3583213" y="3437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59"/>
            <p:cNvSpPr/>
            <p:nvPr/>
          </p:nvSpPr>
          <p:spPr>
            <a:xfrm>
              <a:off x="5928382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0"/>
            <p:cNvSpPr/>
            <p:nvPr/>
          </p:nvSpPr>
          <p:spPr>
            <a:xfrm>
              <a:off x="3876359" y="2606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1"/>
            <p:cNvSpPr/>
            <p:nvPr/>
          </p:nvSpPr>
          <p:spPr>
            <a:xfrm>
              <a:off x="4022932" y="291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2"/>
            <p:cNvSpPr/>
            <p:nvPr/>
          </p:nvSpPr>
          <p:spPr>
            <a:xfrm>
              <a:off x="3436640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3"/>
            <p:cNvSpPr/>
            <p:nvPr/>
          </p:nvSpPr>
          <p:spPr>
            <a:xfrm>
              <a:off x="4755798" y="291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4"/>
            <p:cNvSpPr/>
            <p:nvPr/>
          </p:nvSpPr>
          <p:spPr>
            <a:xfrm>
              <a:off x="4462652" y="291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5"/>
            <p:cNvSpPr/>
            <p:nvPr/>
          </p:nvSpPr>
          <p:spPr>
            <a:xfrm>
              <a:off x="4755798" y="291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6"/>
            <p:cNvSpPr/>
            <p:nvPr/>
          </p:nvSpPr>
          <p:spPr>
            <a:xfrm>
              <a:off x="3143494" y="3333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7"/>
            <p:cNvSpPr/>
            <p:nvPr/>
          </p:nvSpPr>
          <p:spPr>
            <a:xfrm>
              <a:off x="4609225" y="2814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8"/>
            <p:cNvSpPr/>
            <p:nvPr/>
          </p:nvSpPr>
          <p:spPr>
            <a:xfrm>
              <a:off x="4462652" y="2710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69"/>
            <p:cNvSpPr/>
            <p:nvPr/>
          </p:nvSpPr>
          <p:spPr>
            <a:xfrm>
              <a:off x="4462652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0"/>
            <p:cNvSpPr/>
            <p:nvPr/>
          </p:nvSpPr>
          <p:spPr>
            <a:xfrm>
              <a:off x="3876359" y="3541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1"/>
            <p:cNvSpPr/>
            <p:nvPr/>
          </p:nvSpPr>
          <p:spPr>
            <a:xfrm>
              <a:off x="4169505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2"/>
            <p:cNvSpPr/>
            <p:nvPr/>
          </p:nvSpPr>
          <p:spPr>
            <a:xfrm>
              <a:off x="3729786" y="2606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3"/>
            <p:cNvSpPr/>
            <p:nvPr/>
          </p:nvSpPr>
          <p:spPr>
            <a:xfrm>
              <a:off x="3290067" y="3022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4"/>
            <p:cNvSpPr/>
            <p:nvPr/>
          </p:nvSpPr>
          <p:spPr>
            <a:xfrm>
              <a:off x="487901" y="4045173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8" name="tx175"/>
            <p:cNvSpPr/>
            <p:nvPr/>
          </p:nvSpPr>
          <p:spPr>
            <a:xfrm>
              <a:off x="487901" y="3526029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9" name="tx176"/>
            <p:cNvSpPr/>
            <p:nvPr/>
          </p:nvSpPr>
          <p:spPr>
            <a:xfrm>
              <a:off x="487901" y="3006722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80" name="tx177"/>
            <p:cNvSpPr/>
            <p:nvPr/>
          </p:nvSpPr>
          <p:spPr>
            <a:xfrm>
              <a:off x="487901" y="2487414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81" name="tx178"/>
            <p:cNvSpPr/>
            <p:nvPr/>
          </p:nvSpPr>
          <p:spPr>
            <a:xfrm>
              <a:off x="487901" y="1967998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2" name="tx179"/>
            <p:cNvSpPr/>
            <p:nvPr/>
          </p:nvSpPr>
          <p:spPr>
            <a:xfrm>
              <a:off x="487901" y="1448854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3" name="pl180"/>
            <p:cNvSpPr/>
            <p:nvPr/>
          </p:nvSpPr>
          <p:spPr>
            <a:xfrm>
              <a:off x="671099" y="4085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1"/>
            <p:cNvSpPr/>
            <p:nvPr/>
          </p:nvSpPr>
          <p:spPr>
            <a:xfrm>
              <a:off x="671099" y="35663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2"/>
            <p:cNvSpPr/>
            <p:nvPr/>
          </p:nvSpPr>
          <p:spPr>
            <a:xfrm>
              <a:off x="671099" y="3047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3"/>
            <p:cNvSpPr/>
            <p:nvPr/>
          </p:nvSpPr>
          <p:spPr>
            <a:xfrm>
              <a:off x="671099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4"/>
            <p:cNvSpPr/>
            <p:nvPr/>
          </p:nvSpPr>
          <p:spPr>
            <a:xfrm>
              <a:off x="671099" y="2008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5"/>
            <p:cNvSpPr/>
            <p:nvPr/>
          </p:nvSpPr>
          <p:spPr>
            <a:xfrm>
              <a:off x="671099" y="1489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6"/>
            <p:cNvSpPr/>
            <p:nvPr/>
          </p:nvSpPr>
          <p:spPr>
            <a:xfrm>
              <a:off x="1995736" y="4210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7"/>
            <p:cNvSpPr/>
            <p:nvPr/>
          </p:nvSpPr>
          <p:spPr>
            <a:xfrm>
              <a:off x="3461466" y="4210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8"/>
            <p:cNvSpPr/>
            <p:nvPr/>
          </p:nvSpPr>
          <p:spPr>
            <a:xfrm>
              <a:off x="4927197" y="4210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89"/>
            <p:cNvSpPr/>
            <p:nvPr/>
          </p:nvSpPr>
          <p:spPr>
            <a:xfrm>
              <a:off x="6392927" y="4210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0"/>
            <p:cNvSpPr/>
            <p:nvPr/>
          </p:nvSpPr>
          <p:spPr>
            <a:xfrm>
              <a:off x="1964658" y="4274265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4" name="tx191"/>
            <p:cNvSpPr/>
            <p:nvPr/>
          </p:nvSpPr>
          <p:spPr>
            <a:xfrm>
              <a:off x="3430388" y="4272573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5" name="tx192"/>
            <p:cNvSpPr/>
            <p:nvPr/>
          </p:nvSpPr>
          <p:spPr>
            <a:xfrm>
              <a:off x="4896119" y="4276229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6" name="tx193"/>
            <p:cNvSpPr/>
            <p:nvPr/>
          </p:nvSpPr>
          <p:spPr>
            <a:xfrm>
              <a:off x="6361849" y="4272464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7" name="tx194"/>
            <p:cNvSpPr/>
            <p:nvPr/>
          </p:nvSpPr>
          <p:spPr>
            <a:xfrm>
              <a:off x="3196340" y="4378950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8" name="tx195"/>
            <p:cNvSpPr/>
            <p:nvPr/>
          </p:nvSpPr>
          <p:spPr>
            <a:xfrm rot="-5400000">
              <a:off x="-20426" y="2773269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99" name="page_number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/>
          <a:lstStyle/>
          <a:p>
            <a:r>
              <a:rPr/>
              <a:t>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analysis_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/>
          <a:lstStyle/>
          <a:p>
            <a:r>
              <a:rPr/>
              <a:t>4.5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_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4" y="520711"/>
            <a:ext cx="6335712" cy="263570"/>
          </a:xfrm>
        </p:spPr>
        <p:txBody>
          <a:bodyPr/>
          <a:lstStyle/>
          <a:p>
            <a:r>
              <a:rPr/>
              <a:t>וואלק וואלק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plot_place"/>
          <p:cNvGrpSpPr/>
          <p:nvPr/>
        </p:nvGrpSpPr>
        <p:grpSpPr>
          <a:xfrm>
            <a:off x="252413" y="882701"/>
            <a:ext cx="6327362" cy="3730573"/>
            <a:chOff x="252413" y="882701"/>
            <a:chExt cx="6327362" cy="3730573"/>
          </a:xfrm>
        </p:grpSpPr>
        <p:sp>
          <p:nvSpPr>
            <p:cNvPr id="5" name="rc3"/>
            <p:cNvSpPr/>
            <p:nvPr/>
          </p:nvSpPr>
          <p:spPr>
            <a:xfrm>
              <a:off x="252412" y="882701"/>
              <a:ext cx="6327361" cy="37305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05893" y="952290"/>
              <a:ext cx="5804292" cy="325798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5"/>
            <p:cNvSpPr/>
            <p:nvPr/>
          </p:nvSpPr>
          <p:spPr>
            <a:xfrm>
              <a:off x="705893" y="3753660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705893" y="3136618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705893" y="2519576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705893" y="1902534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705893" y="1285492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262871" y="952290"/>
              <a:ext cx="0" cy="3257980"/>
            </a:xfrm>
            <a:custGeom>
              <a:avLst/>
              <a:pathLst>
                <a:path w="0" h="3257980">
                  <a:moveTo>
                    <a:pt x="0" y="325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2728601" y="952290"/>
              <a:ext cx="0" cy="3257980"/>
            </a:xfrm>
            <a:custGeom>
              <a:avLst/>
              <a:pathLst>
                <a:path w="0" h="3257980">
                  <a:moveTo>
                    <a:pt x="0" y="325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4194331" y="952290"/>
              <a:ext cx="0" cy="3257980"/>
            </a:xfrm>
            <a:custGeom>
              <a:avLst/>
              <a:pathLst>
                <a:path w="0" h="3257980">
                  <a:moveTo>
                    <a:pt x="0" y="325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5660062" y="952290"/>
              <a:ext cx="0" cy="3257980"/>
            </a:xfrm>
            <a:custGeom>
              <a:avLst/>
              <a:pathLst>
                <a:path w="0" h="3257980">
                  <a:moveTo>
                    <a:pt x="0" y="325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705893" y="4062180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705893" y="3445139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705893" y="2828097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705893" y="2211055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705893" y="1594013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705893" y="976971"/>
              <a:ext cx="5804292" cy="0"/>
            </a:xfrm>
            <a:custGeom>
              <a:avLst/>
              <a:pathLst>
                <a:path w="5804292" h="0">
                  <a:moveTo>
                    <a:pt x="0" y="0"/>
                  </a:moveTo>
                  <a:lnTo>
                    <a:pt x="5804292" y="0"/>
                  </a:lnTo>
                  <a:lnTo>
                    <a:pt x="58042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995736" y="952290"/>
              <a:ext cx="0" cy="3257980"/>
            </a:xfrm>
            <a:custGeom>
              <a:avLst/>
              <a:pathLst>
                <a:path w="0" h="3257980">
                  <a:moveTo>
                    <a:pt x="0" y="325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3461466" y="952290"/>
              <a:ext cx="0" cy="3257980"/>
            </a:xfrm>
            <a:custGeom>
              <a:avLst/>
              <a:pathLst>
                <a:path w="0" h="3257980">
                  <a:moveTo>
                    <a:pt x="0" y="325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4927197" y="952290"/>
              <a:ext cx="0" cy="3257980"/>
            </a:xfrm>
            <a:custGeom>
              <a:avLst/>
              <a:pathLst>
                <a:path w="0" h="3257980">
                  <a:moveTo>
                    <a:pt x="0" y="325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6392927" y="952290"/>
              <a:ext cx="0" cy="3257980"/>
            </a:xfrm>
            <a:custGeom>
              <a:avLst/>
              <a:pathLst>
                <a:path w="0" h="3257980">
                  <a:moveTo>
                    <a:pt x="0" y="325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2117483" y="2186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1824337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1531191" y="2556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1384618" y="267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1970910" y="2062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2557202" y="16925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1384618" y="2309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1970910" y="2309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1091472" y="2926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1824337" y="267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2557202" y="1939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1677764" y="2309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1677764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944899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3143494" y="156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2996921" y="10755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2557202" y="16925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2117483" y="2186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2996921" y="1816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2117483" y="1816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2557202" y="2309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2117483" y="1939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1384618" y="2062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2117483" y="24330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1677764" y="2309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1970910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1970910" y="2309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2264056" y="2186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2264056" y="2309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1531191" y="2556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1677764" y="267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2557202" y="2309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2264056" y="14457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2703775" y="13223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1824337" y="267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1970910" y="2556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2703775" y="2186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1824337" y="2062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1091472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2117483" y="2309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1970910" y="2186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1238045" y="3667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1091472" y="2556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1970910" y="2186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2117483" y="1816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1677764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2117483" y="1816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1384618" y="2556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2410629" y="1939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1970910" y="24330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4902371" y="2556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4022932" y="2556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4755798" y="267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2703775" y="3667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4169505" y="3050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2996921" y="3050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3876359" y="24330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1824337" y="3543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4316079" y="2926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2264056" y="3173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1970910" y="4037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3290067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3436640" y="3790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3583213" y="2926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2850348" y="2926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4462652" y="267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2850348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3143494" y="3173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3729786" y="3790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2850348" y="34203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3290067" y="2556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3583213" y="3050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3876359" y="34203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3583213" y="3050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4022932" y="2926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4316079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4609225" y="3050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4462652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3436640" y="2926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2996921" y="3296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2703775" y="3543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2703775" y="3543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3143494" y="3173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3436640" y="3173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2557202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3436640" y="2309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4462652" y="267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3876359" y="3667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2850348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2703775" y="34203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2703775" y="3296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3583213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3143494" y="3296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1970910" y="3667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2850348" y="3173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2996921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2996921" y="2926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3729786" y="2926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2117483" y="34203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2996921" y="3050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3876359" y="24330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3143494" y="3173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5048944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3876359" y="2926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4169505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5781809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1824337" y="34203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5342090" y="2926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4462652" y="34203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5195517" y="2062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4169505" y="2556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4022932" y="3173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4609225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2996921" y="34203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3143494" y="3050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4022932" y="2556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4169505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5928382" y="1816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5928382" y="3296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3436640" y="3790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4755798" y="2556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2850348" y="3050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5928382" y="3050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3876359" y="3173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4462652" y="24330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5195517" y="2556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3729786" y="3050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3583213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4022932" y="3050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5195517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5488663" y="3050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6221528" y="1816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4022932" y="3050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3876359" y="3050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3583213" y="3296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5928382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3876359" y="2309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4022932" y="267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3436640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4755798" y="267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4462652" y="267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4755798" y="267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6"/>
            <p:cNvSpPr/>
            <p:nvPr/>
          </p:nvSpPr>
          <p:spPr>
            <a:xfrm>
              <a:off x="3143494" y="3173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4609225" y="2556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4462652" y="24330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4462652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3876359" y="34203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4169505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3729786" y="2309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3290067" y="2803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4"/>
            <p:cNvSpPr/>
            <p:nvPr/>
          </p:nvSpPr>
          <p:spPr>
            <a:xfrm>
              <a:off x="487901" y="402171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7" name="tx175"/>
            <p:cNvSpPr/>
            <p:nvPr/>
          </p:nvSpPr>
          <p:spPr>
            <a:xfrm>
              <a:off x="487901" y="3404838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8" name="tx176"/>
            <p:cNvSpPr/>
            <p:nvPr/>
          </p:nvSpPr>
          <p:spPr>
            <a:xfrm>
              <a:off x="487901" y="2787797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9" name="tx177"/>
            <p:cNvSpPr/>
            <p:nvPr/>
          </p:nvSpPr>
          <p:spPr>
            <a:xfrm>
              <a:off x="487901" y="2170755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80" name="tx178"/>
            <p:cNvSpPr/>
            <p:nvPr/>
          </p:nvSpPr>
          <p:spPr>
            <a:xfrm>
              <a:off x="487901" y="1553604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1" name="tx179"/>
            <p:cNvSpPr/>
            <p:nvPr/>
          </p:nvSpPr>
          <p:spPr>
            <a:xfrm>
              <a:off x="487901" y="936726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2" name="pl180"/>
            <p:cNvSpPr/>
            <p:nvPr/>
          </p:nvSpPr>
          <p:spPr>
            <a:xfrm>
              <a:off x="671099" y="4062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1"/>
            <p:cNvSpPr/>
            <p:nvPr/>
          </p:nvSpPr>
          <p:spPr>
            <a:xfrm>
              <a:off x="671099" y="3445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671099" y="2828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671099" y="2211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671099" y="1594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671099" y="976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1995736" y="4210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3461466" y="4210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4927197" y="4210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6392927" y="4210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0"/>
            <p:cNvSpPr/>
            <p:nvPr/>
          </p:nvSpPr>
          <p:spPr>
            <a:xfrm>
              <a:off x="1964658" y="4274265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3" name="tx191"/>
            <p:cNvSpPr/>
            <p:nvPr/>
          </p:nvSpPr>
          <p:spPr>
            <a:xfrm>
              <a:off x="3430388" y="4272573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4" name="tx192"/>
            <p:cNvSpPr/>
            <p:nvPr/>
          </p:nvSpPr>
          <p:spPr>
            <a:xfrm>
              <a:off x="4896119" y="4276229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5" name="tx193"/>
            <p:cNvSpPr/>
            <p:nvPr/>
          </p:nvSpPr>
          <p:spPr>
            <a:xfrm>
              <a:off x="6361849" y="4272464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6" name="tx194"/>
            <p:cNvSpPr/>
            <p:nvPr/>
          </p:nvSpPr>
          <p:spPr>
            <a:xfrm>
              <a:off x="3196340" y="4378950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7" name="tx195"/>
            <p:cNvSpPr/>
            <p:nvPr/>
          </p:nvSpPr>
          <p:spPr>
            <a:xfrm rot="-5400000">
              <a:off x="-20426" y="2515250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98" name="page_number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/>
          <a:lstStyle/>
          <a:p>
            <a:r>
              <a:rPr/>
              <a:t>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Ophir Betser</dc:creator>
  <cp:lastModifiedBy>ophirbetser</cp:lastModifiedBy>
  <cp:revision>43</cp:revision>
  <dcterms:created xsi:type="dcterms:W3CDTF">2021-11-20T23:19:46Z</dcterms:created>
  <dcterms:modified xsi:type="dcterms:W3CDTF">2021-11-21T03:24:38Z</dcterms:modified>
</cp:coreProperties>
</file>