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sldIdLst>
    <p:sldId id="256" r:id="rId2"/>
  </p:sldIdLst>
  <p:sldSz cx="6840538" cy="4824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685"/>
    <p:restoredTop sz="94680"/>
  </p:normalViewPr>
  <p:slideViewPr>
    <p:cSldViewPr snapToGrid="0" snapToObjects="1" showGuides="1">
      <p:cViewPr>
        <p:scale>
          <a:sx n="305" d="100"/>
          <a:sy n="305" d="100"/>
        </p:scale>
        <p:origin x="2152" y="400"/>
      </p:cViewPr>
      <p:guideLst>
        <p:guide orient="horz" pos="152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10332E-02FC-1A4A-A1CB-3C23A201E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40538" cy="48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open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_11">
            <a:extLst>
              <a:ext uri="{FF2B5EF4-FFF2-40B4-BE49-F238E27FC236}">
                <a16:creationId xmlns:a16="http://schemas.microsoft.com/office/drawing/2014/main" id="{381666B4-1BAE-F540-9054-1CF09658655D}"/>
              </a:ext>
            </a:extLst>
          </p:cNvPr>
          <p:cNvSpPr txBox="1"/>
          <p:nvPr userDrawn="1"/>
        </p:nvSpPr>
        <p:spPr>
          <a:xfrm>
            <a:off x="71438" y="459288"/>
            <a:ext cx="669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he-IL" sz="2800" b="1" dirty="0">
                <a:solidFill>
                  <a:schemeClr val="bg1"/>
                </a:solidFill>
              </a:rPr>
              <a:t>מערכת הבריאות – הדוח המאוחד</a:t>
            </a:r>
            <a:endParaRPr lang="en-IL" sz="2800" b="1" dirty="0">
              <a:solidFill>
                <a:schemeClr val="bg1"/>
              </a:solidFill>
            </a:endParaRPr>
          </a:p>
        </p:txBody>
      </p:sp>
      <p:sp>
        <p:nvSpPr>
          <p:cNvPr id="4" name="static_10">
            <a:extLst>
              <a:ext uri="{FF2B5EF4-FFF2-40B4-BE49-F238E27FC236}">
                <a16:creationId xmlns:a16="http://schemas.microsoft.com/office/drawing/2014/main" id="{6E1921CC-A236-7F41-8C87-B2AE96533C53}"/>
              </a:ext>
            </a:extLst>
          </p:cNvPr>
          <p:cNvSpPr txBox="1"/>
          <p:nvPr userDrawn="1"/>
        </p:nvSpPr>
        <p:spPr>
          <a:xfrm>
            <a:off x="71438" y="4275551"/>
            <a:ext cx="2742743" cy="36933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b="1" dirty="0"/>
              <a:t>בהכנת אופיר בצר ואור קיים</a:t>
            </a:r>
            <a:endParaRPr lang="en-IL" b="1" dirty="0"/>
          </a:p>
        </p:txBody>
      </p:sp>
      <p:sp>
        <p:nvSpPr>
          <p:cNvPr id="5" name="static_9">
            <a:extLst>
              <a:ext uri="{FF2B5EF4-FFF2-40B4-BE49-F238E27FC236}">
                <a16:creationId xmlns:a16="http://schemas.microsoft.com/office/drawing/2014/main" id="{DA7B7478-C7FF-5344-95D4-4E83428453D3}"/>
              </a:ext>
            </a:extLst>
          </p:cNvPr>
          <p:cNvSpPr txBox="1"/>
          <p:nvPr userDrawn="1"/>
        </p:nvSpPr>
        <p:spPr>
          <a:xfrm>
            <a:off x="225469" y="2352028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מספר עובדים</a:t>
            </a:r>
          </a:p>
        </p:txBody>
      </p:sp>
      <p:sp>
        <p:nvSpPr>
          <p:cNvPr id="6" name="static_8">
            <a:extLst>
              <a:ext uri="{FF2B5EF4-FFF2-40B4-BE49-F238E27FC236}">
                <a16:creationId xmlns:a16="http://schemas.microsoft.com/office/drawing/2014/main" id="{291486A0-0F7B-3348-AD9F-BB9E0360FCA6}"/>
              </a:ext>
            </a:extLst>
          </p:cNvPr>
          <p:cNvSpPr txBox="1"/>
          <p:nvPr userDrawn="1"/>
        </p:nvSpPr>
        <p:spPr>
          <a:xfrm>
            <a:off x="1951973" y="2352029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מספר משרות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7" name="static_7">
            <a:extLst>
              <a:ext uri="{FF2B5EF4-FFF2-40B4-BE49-F238E27FC236}">
                <a16:creationId xmlns:a16="http://schemas.microsoft.com/office/drawing/2014/main" id="{0ECA090C-2FE0-5946-A9B4-A96FB5314ACF}"/>
              </a:ext>
            </a:extLst>
          </p:cNvPr>
          <p:cNvSpPr txBox="1"/>
          <p:nvPr userDrawn="1"/>
        </p:nvSpPr>
        <p:spPr>
          <a:xfrm>
            <a:off x="3594970" y="2352029"/>
            <a:ext cx="13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שכר ממוצע למשרה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8" name="static_6">
            <a:extLst>
              <a:ext uri="{FF2B5EF4-FFF2-40B4-BE49-F238E27FC236}">
                <a16:creationId xmlns:a16="http://schemas.microsoft.com/office/drawing/2014/main" id="{7AE73AD6-104B-264B-BAFF-042AF8615E7E}"/>
              </a:ext>
            </a:extLst>
          </p:cNvPr>
          <p:cNvSpPr txBox="1"/>
          <p:nvPr userDrawn="1"/>
        </p:nvSpPr>
        <p:spPr>
          <a:xfrm>
            <a:off x="5382016" y="2352030"/>
            <a:ext cx="129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1200" dirty="0">
                <a:solidFill>
                  <a:schemeClr val="bg1"/>
                </a:solidFill>
              </a:rPr>
              <a:t>שכר חציוני למשרה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10" name="static_5">
            <a:extLst>
              <a:ext uri="{FF2B5EF4-FFF2-40B4-BE49-F238E27FC236}">
                <a16:creationId xmlns:a16="http://schemas.microsoft.com/office/drawing/2014/main" id="{F4365604-361F-C645-AC06-40F34C27BEEB}"/>
              </a:ext>
            </a:extLst>
          </p:cNvPr>
          <p:cNvSpPr/>
          <p:nvPr userDrawn="1"/>
        </p:nvSpPr>
        <p:spPr>
          <a:xfrm>
            <a:off x="5645063" y="1887255"/>
            <a:ext cx="659704" cy="4647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1" name="static_4">
            <a:extLst>
              <a:ext uri="{FF2B5EF4-FFF2-40B4-BE49-F238E27FC236}">
                <a16:creationId xmlns:a16="http://schemas.microsoft.com/office/drawing/2014/main" id="{5885364D-F37E-4142-82C4-E3951B281704}"/>
              </a:ext>
            </a:extLst>
          </p:cNvPr>
          <p:cNvSpPr/>
          <p:nvPr userDrawn="1"/>
        </p:nvSpPr>
        <p:spPr>
          <a:xfrm>
            <a:off x="3824614" y="1887255"/>
            <a:ext cx="755737" cy="4647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2" name="static_3">
            <a:extLst>
              <a:ext uri="{FF2B5EF4-FFF2-40B4-BE49-F238E27FC236}">
                <a16:creationId xmlns:a16="http://schemas.microsoft.com/office/drawing/2014/main" id="{3F030F6D-E00C-3B4A-9B04-A18EA789F631}"/>
              </a:ext>
            </a:extLst>
          </p:cNvPr>
          <p:cNvSpPr/>
          <p:nvPr userDrawn="1"/>
        </p:nvSpPr>
        <p:spPr>
          <a:xfrm>
            <a:off x="2221282" y="1954060"/>
            <a:ext cx="592899" cy="397968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3" name="static_2">
            <a:extLst>
              <a:ext uri="{FF2B5EF4-FFF2-40B4-BE49-F238E27FC236}">
                <a16:creationId xmlns:a16="http://schemas.microsoft.com/office/drawing/2014/main" id="{AA7F8935-02F6-DB41-B4AC-694E57552085}"/>
              </a:ext>
            </a:extLst>
          </p:cNvPr>
          <p:cNvSpPr/>
          <p:nvPr userDrawn="1"/>
        </p:nvSpPr>
        <p:spPr>
          <a:xfrm>
            <a:off x="501042" y="1962410"/>
            <a:ext cx="776614" cy="3979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sp>
        <p:nvSpPr>
          <p:cNvPr id="14" name="static_1">
            <a:extLst>
              <a:ext uri="{FF2B5EF4-FFF2-40B4-BE49-F238E27FC236}">
                <a16:creationId xmlns:a16="http://schemas.microsoft.com/office/drawing/2014/main" id="{24889847-8689-3649-BC1C-7397AAC5A3E3}"/>
              </a:ext>
            </a:extLst>
          </p:cNvPr>
          <p:cNvSpPr txBox="1"/>
          <p:nvPr userDrawn="1"/>
        </p:nvSpPr>
        <p:spPr>
          <a:xfrm>
            <a:off x="1002082" y="982771"/>
            <a:ext cx="4784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he-IL" sz="1600" b="1" dirty="0">
                <a:solidFill>
                  <a:schemeClr val="bg1"/>
                </a:solidFill>
              </a:rPr>
              <a:t>נתוני בתי החולים הממשלתיים, בתי חולים של קופת חולים כללית, ובתי החולים העירוניים</a:t>
            </a:r>
            <a:endParaRPr lang="en-IL" sz="1600" b="1" dirty="0">
              <a:solidFill>
                <a:schemeClr val="bg1"/>
              </a:solidFill>
            </a:endParaRPr>
          </a:p>
        </p:txBody>
      </p:sp>
      <p:sp>
        <p:nvSpPr>
          <p:cNvPr id="16" name="num_ovdim">
            <a:extLst>
              <a:ext uri="{FF2B5EF4-FFF2-40B4-BE49-F238E27FC236}">
                <a16:creationId xmlns:a16="http://schemas.microsoft.com/office/drawing/2014/main" id="{48E54C2D-8001-D44F-84F3-B13D343F4A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775" y="2598655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num_ovdim</a:t>
            </a:r>
          </a:p>
        </p:txBody>
      </p:sp>
      <p:sp>
        <p:nvSpPr>
          <p:cNvPr id="17" name="num_misra">
            <a:extLst>
              <a:ext uri="{FF2B5EF4-FFF2-40B4-BE49-F238E27FC236}">
                <a16:creationId xmlns:a16="http://schemas.microsoft.com/office/drawing/2014/main" id="{30EC7B60-A784-8F46-B5AA-A6F14051D4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1274" y="2598655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num_misra</a:t>
            </a:r>
          </a:p>
        </p:txBody>
      </p:sp>
      <p:sp>
        <p:nvSpPr>
          <p:cNvPr id="18" name="sal_mean">
            <a:extLst>
              <a:ext uri="{FF2B5EF4-FFF2-40B4-BE49-F238E27FC236}">
                <a16:creationId xmlns:a16="http://schemas.microsoft.com/office/drawing/2014/main" id="{376D7F0B-9F08-CA4F-AFA6-4052B828D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320" y="2602460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sal_mean</a:t>
            </a:r>
          </a:p>
        </p:txBody>
      </p:sp>
      <p:sp>
        <p:nvSpPr>
          <p:cNvPr id="19" name="sal_mid">
            <a:extLst>
              <a:ext uri="{FF2B5EF4-FFF2-40B4-BE49-F238E27FC236}">
                <a16:creationId xmlns:a16="http://schemas.microsoft.com/office/drawing/2014/main" id="{9E9D5726-894A-8F41-833E-A95940BB0E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7402" y="2602460"/>
            <a:ext cx="835025" cy="319088"/>
          </a:xfrm>
        </p:spPr>
        <p:txBody>
          <a:bodyPr lIns="0" tIns="0" rIns="0" bIns="0" anchor="ctr">
            <a:noAutofit/>
          </a:bodyPr>
          <a:lstStyle>
            <a:lvl1pPr marL="0" indent="0" algn="ctr" rtl="1">
              <a:buNone/>
              <a:defRPr sz="1200" b="1"/>
            </a:lvl1pPr>
            <a:lvl2pPr marL="321640" indent="0" algn="ctr" rtl="1">
              <a:buNone/>
              <a:defRPr/>
            </a:lvl2pPr>
            <a:lvl3pPr marL="643281" indent="0" algn="ctr" rtl="1">
              <a:buNone/>
              <a:defRPr/>
            </a:lvl3pPr>
            <a:lvl4pPr marL="964921" indent="0" algn="ctr" rtl="1">
              <a:buNone/>
              <a:defRPr/>
            </a:lvl4pPr>
            <a:lvl5pPr marL="1286561" indent="0" algn="ctr" rtl="1">
              <a:buNone/>
              <a:defRPr/>
            </a:lvl5pPr>
          </a:lstStyle>
          <a:p>
            <a:pPr lvl="0"/>
            <a:r>
              <a:rPr lang="en-IL" dirty="0"/>
              <a:t>sal_mid</a:t>
            </a:r>
          </a:p>
        </p:txBody>
      </p:sp>
    </p:spTree>
    <p:extLst>
      <p:ext uri="{BB962C8B-B14F-4D97-AF65-F5344CB8AC3E}">
        <p14:creationId xmlns:p14="http://schemas.microsoft.com/office/powerpoint/2010/main" val="70574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55" userDrawn="1">
          <p15:clr>
            <a:srgbClr val="FBAE40"/>
          </p15:clr>
        </p15:guide>
        <p15:guide id="2" orient="horz" pos="1519" userDrawn="1">
          <p15:clr>
            <a:srgbClr val="FBAE40"/>
          </p15:clr>
        </p15:guide>
        <p15:guide id="3" orient="horz" pos="45" userDrawn="1">
          <p15:clr>
            <a:srgbClr val="000000"/>
          </p15:clr>
        </p15:guide>
        <p15:guide id="4" orient="horz" pos="2994" userDrawn="1">
          <p15:clr>
            <a:srgbClr val="000000"/>
          </p15:clr>
        </p15:guide>
        <p15:guide id="5" pos="45" userDrawn="1">
          <p15:clr>
            <a:srgbClr val="000000"/>
          </p15:clr>
        </p15:guide>
        <p15:guide id="6" pos="4264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1562583" y="742776"/>
            <a:ext cx="502554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1562584" y="428625"/>
            <a:ext cx="5025542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509000"/>
            <a:ext cx="5026025" cy="192088"/>
          </a:xfrm>
        </p:spPr>
        <p:txBody>
          <a:bodyPr lIns="0" tIns="0" rIns="0" bIns="0" anchor="ctr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3750" y="860425"/>
            <a:ext cx="5026025" cy="3752850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829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5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3455988" y="972416"/>
            <a:ext cx="313213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3455988" y="428625"/>
            <a:ext cx="3132138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88" y="520710"/>
            <a:ext cx="3132137" cy="414191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88" y="1018783"/>
            <a:ext cx="3123787" cy="3594491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520700"/>
            <a:ext cx="3132137" cy="4092575"/>
          </a:xfrm>
        </p:spPr>
        <p:txBody>
          <a:bodyPr/>
          <a:lstStyle/>
          <a:p>
            <a:pPr marL="160820" indent="-160820" algn="r" defTabSz="643280" rtl="1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923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17721" y="1260512"/>
            <a:ext cx="207040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517720" y="436975"/>
            <a:ext cx="207040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7720" y="520710"/>
            <a:ext cx="2070405" cy="697603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7721" y="1302711"/>
            <a:ext cx="2062054" cy="3310563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520700"/>
            <a:ext cx="4206853" cy="4092575"/>
          </a:xfrm>
        </p:spPr>
        <p:txBody>
          <a:bodyPr lIns="0" tIns="0" rIns="0" bIns="0"/>
          <a:lstStyle/>
          <a:p>
            <a:pPr marL="160820" indent="-160820" algn="l" defTabSz="643280" rtl="0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36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9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1800" y="817932"/>
            <a:ext cx="615632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31800" y="428625"/>
            <a:ext cx="615632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main_text">
            <a:extLst>
              <a:ext uri="{FF2B5EF4-FFF2-40B4-BE49-F238E27FC236}">
                <a16:creationId xmlns:a16="http://schemas.microsoft.com/office/drawing/2014/main" id="{5D2B8F72-D20C-8647-A734-B4C5BC8FC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4061" y="872656"/>
            <a:ext cx="6335714" cy="476829"/>
          </a:xfrm>
        </p:spPr>
        <p:txBody>
          <a:bodyPr lIns="0" tIns="0" rIns="0" bIns="0"/>
          <a:lstStyle>
            <a:lvl1pPr marL="0" indent="0" algn="r" rtl="1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  <a:lvl3pPr marL="643281" indent="0">
              <a:buNone/>
              <a:defRPr/>
            </a:lvl3pPr>
            <a:lvl4pPr marL="964921" indent="0">
              <a:buNone/>
              <a:defRPr/>
            </a:lvl4pPr>
            <a:lvl5pPr marL="1286561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endParaRPr lang="en-IL" dirty="0"/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1398739"/>
            <a:ext cx="6327362" cy="3214535"/>
          </a:xfrm>
        </p:spPr>
        <p:txBody>
          <a:bodyPr lIns="0" tIns="0" rIns="0" bIns="0"/>
          <a:lstStyle/>
          <a:p>
            <a:pPr marL="160820" indent="-160820" algn="r" defTabSz="643280" rtl="1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6928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2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_1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atic_line">
            <a:extLst>
              <a:ext uri="{FF2B5EF4-FFF2-40B4-BE49-F238E27FC236}">
                <a16:creationId xmlns:a16="http://schemas.microsoft.com/office/drawing/2014/main" id="{2016B5E9-5CA4-9A47-9918-2F3A07F977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1800" y="817932"/>
            <a:ext cx="615632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tatic_text">
            <a:extLst>
              <a:ext uri="{FF2B5EF4-FFF2-40B4-BE49-F238E27FC236}">
                <a16:creationId xmlns:a16="http://schemas.microsoft.com/office/drawing/2014/main" id="{A5DE7A3C-5DF0-8540-812E-06AB52B41FB7}"/>
              </a:ext>
            </a:extLst>
          </p:cNvPr>
          <p:cNvSpPr txBox="1"/>
          <p:nvPr userDrawn="1"/>
        </p:nvSpPr>
        <p:spPr>
          <a:xfrm>
            <a:off x="306908" y="4673385"/>
            <a:ext cx="1255675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he-IL" sz="700" dirty="0"/>
              <a:t>פרק 4 מערכת הבריאות הממשלתית</a:t>
            </a:r>
            <a:endParaRPr lang="en-IL" sz="700" dirty="0"/>
          </a:p>
        </p:txBody>
      </p:sp>
      <p:sp>
        <p:nvSpPr>
          <p:cNvPr id="3" name="static_box_page_number">
            <a:extLst>
              <a:ext uri="{FF2B5EF4-FFF2-40B4-BE49-F238E27FC236}">
                <a16:creationId xmlns:a16="http://schemas.microsoft.com/office/drawing/2014/main" id="{E9A34914-2E95-3844-BE6E-43DCE8D48D28}"/>
              </a:ext>
            </a:extLst>
          </p:cNvPr>
          <p:cNvSpPr/>
          <p:nvPr userDrawn="1"/>
        </p:nvSpPr>
        <p:spPr>
          <a:xfrm>
            <a:off x="0" y="4662525"/>
            <a:ext cx="280705" cy="123111"/>
          </a:xfrm>
          <a:prstGeom prst="rect">
            <a:avLst/>
          </a:prstGeom>
          <a:solidFill>
            <a:schemeClr val="accent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1" name="static_box_top">
            <a:extLst>
              <a:ext uri="{FF2B5EF4-FFF2-40B4-BE49-F238E27FC236}">
                <a16:creationId xmlns:a16="http://schemas.microsoft.com/office/drawing/2014/main" id="{3CBFF075-9909-7C4E-BA60-EC74CE4A8B9F}"/>
              </a:ext>
            </a:extLst>
          </p:cNvPr>
          <p:cNvSpPr/>
          <p:nvPr userDrawn="1"/>
        </p:nvSpPr>
        <p:spPr>
          <a:xfrm>
            <a:off x="431800" y="428625"/>
            <a:ext cx="6156326" cy="45719"/>
          </a:xfrm>
          <a:prstGeom prst="rect">
            <a:avLst/>
          </a:prstGeom>
          <a:solidFill>
            <a:schemeClr val="accent5"/>
          </a:solidFill>
          <a:ln w="0" cap="flat" cmpd="tri">
            <a:prstDash val="solid"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IL" dirty="0"/>
          </a:p>
        </p:txBody>
      </p:sp>
      <p:sp>
        <p:nvSpPr>
          <p:cNvPr id="10" name="page_number">
            <a:extLst>
              <a:ext uri="{FF2B5EF4-FFF2-40B4-BE49-F238E27FC236}">
                <a16:creationId xmlns:a16="http://schemas.microsoft.com/office/drawing/2014/main" id="{5804BB10-C653-B54B-8392-330391724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657996"/>
            <a:ext cx="280705" cy="123111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p_n</a:t>
            </a:r>
            <a:endParaRPr lang="en-IL" dirty="0"/>
          </a:p>
        </p:txBody>
      </p:sp>
      <p:sp>
        <p:nvSpPr>
          <p:cNvPr id="13" name="analysis_number">
            <a:extLst>
              <a:ext uri="{FF2B5EF4-FFF2-40B4-BE49-F238E27FC236}">
                <a16:creationId xmlns:a16="http://schemas.microsoft.com/office/drawing/2014/main" id="{196AF0B3-D0A9-5E4E-BE97-6D217790F8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900" y="179388"/>
            <a:ext cx="657225" cy="230187"/>
          </a:xfrm>
        </p:spPr>
        <p:txBody>
          <a:bodyPr lIns="0" tIns="0" rIns="0" bIns="0" anchor="ctr"/>
          <a:lstStyle>
            <a:lvl1pPr marL="0" indent="0" algn="r">
              <a:buNone/>
              <a:defRPr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L" dirty="0"/>
              <a:t>a_n</a:t>
            </a:r>
          </a:p>
        </p:txBody>
      </p:sp>
      <p:sp>
        <p:nvSpPr>
          <p:cNvPr id="24" name="title_text">
            <a:extLst>
              <a:ext uri="{FF2B5EF4-FFF2-40B4-BE49-F238E27FC236}">
                <a16:creationId xmlns:a16="http://schemas.microsoft.com/office/drawing/2014/main" id="{B119C92A-366C-B44A-8FD7-913B276D5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414" y="520711"/>
            <a:ext cx="6335712" cy="263570"/>
          </a:xfrm>
        </p:spPr>
        <p:txBody>
          <a:bodyPr lIns="0" tIns="0" rIns="0" bIns="0" anchor="t">
            <a:noAutofit/>
          </a:bodyPr>
          <a:lstStyle>
            <a:lvl1pPr marL="0" indent="0" algn="r" rtl="1">
              <a:buFontTx/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164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lot_place">
            <a:extLst>
              <a:ext uri="{FF2B5EF4-FFF2-40B4-BE49-F238E27FC236}">
                <a16:creationId xmlns:a16="http://schemas.microsoft.com/office/drawing/2014/main" id="{9D0ACA94-4CC0-764D-88FE-C5039A0E30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413" y="882701"/>
            <a:ext cx="6327362" cy="3730573"/>
          </a:xfrm>
        </p:spPr>
        <p:txBody>
          <a:bodyPr lIns="0" tIns="0" rIns="0" bIns="0"/>
          <a:lstStyle/>
          <a:p>
            <a:pPr marL="160820" indent="-160820" algn="l" defTabSz="643280" rtl="0" eaLnBrk="1" latinLnBrk="0" hangingPunct="1">
              <a:lnSpc>
                <a:spcPct val="90000"/>
              </a:lnSpc>
              <a:spcBef>
                <a:spcPts val="704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5276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" userDrawn="1">
          <p15:clr>
            <a:srgbClr val="FBAE40"/>
          </p15:clr>
        </p15:guide>
        <p15:guide id="2" orient="horz" pos="1520" userDrawn="1">
          <p15:clr>
            <a:srgbClr val="FBAE40"/>
          </p15:clr>
        </p15:guide>
        <p15:guide id="3" orient="horz" pos="23" userDrawn="1">
          <p15:clr>
            <a:srgbClr val="000000"/>
          </p15:clr>
        </p15:guide>
        <p15:guide id="4" orient="horz" pos="3016" userDrawn="1">
          <p15:clr>
            <a:srgbClr val="000000"/>
          </p15:clr>
        </p15:guide>
        <p15:guide id="5" pos="23" userDrawn="1">
          <p15:clr>
            <a:srgbClr val="000000"/>
          </p15:clr>
        </p15:guide>
        <p15:guide id="6" pos="4286" userDrawn="1">
          <p15:clr>
            <a:srgbClr val="000000"/>
          </p15:clr>
        </p15:guide>
        <p15:guide id="7" pos="2132" userDrawn="1">
          <p15:clr>
            <a:srgbClr val="000000"/>
          </p15:clr>
        </p15:guide>
        <p15:guide id="8" pos="2177" userDrawn="1">
          <p15:clr>
            <a:srgbClr val="000000"/>
          </p15:clr>
        </p15:guide>
        <p15:guide id="9" orient="horz" pos="2926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  <p15:guide id="12" pos="4150" userDrawn="1">
          <p15:clr>
            <a:srgbClr val="FBAE40"/>
          </p15:clr>
        </p15:guide>
        <p15:guide id="13" pos="2154" userDrawn="1">
          <p15:clr>
            <a:srgbClr val="FBAE40"/>
          </p15:clr>
        </p15:guide>
        <p15:guide id="14" pos="2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256856"/>
            <a:ext cx="5899964" cy="932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284276"/>
            <a:ext cx="5899964" cy="306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A73C-FA64-DA4A-AACA-E9CAC78C11CF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4471517"/>
            <a:ext cx="2308682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4471517"/>
            <a:ext cx="1539121" cy="256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4E94-7052-8042-9758-CD5F75C787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51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643280" rtl="0" eaLnBrk="1" latinLnBrk="0" hangingPunct="1">
        <a:lnSpc>
          <a:spcPct val="90000"/>
        </a:lnSpc>
        <a:spcBef>
          <a:spcPct val="0"/>
        </a:spcBef>
        <a:buNone/>
        <a:defRPr sz="3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20" indent="-160820" algn="l" defTabSz="643280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460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0410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574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738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902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90661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230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3942" indent="-160820" algn="l" defTabSz="64328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64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3280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92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656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820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984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1481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3122" algn="l" defTabSz="643280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3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43</cp:revision>
  <dcterms:created xsi:type="dcterms:W3CDTF">2021-11-20T23:19:46Z</dcterms:created>
  <dcterms:modified xsi:type="dcterms:W3CDTF">2021-11-21T01:24:28Z</dcterms:modified>
</cp:coreProperties>
</file>