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sldIdLst xmlns:a="http://schemas.openxmlformats.org/drawingml/2006/main" xmlns:r="http://schemas.openxmlformats.org/officeDocument/2006/relationships" xmlns:p="http://schemas.openxmlformats.org/presentationml/2006/main">
    <p:sldId id="256" r:id="rId7"/>
    <p:sldId id="257" r:id="rId8"/>
    <p:sldId id="258" r:id="rId9"/>
    <p:sldId id="259" r:id="rId10"/>
    <p:sldId id="260" r:id="rId11"/>
    <p:sldId id="261" r:id="rId12"/>
    <p:sldId id="262" r:id="rId13"/>
  </p:sldIdLst>
  <p:sldSz cx="6840538" cy="4824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0" userDrawn="1">
          <p15:clr>
            <a:srgbClr val="A4A3A4"/>
          </p15:clr>
        </p15:guide>
        <p15:guide id="2"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4685"/>
    <p:restoredTop sz="94680"/>
  </p:normalViewPr>
  <p:slideViewPr>
    <p:cSldViewPr snapToGrid="0" snapToObjects="1" showGuides="1">
      <p:cViewPr>
        <p:scale>
          <a:sx n="305" d="100"/>
          <a:sy n="305" d="100"/>
        </p:scale>
        <p:origin x="2152" y="400"/>
      </p:cViewPr>
      <p:guideLst>
        <p:guide orient="horz" pos="1520"/>
        <p:guide pos="21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_pag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10332E-02FC-1A4A-A1CB-3C23A201E839}"/>
              </a:ext>
            </a:extLst>
          </p:cNvPr>
          <p:cNvPicPr>
            <a:picLocks noChangeAspect="1"/>
          </p:cNvPicPr>
          <p:nvPr userDrawn="1"/>
        </p:nvPicPr>
        <p:blipFill>
          <a:blip r:embed="rId2"/>
          <a:stretch>
            <a:fillRect/>
          </a:stretch>
        </p:blipFill>
        <p:spPr>
          <a:xfrm>
            <a:off x="0" y="0"/>
            <a:ext cx="6840538" cy="4827726"/>
          </a:xfrm>
          <a:prstGeom prst="rect">
            <a:avLst/>
          </a:prstGeom>
        </p:spPr>
      </p:pic>
    </p:spTree>
    <p:extLst>
      <p:ext uri="{BB962C8B-B14F-4D97-AF65-F5344CB8AC3E}">
        <p14:creationId xmlns:p14="http://schemas.microsoft.com/office/powerpoint/2010/main" val="203643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_open">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static_11">
            <a:extLst>
              <a:ext uri="{FF2B5EF4-FFF2-40B4-BE49-F238E27FC236}">
                <a16:creationId xmlns:a16="http://schemas.microsoft.com/office/drawing/2014/main" id="{381666B4-1BAE-F540-9054-1CF09658655D}"/>
              </a:ext>
            </a:extLst>
          </p:cNvPr>
          <p:cNvSpPr txBox="1"/>
          <p:nvPr userDrawn="1"/>
        </p:nvSpPr>
        <p:spPr>
          <a:xfrm>
            <a:off x="71438" y="459288"/>
            <a:ext cx="6697662" cy="523220"/>
          </a:xfrm>
          <a:prstGeom prst="rect">
            <a:avLst/>
          </a:prstGeom>
          <a:noFill/>
        </p:spPr>
        <p:txBody>
          <a:bodyPr wrap="square" rtlCol="0">
            <a:spAutoFit/>
          </a:bodyPr>
          <a:lstStyle/>
          <a:p>
            <a:pPr marL="0" algn="ctr" defTabSz="457200" rtl="1" eaLnBrk="1" latinLnBrk="0" hangingPunct="1"/>
            <a:r>
              <a:rPr lang="he-IL" sz="2800" b="1" dirty="0">
                <a:solidFill>
                  <a:schemeClr val="bg1"/>
                </a:solidFill>
              </a:rPr>
              <a:t>מערכת הבריאות – הדוח המאוחד</a:t>
            </a:r>
            <a:endParaRPr lang="en-IL" sz="2800" b="1" dirty="0">
              <a:solidFill>
                <a:schemeClr val="bg1"/>
              </a:solidFill>
            </a:endParaRPr>
          </a:p>
        </p:txBody>
      </p:sp>
      <p:sp>
        <p:nvSpPr>
          <p:cNvPr id="4" name="static_10">
            <a:extLst>
              <a:ext uri="{FF2B5EF4-FFF2-40B4-BE49-F238E27FC236}">
                <a16:creationId xmlns:a16="http://schemas.microsoft.com/office/drawing/2014/main" id="{6E1921CC-A236-7F41-8C87-B2AE96533C53}"/>
              </a:ext>
            </a:extLst>
          </p:cNvPr>
          <p:cNvSpPr txBox="1"/>
          <p:nvPr userDrawn="1"/>
        </p:nvSpPr>
        <p:spPr>
          <a:xfrm>
            <a:off x="71438" y="4275551"/>
            <a:ext cx="2742743" cy="369332"/>
          </a:xfrm>
          <a:prstGeom prst="rect">
            <a:avLst/>
          </a:prstGeom>
          <a:noFill/>
          <a:effectLst>
            <a:glow>
              <a:schemeClr val="accent1">
                <a:alpha val="40000"/>
              </a:schemeClr>
            </a:glow>
            <a:outerShdw blurRad="50800" dist="38100" algn="l" rotWithShape="0">
              <a:prstClr val="black">
                <a:alpha val="40000"/>
              </a:prstClr>
            </a:outerShdw>
          </a:effectLst>
        </p:spPr>
        <p:txBody>
          <a:bodyPr wrap="square" rtlCol="0">
            <a:spAutoFit/>
          </a:bodyPr>
          <a:lstStyle/>
          <a:p>
            <a:pPr marL="0" algn="r" defTabSz="457200" rtl="1" eaLnBrk="1" latinLnBrk="0" hangingPunct="1"/>
            <a:r>
              <a:rPr lang="he-IL" b="1" dirty="0"/>
              <a:t>בהכנת אופיר בצר ואור קיים</a:t>
            </a:r>
            <a:endParaRPr lang="en-IL" b="1" dirty="0"/>
          </a:p>
        </p:txBody>
      </p:sp>
      <p:sp>
        <p:nvSpPr>
          <p:cNvPr id="5" name="static_9">
            <a:extLst>
              <a:ext uri="{FF2B5EF4-FFF2-40B4-BE49-F238E27FC236}">
                <a16:creationId xmlns:a16="http://schemas.microsoft.com/office/drawing/2014/main" id="{DA7B7478-C7FF-5344-95D4-4E83428453D3}"/>
              </a:ext>
            </a:extLst>
          </p:cNvPr>
          <p:cNvSpPr txBox="1"/>
          <p:nvPr userDrawn="1"/>
        </p:nvSpPr>
        <p:spPr>
          <a:xfrm>
            <a:off x="225469" y="2352028"/>
            <a:ext cx="1102290" cy="276999"/>
          </a:xfrm>
          <a:prstGeom prst="rect">
            <a:avLst/>
          </a:prstGeom>
          <a:noFill/>
        </p:spPr>
        <p:txBody>
          <a:bodyPr wrap="square" rtlCol="0">
            <a:spAutoFit/>
          </a:bodyPr>
          <a:lstStyle/>
          <a:p>
            <a:pPr marL="0" algn="r" defTabSz="457200" rtl="1" eaLnBrk="1" latinLnBrk="0" hangingPunct="1"/>
            <a:r>
              <a:rPr lang="he-IL" sz="1200" dirty="0">
                <a:solidFill>
                  <a:schemeClr val="bg1"/>
                </a:solidFill>
              </a:rPr>
              <a:t>מספר עובדים</a:t>
            </a:r>
          </a:p>
        </p:txBody>
      </p:sp>
      <p:sp>
        <p:nvSpPr>
          <p:cNvPr id="6" name="static_8">
            <a:extLst>
              <a:ext uri="{FF2B5EF4-FFF2-40B4-BE49-F238E27FC236}">
                <a16:creationId xmlns:a16="http://schemas.microsoft.com/office/drawing/2014/main" id="{291486A0-0F7B-3348-AD9F-BB9E0360FCA6}"/>
              </a:ext>
            </a:extLst>
          </p:cNvPr>
          <p:cNvSpPr txBox="1"/>
          <p:nvPr userDrawn="1"/>
        </p:nvSpPr>
        <p:spPr>
          <a:xfrm>
            <a:off x="1951973" y="2352029"/>
            <a:ext cx="1102290" cy="276999"/>
          </a:xfrm>
          <a:prstGeom prst="rect">
            <a:avLst/>
          </a:prstGeom>
          <a:noFill/>
        </p:spPr>
        <p:txBody>
          <a:bodyPr wrap="square" rtlCol="0">
            <a:spAutoFit/>
          </a:bodyPr>
          <a:lstStyle/>
          <a:p>
            <a:pPr marL="0" algn="r" defTabSz="457200" rtl="1" eaLnBrk="1" latinLnBrk="0" hangingPunct="1"/>
            <a:r>
              <a:rPr lang="he-IL" sz="1200" dirty="0">
                <a:solidFill>
                  <a:schemeClr val="bg1"/>
                </a:solidFill>
              </a:rPr>
              <a:t>מספר משרות</a:t>
            </a:r>
            <a:endParaRPr lang="en-IL" sz="1200" dirty="0">
              <a:solidFill>
                <a:schemeClr val="bg1"/>
              </a:solidFill>
            </a:endParaRPr>
          </a:p>
        </p:txBody>
      </p:sp>
      <p:sp>
        <p:nvSpPr>
          <p:cNvPr id="7" name="static_7">
            <a:extLst>
              <a:ext uri="{FF2B5EF4-FFF2-40B4-BE49-F238E27FC236}">
                <a16:creationId xmlns:a16="http://schemas.microsoft.com/office/drawing/2014/main" id="{0ECA090C-2FE0-5946-A9B4-A96FB5314ACF}"/>
              </a:ext>
            </a:extLst>
          </p:cNvPr>
          <p:cNvSpPr txBox="1"/>
          <p:nvPr userDrawn="1"/>
        </p:nvSpPr>
        <p:spPr>
          <a:xfrm>
            <a:off x="3594970" y="2352029"/>
            <a:ext cx="1356986" cy="276999"/>
          </a:xfrm>
          <a:prstGeom prst="rect">
            <a:avLst/>
          </a:prstGeom>
          <a:noFill/>
        </p:spPr>
        <p:txBody>
          <a:bodyPr wrap="square" rtlCol="0">
            <a:spAutoFit/>
          </a:bodyPr>
          <a:lstStyle/>
          <a:p>
            <a:pPr marL="0" algn="r" defTabSz="457200" rtl="1" eaLnBrk="1" latinLnBrk="0" hangingPunct="1"/>
            <a:r>
              <a:rPr lang="he-IL" sz="1200" dirty="0">
                <a:solidFill>
                  <a:schemeClr val="bg1"/>
                </a:solidFill>
              </a:rPr>
              <a:t>שכר ממוצע למשרה</a:t>
            </a:r>
            <a:endParaRPr lang="en-IL" sz="1200" dirty="0">
              <a:solidFill>
                <a:schemeClr val="bg1"/>
              </a:solidFill>
            </a:endParaRPr>
          </a:p>
        </p:txBody>
      </p:sp>
      <p:sp>
        <p:nvSpPr>
          <p:cNvPr id="8" name="static_6">
            <a:extLst>
              <a:ext uri="{FF2B5EF4-FFF2-40B4-BE49-F238E27FC236}">
                <a16:creationId xmlns:a16="http://schemas.microsoft.com/office/drawing/2014/main" id="{7AE73AD6-104B-264B-BAFF-042AF8615E7E}"/>
              </a:ext>
            </a:extLst>
          </p:cNvPr>
          <p:cNvSpPr txBox="1"/>
          <p:nvPr userDrawn="1"/>
        </p:nvSpPr>
        <p:spPr>
          <a:xfrm>
            <a:off x="5382016" y="2352030"/>
            <a:ext cx="1296444" cy="276999"/>
          </a:xfrm>
          <a:prstGeom prst="rect">
            <a:avLst/>
          </a:prstGeom>
          <a:noFill/>
        </p:spPr>
        <p:txBody>
          <a:bodyPr wrap="square" rtlCol="0">
            <a:spAutoFit/>
          </a:bodyPr>
          <a:lstStyle/>
          <a:p>
            <a:pPr marL="0" algn="r" defTabSz="457200" rtl="1" eaLnBrk="1" latinLnBrk="0" hangingPunct="1"/>
            <a:r>
              <a:rPr lang="he-IL" sz="1200" dirty="0">
                <a:solidFill>
                  <a:schemeClr val="bg1"/>
                </a:solidFill>
              </a:rPr>
              <a:t>שכר חציוני למשרה</a:t>
            </a:r>
            <a:endParaRPr lang="en-IL" sz="1200" dirty="0">
              <a:solidFill>
                <a:schemeClr val="bg1"/>
              </a:solidFill>
            </a:endParaRPr>
          </a:p>
        </p:txBody>
      </p:sp>
      <p:sp>
        <p:nvSpPr>
          <p:cNvPr id="10" name="static_5">
            <a:extLst>
              <a:ext uri="{FF2B5EF4-FFF2-40B4-BE49-F238E27FC236}">
                <a16:creationId xmlns:a16="http://schemas.microsoft.com/office/drawing/2014/main" id="{F4365604-361F-C645-AC06-40F34C27BEEB}"/>
              </a:ext>
            </a:extLst>
          </p:cNvPr>
          <p:cNvSpPr/>
          <p:nvPr userDrawn="1"/>
        </p:nvSpPr>
        <p:spPr>
          <a:xfrm>
            <a:off x="5645063" y="1887255"/>
            <a:ext cx="659704" cy="4647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11" name="static_4">
            <a:extLst>
              <a:ext uri="{FF2B5EF4-FFF2-40B4-BE49-F238E27FC236}">
                <a16:creationId xmlns:a16="http://schemas.microsoft.com/office/drawing/2014/main" id="{5885364D-F37E-4142-82C4-E3951B281704}"/>
              </a:ext>
            </a:extLst>
          </p:cNvPr>
          <p:cNvSpPr/>
          <p:nvPr userDrawn="1"/>
        </p:nvSpPr>
        <p:spPr>
          <a:xfrm>
            <a:off x="3824614" y="1887255"/>
            <a:ext cx="755737" cy="464773"/>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12" name="static_3">
            <a:extLst>
              <a:ext uri="{FF2B5EF4-FFF2-40B4-BE49-F238E27FC236}">
                <a16:creationId xmlns:a16="http://schemas.microsoft.com/office/drawing/2014/main" id="{3F030F6D-E00C-3B4A-9B04-A18EA789F631}"/>
              </a:ext>
            </a:extLst>
          </p:cNvPr>
          <p:cNvSpPr/>
          <p:nvPr userDrawn="1"/>
        </p:nvSpPr>
        <p:spPr>
          <a:xfrm>
            <a:off x="2221282" y="1954060"/>
            <a:ext cx="592899" cy="397968"/>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13" name="static_2">
            <a:extLst>
              <a:ext uri="{FF2B5EF4-FFF2-40B4-BE49-F238E27FC236}">
                <a16:creationId xmlns:a16="http://schemas.microsoft.com/office/drawing/2014/main" id="{AA7F8935-02F6-DB41-B4AC-694E57552085}"/>
              </a:ext>
            </a:extLst>
          </p:cNvPr>
          <p:cNvSpPr/>
          <p:nvPr userDrawn="1"/>
        </p:nvSpPr>
        <p:spPr>
          <a:xfrm>
            <a:off x="501042" y="1962410"/>
            <a:ext cx="776614" cy="397968"/>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14" name="static_1">
            <a:extLst>
              <a:ext uri="{FF2B5EF4-FFF2-40B4-BE49-F238E27FC236}">
                <a16:creationId xmlns:a16="http://schemas.microsoft.com/office/drawing/2014/main" id="{24889847-8689-3649-BC1C-7397AAC5A3E3}"/>
              </a:ext>
            </a:extLst>
          </p:cNvPr>
          <p:cNvSpPr txBox="1"/>
          <p:nvPr userDrawn="1"/>
        </p:nvSpPr>
        <p:spPr>
          <a:xfrm>
            <a:off x="1002082" y="982771"/>
            <a:ext cx="4784944" cy="584775"/>
          </a:xfrm>
          <a:prstGeom prst="rect">
            <a:avLst/>
          </a:prstGeom>
          <a:noFill/>
        </p:spPr>
        <p:txBody>
          <a:bodyPr wrap="square" rtlCol="0">
            <a:spAutoFit/>
          </a:bodyPr>
          <a:lstStyle/>
          <a:p>
            <a:pPr marL="0" algn="ctr" defTabSz="457200" rtl="1" eaLnBrk="1" latinLnBrk="0" hangingPunct="1"/>
            <a:r>
              <a:rPr lang="he-IL" sz="1600" b="1" dirty="0">
                <a:solidFill>
                  <a:schemeClr val="bg1"/>
                </a:solidFill>
              </a:rPr>
              <a:t>נתוני בתי החולים הממשלתיים, בתי חולים של קופת חולים כללית, ובתי החולים העירוניים</a:t>
            </a:r>
            <a:endParaRPr lang="en-IL" sz="1600" b="1" dirty="0">
              <a:solidFill>
                <a:schemeClr val="bg1"/>
              </a:solidFill>
            </a:endParaRPr>
          </a:p>
        </p:txBody>
      </p:sp>
      <p:sp>
        <p:nvSpPr>
          <p:cNvPr id="16" name="num_ovdim">
            <a:extLst>
              <a:ext uri="{FF2B5EF4-FFF2-40B4-BE49-F238E27FC236}">
                <a16:creationId xmlns:a16="http://schemas.microsoft.com/office/drawing/2014/main" id="{48E54C2D-8001-D44F-84F3-B13D343F4A25}"/>
              </a:ext>
            </a:extLst>
          </p:cNvPr>
          <p:cNvSpPr>
            <a:spLocks noGrp="1"/>
          </p:cNvSpPr>
          <p:nvPr>
            <p:ph type="body" sz="quarter" idx="10" hasCustomPrompt="1"/>
          </p:nvPr>
        </p:nvSpPr>
        <p:spPr>
          <a:xfrm>
            <a:off x="421775" y="2598655"/>
            <a:ext cx="835025" cy="319088"/>
          </a:xfrm>
        </p:spPr>
        <p:txBody>
          <a:bodyPr lIns="0" tIns="0" rIns="0" bIns="0" anchor="ctr">
            <a:noAutofit/>
          </a:bodyPr>
          <a:lstStyle>
            <a:lvl1pPr marL="0" indent="0" algn="ctr" rtl="1">
              <a:buNone/>
              <a:defRPr sz="1200" b="1"/>
            </a:lvl1pPr>
            <a:lvl2pPr marL="321640" indent="0" algn="ctr" rtl="1">
              <a:buNone/>
              <a:defRPr/>
            </a:lvl2pPr>
            <a:lvl3pPr marL="643281" indent="0" algn="ctr" rtl="1">
              <a:buNone/>
              <a:defRPr/>
            </a:lvl3pPr>
            <a:lvl4pPr marL="964921" indent="0" algn="ctr" rtl="1">
              <a:buNone/>
              <a:defRPr/>
            </a:lvl4pPr>
            <a:lvl5pPr marL="1286561" indent="0" algn="ctr" rtl="1">
              <a:buNone/>
              <a:defRPr/>
            </a:lvl5pPr>
          </a:lstStyle>
          <a:p>
            <a:pPr lvl="0"/>
            <a:r>
              <a:rPr lang="en-IL" dirty="0"/>
              <a:t>num_ovdim</a:t>
            </a:r>
          </a:p>
        </p:txBody>
      </p:sp>
      <p:sp>
        <p:nvSpPr>
          <p:cNvPr id="17" name="num_misra">
            <a:extLst>
              <a:ext uri="{FF2B5EF4-FFF2-40B4-BE49-F238E27FC236}">
                <a16:creationId xmlns:a16="http://schemas.microsoft.com/office/drawing/2014/main" id="{30EC7B60-A784-8F46-B5AA-A6F14051D4C0}"/>
              </a:ext>
            </a:extLst>
          </p:cNvPr>
          <p:cNvSpPr>
            <a:spLocks noGrp="1"/>
          </p:cNvSpPr>
          <p:nvPr>
            <p:ph type="body" sz="quarter" idx="11" hasCustomPrompt="1"/>
          </p:nvPr>
        </p:nvSpPr>
        <p:spPr>
          <a:xfrm>
            <a:off x="2101274" y="2598655"/>
            <a:ext cx="835025" cy="319088"/>
          </a:xfrm>
        </p:spPr>
        <p:txBody>
          <a:bodyPr lIns="0" tIns="0" rIns="0" bIns="0" anchor="ctr">
            <a:noAutofit/>
          </a:bodyPr>
          <a:lstStyle>
            <a:lvl1pPr marL="0" indent="0" algn="ctr" rtl="1">
              <a:buNone/>
              <a:defRPr sz="1200" b="1"/>
            </a:lvl1pPr>
            <a:lvl2pPr marL="321640" indent="0" algn="ctr" rtl="1">
              <a:buNone/>
              <a:defRPr/>
            </a:lvl2pPr>
            <a:lvl3pPr marL="643281" indent="0" algn="ctr" rtl="1">
              <a:buNone/>
              <a:defRPr/>
            </a:lvl3pPr>
            <a:lvl4pPr marL="964921" indent="0" algn="ctr" rtl="1">
              <a:buNone/>
              <a:defRPr/>
            </a:lvl4pPr>
            <a:lvl5pPr marL="1286561" indent="0" algn="ctr" rtl="1">
              <a:buNone/>
              <a:defRPr/>
            </a:lvl5pPr>
          </a:lstStyle>
          <a:p>
            <a:pPr lvl="0"/>
            <a:r>
              <a:rPr lang="en-IL" dirty="0"/>
              <a:t>num_misra</a:t>
            </a:r>
          </a:p>
        </p:txBody>
      </p:sp>
      <p:sp>
        <p:nvSpPr>
          <p:cNvPr id="18" name="sal_mean">
            <a:extLst>
              <a:ext uri="{FF2B5EF4-FFF2-40B4-BE49-F238E27FC236}">
                <a16:creationId xmlns:a16="http://schemas.microsoft.com/office/drawing/2014/main" id="{376D7F0B-9F08-CA4F-AFA6-4052B828D616}"/>
              </a:ext>
            </a:extLst>
          </p:cNvPr>
          <p:cNvSpPr>
            <a:spLocks noGrp="1"/>
          </p:cNvSpPr>
          <p:nvPr>
            <p:ph type="body" sz="quarter" idx="12" hasCustomPrompt="1"/>
          </p:nvPr>
        </p:nvSpPr>
        <p:spPr>
          <a:xfrm>
            <a:off x="3888320" y="2602460"/>
            <a:ext cx="835025" cy="319088"/>
          </a:xfrm>
        </p:spPr>
        <p:txBody>
          <a:bodyPr lIns="0" tIns="0" rIns="0" bIns="0" anchor="ctr">
            <a:noAutofit/>
          </a:bodyPr>
          <a:lstStyle>
            <a:lvl1pPr marL="0" indent="0" algn="ctr" rtl="1">
              <a:buNone/>
              <a:defRPr sz="1200" b="1"/>
            </a:lvl1pPr>
            <a:lvl2pPr marL="321640" indent="0" algn="ctr" rtl="1">
              <a:buNone/>
              <a:defRPr/>
            </a:lvl2pPr>
            <a:lvl3pPr marL="643281" indent="0" algn="ctr" rtl="1">
              <a:buNone/>
              <a:defRPr/>
            </a:lvl3pPr>
            <a:lvl4pPr marL="964921" indent="0" algn="ctr" rtl="1">
              <a:buNone/>
              <a:defRPr/>
            </a:lvl4pPr>
            <a:lvl5pPr marL="1286561" indent="0" algn="ctr" rtl="1">
              <a:buNone/>
              <a:defRPr/>
            </a:lvl5pPr>
          </a:lstStyle>
          <a:p>
            <a:pPr lvl="0"/>
            <a:r>
              <a:rPr lang="en-IL" dirty="0"/>
              <a:t>sal_mean</a:t>
            </a:r>
          </a:p>
        </p:txBody>
      </p:sp>
      <p:sp>
        <p:nvSpPr>
          <p:cNvPr id="19" name="sal_mid">
            <a:extLst>
              <a:ext uri="{FF2B5EF4-FFF2-40B4-BE49-F238E27FC236}">
                <a16:creationId xmlns:a16="http://schemas.microsoft.com/office/drawing/2014/main" id="{9E9D5726-894A-8F41-833E-A95940BB0E8E}"/>
              </a:ext>
            </a:extLst>
          </p:cNvPr>
          <p:cNvSpPr>
            <a:spLocks noGrp="1"/>
          </p:cNvSpPr>
          <p:nvPr>
            <p:ph type="body" sz="quarter" idx="13" hasCustomPrompt="1"/>
          </p:nvPr>
        </p:nvSpPr>
        <p:spPr>
          <a:xfrm>
            <a:off x="5557402" y="2602460"/>
            <a:ext cx="835025" cy="319088"/>
          </a:xfrm>
        </p:spPr>
        <p:txBody>
          <a:bodyPr lIns="0" tIns="0" rIns="0" bIns="0" anchor="ctr">
            <a:noAutofit/>
          </a:bodyPr>
          <a:lstStyle>
            <a:lvl1pPr marL="0" indent="0" algn="ctr" rtl="1">
              <a:buNone/>
              <a:defRPr sz="1200" b="1"/>
            </a:lvl1pPr>
            <a:lvl2pPr marL="321640" indent="0" algn="ctr" rtl="1">
              <a:buNone/>
              <a:defRPr/>
            </a:lvl2pPr>
            <a:lvl3pPr marL="643281" indent="0" algn="ctr" rtl="1">
              <a:buNone/>
              <a:defRPr/>
            </a:lvl3pPr>
            <a:lvl4pPr marL="964921" indent="0" algn="ctr" rtl="1">
              <a:buNone/>
              <a:defRPr/>
            </a:lvl4pPr>
            <a:lvl5pPr marL="1286561" indent="0" algn="ctr" rtl="1">
              <a:buNone/>
              <a:defRPr/>
            </a:lvl5pPr>
          </a:lstStyle>
          <a:p>
            <a:pPr lvl="0"/>
            <a:r>
              <a:rPr lang="en-IL" dirty="0"/>
              <a:t>sal_mid</a:t>
            </a:r>
          </a:p>
        </p:txBody>
      </p:sp>
    </p:spTree>
    <p:extLst>
      <p:ext uri="{BB962C8B-B14F-4D97-AF65-F5344CB8AC3E}">
        <p14:creationId xmlns:p14="http://schemas.microsoft.com/office/powerpoint/2010/main" val="705746306"/>
      </p:ext>
    </p:extLst>
  </p:cSld>
  <p:clrMapOvr>
    <a:masterClrMapping/>
  </p:clrMapOvr>
  <p:extLst>
    <p:ext uri="{DCECCB84-F9BA-43D5-87BE-67443E8EF086}">
      <p15:sldGuideLst xmlns:p15="http://schemas.microsoft.com/office/powerpoint/2012/main">
        <p15:guide id="1" pos="2155" userDrawn="1">
          <p15:clr>
            <a:srgbClr val="FBAE40"/>
          </p15:clr>
        </p15:guide>
        <p15:guide id="2" orient="horz" pos="1519" userDrawn="1">
          <p15:clr>
            <a:srgbClr val="FBAE40"/>
          </p15:clr>
        </p15:guide>
        <p15:guide id="3" orient="horz" pos="45" userDrawn="1">
          <p15:clr>
            <a:srgbClr val="000000"/>
          </p15:clr>
        </p15:guide>
        <p15:guide id="4" orient="horz" pos="2994" userDrawn="1">
          <p15:clr>
            <a:srgbClr val="000000"/>
          </p15:clr>
        </p15:guide>
        <p15:guide id="5" pos="45" userDrawn="1">
          <p15:clr>
            <a:srgbClr val="000000"/>
          </p15:clr>
        </p15:guide>
        <p15:guide id="6" pos="4264" userDrawn="1">
          <p15:clr>
            <a:srgbClr val="000000"/>
          </p15:clr>
        </p15:guide>
        <p15:guide id="7" pos="2132" userDrawn="1">
          <p15:clr>
            <a:srgbClr val="000000"/>
          </p15:clr>
        </p15:guide>
        <p15:guide id="8" pos="2177"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_0">
    <p:bg>
      <p:bgPr>
        <a:solidFill>
          <a:schemeClr val="bg1"/>
        </a:solidFill>
        <a:effectLst/>
      </p:bgPr>
    </p:bg>
    <p:spTree>
      <p:nvGrpSpPr>
        <p:cNvPr id="1" name=""/>
        <p:cNvGrpSpPr/>
        <p:nvPr/>
      </p:nvGrpSpPr>
      <p:grpSpPr>
        <a:xfrm>
          <a:off x="0" y="0"/>
          <a:ext cx="0" cy="0"/>
          <a:chOff x="0" y="0"/>
          <a:chExt cx="0" cy="0"/>
        </a:xfrm>
      </p:grpSpPr>
      <p:cxnSp>
        <p:nvCxnSpPr>
          <p:cNvPr id="16" name="static_line">
            <a:extLst>
              <a:ext uri="{FF2B5EF4-FFF2-40B4-BE49-F238E27FC236}">
                <a16:creationId xmlns:a16="http://schemas.microsoft.com/office/drawing/2014/main" id="{2016B5E9-5CA4-9A47-9918-2F3A07F9774B}"/>
              </a:ext>
            </a:extLst>
          </p:cNvPr>
          <p:cNvCxnSpPr>
            <a:cxnSpLocks/>
          </p:cNvCxnSpPr>
          <p:nvPr userDrawn="1"/>
        </p:nvCxnSpPr>
        <p:spPr>
          <a:xfrm flipH="1">
            <a:off x="1562583" y="742776"/>
            <a:ext cx="5025542" cy="0"/>
          </a:xfrm>
          <a:prstGeom prst="line">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tatic_text">
            <a:extLst>
              <a:ext uri="{FF2B5EF4-FFF2-40B4-BE49-F238E27FC236}">
                <a16:creationId xmlns:a16="http://schemas.microsoft.com/office/drawing/2014/main" id="{A5DE7A3C-5DF0-8540-812E-06AB52B41FB7}"/>
              </a:ext>
            </a:extLst>
          </p:cNvPr>
          <p:cNvSpPr txBox="1"/>
          <p:nvPr userDrawn="1"/>
        </p:nvSpPr>
        <p:spPr>
          <a:xfrm>
            <a:off x="306908" y="4673385"/>
            <a:ext cx="1255675" cy="107722"/>
          </a:xfrm>
          <a:prstGeom prst="rect">
            <a:avLst/>
          </a:prstGeom>
          <a:noFill/>
        </p:spPr>
        <p:txBody>
          <a:bodyPr wrap="square" lIns="0" tIns="0" rIns="0" bIns="0" rtlCol="0" anchor="t">
            <a:spAutoFit/>
          </a:bodyPr>
          <a:lstStyle/>
          <a:p>
            <a:pPr algn="ctr"/>
            <a:r>
              <a:rPr lang="he-IL" sz="700" dirty="0"/>
              <a:t>פרק 4 מערכת הבריאות הממשלתית</a:t>
            </a:r>
            <a:endParaRPr lang="en-IL" sz="700" dirty="0"/>
          </a:p>
        </p:txBody>
      </p:sp>
      <p:sp>
        <p:nvSpPr>
          <p:cNvPr id="3" name="static_box_page_number">
            <a:extLst>
              <a:ext uri="{FF2B5EF4-FFF2-40B4-BE49-F238E27FC236}">
                <a16:creationId xmlns:a16="http://schemas.microsoft.com/office/drawing/2014/main" id="{E9A34914-2E95-3844-BE6E-43DCE8D48D28}"/>
              </a:ext>
            </a:extLst>
          </p:cNvPr>
          <p:cNvSpPr/>
          <p:nvPr userDrawn="1"/>
        </p:nvSpPr>
        <p:spPr>
          <a:xfrm>
            <a:off x="0" y="4662525"/>
            <a:ext cx="280705" cy="123111"/>
          </a:xfrm>
          <a:prstGeom prst="rect">
            <a:avLst/>
          </a:prstGeom>
          <a:solidFill>
            <a:schemeClr val="accent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0" eaLnBrk="1" latinLnBrk="0" hangingPunct="1"/>
            <a:endParaRPr lang="en-IL" dirty="0"/>
          </a:p>
        </p:txBody>
      </p:sp>
      <p:sp>
        <p:nvSpPr>
          <p:cNvPr id="11" name="static_box_top">
            <a:extLst>
              <a:ext uri="{FF2B5EF4-FFF2-40B4-BE49-F238E27FC236}">
                <a16:creationId xmlns:a16="http://schemas.microsoft.com/office/drawing/2014/main" id="{3CBFF075-9909-7C4E-BA60-EC74CE4A8B9F}"/>
              </a:ext>
            </a:extLst>
          </p:cNvPr>
          <p:cNvSpPr/>
          <p:nvPr userDrawn="1"/>
        </p:nvSpPr>
        <p:spPr>
          <a:xfrm>
            <a:off x="1562584" y="428625"/>
            <a:ext cx="5025542" cy="45719"/>
          </a:xfrm>
          <a:prstGeom prst="rect">
            <a:avLst/>
          </a:prstGeom>
          <a:solidFill>
            <a:schemeClr val="accent5"/>
          </a:solidFill>
          <a:ln w="0" cap="flat" cmpd="tri">
            <a:prstDash val="solid"/>
            <a:miter lim="800000"/>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dirty="0"/>
          </a:p>
        </p:txBody>
      </p:sp>
      <p:sp>
        <p:nvSpPr>
          <p:cNvPr id="10" name="page_number">
            <a:extLst>
              <a:ext uri="{FF2B5EF4-FFF2-40B4-BE49-F238E27FC236}">
                <a16:creationId xmlns:a16="http://schemas.microsoft.com/office/drawing/2014/main" id="{5804BB10-C653-B54B-8392-330391724E37}"/>
              </a:ext>
            </a:extLst>
          </p:cNvPr>
          <p:cNvSpPr>
            <a:spLocks noGrp="1"/>
          </p:cNvSpPr>
          <p:nvPr>
            <p:ph type="body" sz="quarter" idx="11" hasCustomPrompt="1"/>
          </p:nvPr>
        </p:nvSpPr>
        <p:spPr>
          <a:xfrm>
            <a:off x="-1" y="4657996"/>
            <a:ext cx="280705" cy="123111"/>
          </a:xfrm>
        </p:spPr>
        <p:txBody>
          <a:bodyPr lIns="0" tIns="0" rIns="0" bIns="0" anchor="ctr">
            <a:normAutofit/>
          </a:bodyPr>
          <a:lstStyle>
            <a:lvl1pPr marL="0" indent="0" algn="ctr">
              <a:buNone/>
              <a:defRPr sz="600" b="1">
                <a:solidFill>
                  <a:schemeClr val="bg1"/>
                </a:solidFill>
              </a:defRPr>
            </a:lvl1pPr>
          </a:lstStyle>
          <a:p>
            <a:pPr lvl="0"/>
            <a:r>
              <a:rPr lang="en-US" dirty="0" err="1"/>
              <a:t>p_n</a:t>
            </a:r>
            <a:endParaRPr lang="en-IL" dirty="0"/>
          </a:p>
        </p:txBody>
      </p:sp>
      <p:sp>
        <p:nvSpPr>
          <p:cNvPr id="13" name="analysis_number">
            <a:extLst>
              <a:ext uri="{FF2B5EF4-FFF2-40B4-BE49-F238E27FC236}">
                <a16:creationId xmlns:a16="http://schemas.microsoft.com/office/drawing/2014/main" id="{196AF0B3-D0A9-5E4E-BE97-6D217790F8CA}"/>
              </a:ext>
            </a:extLst>
          </p:cNvPr>
          <p:cNvSpPr>
            <a:spLocks noGrp="1"/>
          </p:cNvSpPr>
          <p:nvPr>
            <p:ph type="body" sz="quarter" idx="12" hasCustomPrompt="1"/>
          </p:nvPr>
        </p:nvSpPr>
        <p:spPr>
          <a:xfrm>
            <a:off x="5930900" y="179388"/>
            <a:ext cx="657225" cy="230187"/>
          </a:xfrm>
        </p:spPr>
        <p:txBody>
          <a:bodyPr lIns="0" tIns="0" rIns="0" bIns="0" anchor="ctr"/>
          <a:lstStyle>
            <a:lvl1pPr marL="0" indent="0" algn="r">
              <a:buNone/>
              <a:defRPr b="1">
                <a:solidFill>
                  <a:schemeClr val="accent1">
                    <a:lumMod val="60000"/>
                    <a:lumOff val="40000"/>
                  </a:schemeClr>
                </a:solidFill>
                <a:latin typeface="Arial" panose="020B0604020202020204" pitchFamily="34" charset="0"/>
                <a:cs typeface="Arial" panose="020B0604020202020204" pitchFamily="34" charset="0"/>
              </a:defRPr>
            </a:lvl1pPr>
          </a:lstStyle>
          <a:p>
            <a:pPr lvl="0"/>
            <a:r>
              <a:rPr lang="en-IL" dirty="0"/>
              <a:t>a_n</a:t>
            </a:r>
          </a:p>
        </p:txBody>
      </p:sp>
      <p:sp>
        <p:nvSpPr>
          <p:cNvPr id="24" name="title_text">
            <a:extLst>
              <a:ext uri="{FF2B5EF4-FFF2-40B4-BE49-F238E27FC236}">
                <a16:creationId xmlns:a16="http://schemas.microsoft.com/office/drawing/2014/main" id="{B119C92A-366C-B44A-8FD7-913B276D5629}"/>
              </a:ext>
            </a:extLst>
          </p:cNvPr>
          <p:cNvSpPr>
            <a:spLocks noGrp="1"/>
          </p:cNvSpPr>
          <p:nvPr>
            <p:ph type="body" sz="quarter" idx="13" hasCustomPrompt="1"/>
          </p:nvPr>
        </p:nvSpPr>
        <p:spPr>
          <a:xfrm>
            <a:off x="1562100" y="509000"/>
            <a:ext cx="5026025" cy="192088"/>
          </a:xfrm>
        </p:spPr>
        <p:txBody>
          <a:bodyPr lIns="0" tIns="0" rIns="0" bIns="0" anchor="ctr">
            <a:noAutofit/>
          </a:bodyPr>
          <a:lstStyle>
            <a:lvl1pPr marL="0" indent="0" algn="r" rtl="1">
              <a:buFontTx/>
              <a:buNone/>
              <a:defRPr sz="1600" b="1">
                <a:latin typeface="Arial" panose="020B0604020202020204" pitchFamily="34" charset="0"/>
                <a:cs typeface="Arial" panose="020B0604020202020204" pitchFamily="34" charset="0"/>
              </a:defRPr>
            </a:lvl1pPr>
            <a:lvl2pPr marL="321640" indent="0">
              <a:buNone/>
              <a:defRPr/>
            </a:lvl2pPr>
          </a:lstStyle>
          <a:p>
            <a:pPr lvl="0"/>
            <a:r>
              <a:rPr lang="en-US" dirty="0"/>
              <a:t>title</a:t>
            </a:r>
          </a:p>
        </p:txBody>
      </p:sp>
      <p:sp>
        <p:nvSpPr>
          <p:cNvPr id="26" name="main_text">
            <a:extLst>
              <a:ext uri="{FF2B5EF4-FFF2-40B4-BE49-F238E27FC236}">
                <a16:creationId xmlns:a16="http://schemas.microsoft.com/office/drawing/2014/main" id="{5D2B8F72-D20C-8647-A734-B4C5BC8FC7E0}"/>
              </a:ext>
            </a:extLst>
          </p:cNvPr>
          <p:cNvSpPr>
            <a:spLocks noGrp="1"/>
          </p:cNvSpPr>
          <p:nvPr>
            <p:ph type="body" sz="quarter" idx="14" hasCustomPrompt="1"/>
          </p:nvPr>
        </p:nvSpPr>
        <p:spPr>
          <a:xfrm>
            <a:off x="1553750" y="860425"/>
            <a:ext cx="5026025" cy="3752850"/>
          </a:xfrm>
        </p:spPr>
        <p:txBody>
          <a:bodyPr lIns="0" tIns="0" rIns="0" bIns="0"/>
          <a:lstStyle>
            <a:lvl1pPr marL="0" indent="0" algn="r" rtl="1">
              <a:buNone/>
              <a:defRPr sz="900">
                <a:latin typeface="Arial" panose="020B0604020202020204" pitchFamily="34" charset="0"/>
                <a:cs typeface="Arial" panose="020B0604020202020204" pitchFamily="34" charset="0"/>
              </a:defRPr>
            </a:lvl1pPr>
            <a:lvl2pPr marL="321640" indent="0">
              <a:buNone/>
              <a:defRPr/>
            </a:lvl2pPr>
            <a:lvl3pPr marL="643281" indent="0">
              <a:buNone/>
              <a:defRPr/>
            </a:lvl3pPr>
            <a:lvl4pPr marL="964921" indent="0">
              <a:buNone/>
              <a:defRPr/>
            </a:lvl4pPr>
            <a:lvl5pPr marL="1286561" indent="0">
              <a:buNone/>
              <a:defRPr/>
            </a:lvl5pPr>
          </a:lstStyle>
          <a:p>
            <a:pPr lvl="0"/>
            <a:r>
              <a:rPr lang="en-US" dirty="0"/>
              <a:t>text</a:t>
            </a:r>
          </a:p>
          <a:p>
            <a:pPr lvl="1"/>
            <a:endParaRPr lang="en-IL" dirty="0"/>
          </a:p>
        </p:txBody>
      </p:sp>
    </p:spTree>
    <p:extLst>
      <p:ext uri="{BB962C8B-B14F-4D97-AF65-F5344CB8AC3E}">
        <p14:creationId xmlns:p14="http://schemas.microsoft.com/office/powerpoint/2010/main" val="2498297982"/>
      </p:ext>
    </p:extLst>
  </p:cSld>
  <p:clrMapOvr>
    <a:masterClrMapping/>
  </p:clrMapOvr>
  <p:extLst>
    <p:ext uri="{DCECCB84-F9BA-43D5-87BE-67443E8EF086}">
      <p15:sldGuideLst xmlns:p15="http://schemas.microsoft.com/office/powerpoint/2012/main">
        <p15:guide id="1" pos="159" userDrawn="1">
          <p15:clr>
            <a:srgbClr val="FBAE40"/>
          </p15:clr>
        </p15:guide>
        <p15:guide id="2" orient="horz" pos="1520" userDrawn="1">
          <p15:clr>
            <a:srgbClr val="FBAE40"/>
          </p15:clr>
        </p15:guide>
        <p15:guide id="3" orient="horz" pos="23" userDrawn="1">
          <p15:clr>
            <a:srgbClr val="000000"/>
          </p15:clr>
        </p15:guide>
        <p15:guide id="4" orient="horz" pos="3016" userDrawn="1">
          <p15:clr>
            <a:srgbClr val="000000"/>
          </p15:clr>
        </p15:guide>
        <p15:guide id="5" pos="23" userDrawn="1">
          <p15:clr>
            <a:srgbClr val="000000"/>
          </p15:clr>
        </p15:guide>
        <p15:guide id="6" pos="4286" userDrawn="1">
          <p15:clr>
            <a:srgbClr val="000000"/>
          </p15:clr>
        </p15:guide>
        <p15:guide id="7" pos="2132" userDrawn="1">
          <p15:clr>
            <a:srgbClr val="000000"/>
          </p15:clr>
        </p15:guide>
        <p15:guide id="8" pos="2177" userDrawn="1">
          <p15:clr>
            <a:srgbClr val="000000"/>
          </p15:clr>
        </p15:guide>
        <p15:guide id="9" orient="horz" pos="2926" userDrawn="1">
          <p15:clr>
            <a:srgbClr val="FBAE40"/>
          </p15:clr>
        </p15:guide>
        <p15:guide id="10" orient="horz" pos="113" userDrawn="1">
          <p15:clr>
            <a:srgbClr val="FBAE40"/>
          </p15:clr>
        </p15:guide>
        <p15:guide id="12" pos="4150" userDrawn="1">
          <p15:clr>
            <a:srgbClr val="FBAE40"/>
          </p15:clr>
        </p15:guide>
        <p15:guide id="13" pos="2154" userDrawn="1">
          <p15:clr>
            <a:srgbClr val="FBAE40"/>
          </p15:clr>
        </p15:guide>
        <p15:guide id="14" pos="9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_50">
    <p:bg>
      <p:bgPr>
        <a:solidFill>
          <a:schemeClr val="bg1"/>
        </a:solidFill>
        <a:effectLst/>
      </p:bgPr>
    </p:bg>
    <p:spTree>
      <p:nvGrpSpPr>
        <p:cNvPr id="1" name=""/>
        <p:cNvGrpSpPr/>
        <p:nvPr/>
      </p:nvGrpSpPr>
      <p:grpSpPr>
        <a:xfrm>
          <a:off x="0" y="0"/>
          <a:ext cx="0" cy="0"/>
          <a:chOff x="0" y="0"/>
          <a:chExt cx="0" cy="0"/>
        </a:xfrm>
      </p:grpSpPr>
      <p:cxnSp>
        <p:nvCxnSpPr>
          <p:cNvPr id="16" name="static_line">
            <a:extLst>
              <a:ext uri="{FF2B5EF4-FFF2-40B4-BE49-F238E27FC236}">
                <a16:creationId xmlns:a16="http://schemas.microsoft.com/office/drawing/2014/main" id="{2016B5E9-5CA4-9A47-9918-2F3A07F9774B}"/>
              </a:ext>
            </a:extLst>
          </p:cNvPr>
          <p:cNvCxnSpPr>
            <a:cxnSpLocks/>
          </p:cNvCxnSpPr>
          <p:nvPr userDrawn="1"/>
        </p:nvCxnSpPr>
        <p:spPr>
          <a:xfrm flipH="1">
            <a:off x="3455988" y="972416"/>
            <a:ext cx="3132137" cy="0"/>
          </a:xfrm>
          <a:prstGeom prst="line">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tatic_text">
            <a:extLst>
              <a:ext uri="{FF2B5EF4-FFF2-40B4-BE49-F238E27FC236}">
                <a16:creationId xmlns:a16="http://schemas.microsoft.com/office/drawing/2014/main" id="{A5DE7A3C-5DF0-8540-812E-06AB52B41FB7}"/>
              </a:ext>
            </a:extLst>
          </p:cNvPr>
          <p:cNvSpPr txBox="1"/>
          <p:nvPr userDrawn="1"/>
        </p:nvSpPr>
        <p:spPr>
          <a:xfrm>
            <a:off x="306908" y="4673385"/>
            <a:ext cx="1255675" cy="107722"/>
          </a:xfrm>
          <a:prstGeom prst="rect">
            <a:avLst/>
          </a:prstGeom>
          <a:noFill/>
        </p:spPr>
        <p:txBody>
          <a:bodyPr wrap="square" lIns="0" tIns="0" rIns="0" bIns="0" rtlCol="0" anchor="t">
            <a:spAutoFit/>
          </a:bodyPr>
          <a:lstStyle/>
          <a:p>
            <a:pPr algn="ctr"/>
            <a:r>
              <a:rPr lang="he-IL" sz="700" dirty="0"/>
              <a:t>פרק 4 מערכת הבריאות הממשלתית</a:t>
            </a:r>
            <a:endParaRPr lang="en-IL" sz="700" dirty="0"/>
          </a:p>
        </p:txBody>
      </p:sp>
      <p:sp>
        <p:nvSpPr>
          <p:cNvPr id="3" name="static_box_page_number">
            <a:extLst>
              <a:ext uri="{FF2B5EF4-FFF2-40B4-BE49-F238E27FC236}">
                <a16:creationId xmlns:a16="http://schemas.microsoft.com/office/drawing/2014/main" id="{E9A34914-2E95-3844-BE6E-43DCE8D48D28}"/>
              </a:ext>
            </a:extLst>
          </p:cNvPr>
          <p:cNvSpPr/>
          <p:nvPr userDrawn="1"/>
        </p:nvSpPr>
        <p:spPr>
          <a:xfrm>
            <a:off x="0" y="4662525"/>
            <a:ext cx="280705" cy="123111"/>
          </a:xfrm>
          <a:prstGeom prst="rect">
            <a:avLst/>
          </a:prstGeom>
          <a:solidFill>
            <a:schemeClr val="accent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0" eaLnBrk="1" latinLnBrk="0" hangingPunct="1"/>
            <a:endParaRPr lang="en-IL" dirty="0"/>
          </a:p>
        </p:txBody>
      </p:sp>
      <p:sp>
        <p:nvSpPr>
          <p:cNvPr id="11" name="static_box_top">
            <a:extLst>
              <a:ext uri="{FF2B5EF4-FFF2-40B4-BE49-F238E27FC236}">
                <a16:creationId xmlns:a16="http://schemas.microsoft.com/office/drawing/2014/main" id="{3CBFF075-9909-7C4E-BA60-EC74CE4A8B9F}"/>
              </a:ext>
            </a:extLst>
          </p:cNvPr>
          <p:cNvSpPr/>
          <p:nvPr userDrawn="1"/>
        </p:nvSpPr>
        <p:spPr>
          <a:xfrm>
            <a:off x="3455988" y="428625"/>
            <a:ext cx="3132138" cy="45719"/>
          </a:xfrm>
          <a:prstGeom prst="rect">
            <a:avLst/>
          </a:prstGeom>
          <a:solidFill>
            <a:schemeClr val="accent5"/>
          </a:solidFill>
          <a:ln w="0" cap="flat" cmpd="tri">
            <a:prstDash val="solid"/>
            <a:miter lim="800000"/>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dirty="0"/>
          </a:p>
        </p:txBody>
      </p:sp>
      <p:sp>
        <p:nvSpPr>
          <p:cNvPr id="10" name="page_number">
            <a:extLst>
              <a:ext uri="{FF2B5EF4-FFF2-40B4-BE49-F238E27FC236}">
                <a16:creationId xmlns:a16="http://schemas.microsoft.com/office/drawing/2014/main" id="{5804BB10-C653-B54B-8392-330391724E37}"/>
              </a:ext>
            </a:extLst>
          </p:cNvPr>
          <p:cNvSpPr>
            <a:spLocks noGrp="1"/>
          </p:cNvSpPr>
          <p:nvPr>
            <p:ph type="body" sz="quarter" idx="11" hasCustomPrompt="1"/>
          </p:nvPr>
        </p:nvSpPr>
        <p:spPr>
          <a:xfrm>
            <a:off x="-1" y="4657996"/>
            <a:ext cx="280705" cy="123111"/>
          </a:xfrm>
        </p:spPr>
        <p:txBody>
          <a:bodyPr lIns="0" tIns="0" rIns="0" bIns="0" anchor="ctr">
            <a:normAutofit/>
          </a:bodyPr>
          <a:lstStyle>
            <a:lvl1pPr marL="0" indent="0" algn="ctr">
              <a:buNone/>
              <a:defRPr sz="600" b="1">
                <a:solidFill>
                  <a:schemeClr val="bg1"/>
                </a:solidFill>
              </a:defRPr>
            </a:lvl1pPr>
          </a:lstStyle>
          <a:p>
            <a:pPr lvl="0"/>
            <a:r>
              <a:rPr lang="en-US" dirty="0" err="1"/>
              <a:t>p_n</a:t>
            </a:r>
            <a:endParaRPr lang="en-IL" dirty="0"/>
          </a:p>
        </p:txBody>
      </p:sp>
      <p:sp>
        <p:nvSpPr>
          <p:cNvPr id="13" name="analysis_number">
            <a:extLst>
              <a:ext uri="{FF2B5EF4-FFF2-40B4-BE49-F238E27FC236}">
                <a16:creationId xmlns:a16="http://schemas.microsoft.com/office/drawing/2014/main" id="{196AF0B3-D0A9-5E4E-BE97-6D217790F8CA}"/>
              </a:ext>
            </a:extLst>
          </p:cNvPr>
          <p:cNvSpPr>
            <a:spLocks noGrp="1"/>
          </p:cNvSpPr>
          <p:nvPr>
            <p:ph type="body" sz="quarter" idx="12" hasCustomPrompt="1"/>
          </p:nvPr>
        </p:nvSpPr>
        <p:spPr>
          <a:xfrm>
            <a:off x="5930900" y="179388"/>
            <a:ext cx="657225" cy="230187"/>
          </a:xfrm>
        </p:spPr>
        <p:txBody>
          <a:bodyPr lIns="0" tIns="0" rIns="0" bIns="0" anchor="ctr"/>
          <a:lstStyle>
            <a:lvl1pPr marL="0" indent="0" algn="r">
              <a:buNone/>
              <a:defRPr b="1">
                <a:solidFill>
                  <a:schemeClr val="accent1">
                    <a:lumMod val="60000"/>
                    <a:lumOff val="40000"/>
                  </a:schemeClr>
                </a:solidFill>
                <a:latin typeface="Arial" panose="020B0604020202020204" pitchFamily="34" charset="0"/>
                <a:cs typeface="Arial" panose="020B0604020202020204" pitchFamily="34" charset="0"/>
              </a:defRPr>
            </a:lvl1pPr>
          </a:lstStyle>
          <a:p>
            <a:pPr lvl="0"/>
            <a:r>
              <a:rPr lang="en-IL" dirty="0"/>
              <a:t>a_n</a:t>
            </a:r>
          </a:p>
        </p:txBody>
      </p:sp>
      <p:sp>
        <p:nvSpPr>
          <p:cNvPr id="24" name="title_text">
            <a:extLst>
              <a:ext uri="{FF2B5EF4-FFF2-40B4-BE49-F238E27FC236}">
                <a16:creationId xmlns:a16="http://schemas.microsoft.com/office/drawing/2014/main" id="{B119C92A-366C-B44A-8FD7-913B276D5629}"/>
              </a:ext>
            </a:extLst>
          </p:cNvPr>
          <p:cNvSpPr>
            <a:spLocks noGrp="1"/>
          </p:cNvSpPr>
          <p:nvPr>
            <p:ph type="body" sz="quarter" idx="13" hasCustomPrompt="1"/>
          </p:nvPr>
        </p:nvSpPr>
        <p:spPr>
          <a:xfrm>
            <a:off x="3455988" y="520710"/>
            <a:ext cx="3132137" cy="414191"/>
          </a:xfrm>
        </p:spPr>
        <p:txBody>
          <a:bodyPr lIns="0" tIns="0" rIns="0" bIns="0" anchor="t">
            <a:noAutofit/>
          </a:bodyPr>
          <a:lstStyle>
            <a:lvl1pPr marL="0" indent="0" algn="r" rtl="1">
              <a:buFontTx/>
              <a:buNone/>
              <a:defRPr sz="1600" b="1">
                <a:latin typeface="Arial" panose="020B0604020202020204" pitchFamily="34" charset="0"/>
                <a:cs typeface="Arial" panose="020B0604020202020204" pitchFamily="34" charset="0"/>
              </a:defRPr>
            </a:lvl1pPr>
            <a:lvl2pPr marL="321640" indent="0">
              <a:buNone/>
              <a:defRPr/>
            </a:lvl2pPr>
          </a:lstStyle>
          <a:p>
            <a:pPr lvl="0"/>
            <a:r>
              <a:rPr lang="en-US" dirty="0"/>
              <a:t>title</a:t>
            </a:r>
          </a:p>
        </p:txBody>
      </p:sp>
      <p:sp>
        <p:nvSpPr>
          <p:cNvPr id="26" name="main_text">
            <a:extLst>
              <a:ext uri="{FF2B5EF4-FFF2-40B4-BE49-F238E27FC236}">
                <a16:creationId xmlns:a16="http://schemas.microsoft.com/office/drawing/2014/main" id="{5D2B8F72-D20C-8647-A734-B4C5BC8FC7E0}"/>
              </a:ext>
            </a:extLst>
          </p:cNvPr>
          <p:cNvSpPr>
            <a:spLocks noGrp="1"/>
          </p:cNvSpPr>
          <p:nvPr>
            <p:ph type="body" sz="quarter" idx="14" hasCustomPrompt="1"/>
          </p:nvPr>
        </p:nvSpPr>
        <p:spPr>
          <a:xfrm>
            <a:off x="3455988" y="1018783"/>
            <a:ext cx="3123787" cy="3594491"/>
          </a:xfrm>
        </p:spPr>
        <p:txBody>
          <a:bodyPr lIns="0" tIns="0" rIns="0" bIns="0"/>
          <a:lstStyle>
            <a:lvl1pPr marL="0" indent="0" algn="r" rtl="1">
              <a:buNone/>
              <a:defRPr sz="900">
                <a:latin typeface="Arial" panose="020B0604020202020204" pitchFamily="34" charset="0"/>
                <a:cs typeface="Arial" panose="020B0604020202020204" pitchFamily="34" charset="0"/>
              </a:defRPr>
            </a:lvl1pPr>
            <a:lvl2pPr marL="321640" indent="0">
              <a:buNone/>
              <a:defRPr/>
            </a:lvl2pPr>
            <a:lvl3pPr marL="643281" indent="0">
              <a:buNone/>
              <a:defRPr/>
            </a:lvl3pPr>
            <a:lvl4pPr marL="964921" indent="0">
              <a:buNone/>
              <a:defRPr/>
            </a:lvl4pPr>
            <a:lvl5pPr marL="1286561" indent="0">
              <a:buNone/>
              <a:defRPr/>
            </a:lvl5pPr>
          </a:lstStyle>
          <a:p>
            <a:pPr lvl="0"/>
            <a:r>
              <a:rPr lang="en-US" dirty="0"/>
              <a:t>text</a:t>
            </a:r>
          </a:p>
          <a:p>
            <a:pPr lvl="1"/>
            <a:endParaRPr lang="en-IL" dirty="0"/>
          </a:p>
        </p:txBody>
      </p:sp>
      <p:sp>
        <p:nvSpPr>
          <p:cNvPr id="6" name="plot_place">
            <a:extLst>
              <a:ext uri="{FF2B5EF4-FFF2-40B4-BE49-F238E27FC236}">
                <a16:creationId xmlns:a16="http://schemas.microsoft.com/office/drawing/2014/main" id="{9D0ACA94-4CC0-764D-88FE-C5039A0E303C}"/>
              </a:ext>
            </a:extLst>
          </p:cNvPr>
          <p:cNvSpPr>
            <a:spLocks noGrp="1"/>
          </p:cNvSpPr>
          <p:nvPr>
            <p:ph type="pic" sz="quarter" idx="15"/>
          </p:nvPr>
        </p:nvSpPr>
        <p:spPr>
          <a:xfrm>
            <a:off x="252413" y="520700"/>
            <a:ext cx="3132137" cy="4092575"/>
          </a:xfrm>
        </p:spPr>
        <p:txBody>
          <a:bodyPr/>
          <a:lstStyle/>
          <a:p>
            <a:pPr marL="160820" indent="-160820" algn="r" defTabSz="643280" rtl="1" eaLnBrk="1" latinLnBrk="0" hangingPunct="1">
              <a:lnSpc>
                <a:spcPct val="90000"/>
              </a:lnSpc>
              <a:spcBef>
                <a:spcPts val="704"/>
              </a:spcBef>
              <a:buFont typeface="Arial" panose="020B0604020202020204" pitchFamily="34" charset="0"/>
              <a:buChar char="•"/>
            </a:pPr>
            <a:endParaRPr lang="en-IL"/>
          </a:p>
        </p:txBody>
      </p:sp>
    </p:spTree>
    <p:extLst>
      <p:ext uri="{BB962C8B-B14F-4D97-AF65-F5344CB8AC3E}">
        <p14:creationId xmlns:p14="http://schemas.microsoft.com/office/powerpoint/2010/main" val="2019233048"/>
      </p:ext>
    </p:extLst>
  </p:cSld>
  <p:clrMapOvr>
    <a:masterClrMapping/>
  </p:clrMapOvr>
  <p:extLst>
    <p:ext uri="{DCECCB84-F9BA-43D5-87BE-67443E8EF086}">
      <p15:sldGuideLst xmlns:p15="http://schemas.microsoft.com/office/powerpoint/2012/main">
        <p15:guide id="1" pos="159" userDrawn="1">
          <p15:clr>
            <a:srgbClr val="FBAE40"/>
          </p15:clr>
        </p15:guide>
        <p15:guide id="2" orient="horz" pos="1520" userDrawn="1">
          <p15:clr>
            <a:srgbClr val="FBAE40"/>
          </p15:clr>
        </p15:guide>
        <p15:guide id="3" orient="horz" pos="23" userDrawn="1">
          <p15:clr>
            <a:srgbClr val="000000"/>
          </p15:clr>
        </p15:guide>
        <p15:guide id="4" orient="horz" pos="3016" userDrawn="1">
          <p15:clr>
            <a:srgbClr val="000000"/>
          </p15:clr>
        </p15:guide>
        <p15:guide id="5" pos="23" userDrawn="1">
          <p15:clr>
            <a:srgbClr val="000000"/>
          </p15:clr>
        </p15:guide>
        <p15:guide id="6" pos="4286" userDrawn="1">
          <p15:clr>
            <a:srgbClr val="000000"/>
          </p15:clr>
        </p15:guide>
        <p15:guide id="7" pos="2132" userDrawn="1">
          <p15:clr>
            <a:srgbClr val="000000"/>
          </p15:clr>
        </p15:guide>
        <p15:guide id="8" pos="2177" userDrawn="1">
          <p15:clr>
            <a:srgbClr val="000000"/>
          </p15:clr>
        </p15:guide>
        <p15:guide id="9" orient="horz" pos="2926" userDrawn="1">
          <p15:clr>
            <a:srgbClr val="FBAE40"/>
          </p15:clr>
        </p15:guide>
        <p15:guide id="10" orient="horz" pos="113" userDrawn="1">
          <p15:clr>
            <a:srgbClr val="FBAE40"/>
          </p15:clr>
        </p15:guide>
        <p15:guide id="12" pos="4150" userDrawn="1">
          <p15:clr>
            <a:srgbClr val="FBAE40"/>
          </p15:clr>
        </p15:guide>
        <p15:guide id="13" pos="2154" userDrawn="1">
          <p15:clr>
            <a:srgbClr val="FBAE40"/>
          </p15:clr>
        </p15:guide>
        <p15:guide id="14" pos="97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_75">
    <p:bg>
      <p:bgPr>
        <a:solidFill>
          <a:schemeClr val="bg1"/>
        </a:solidFill>
        <a:effectLst/>
      </p:bgPr>
    </p:bg>
    <p:spTree>
      <p:nvGrpSpPr>
        <p:cNvPr id="1" name=""/>
        <p:cNvGrpSpPr/>
        <p:nvPr/>
      </p:nvGrpSpPr>
      <p:grpSpPr>
        <a:xfrm>
          <a:off x="0" y="0"/>
          <a:ext cx="0" cy="0"/>
          <a:chOff x="0" y="0"/>
          <a:chExt cx="0" cy="0"/>
        </a:xfrm>
      </p:grpSpPr>
      <p:cxnSp>
        <p:nvCxnSpPr>
          <p:cNvPr id="16" name="static_line">
            <a:extLst>
              <a:ext uri="{FF2B5EF4-FFF2-40B4-BE49-F238E27FC236}">
                <a16:creationId xmlns:a16="http://schemas.microsoft.com/office/drawing/2014/main" id="{2016B5E9-5CA4-9A47-9918-2F3A07F9774B}"/>
              </a:ext>
            </a:extLst>
          </p:cNvPr>
          <p:cNvCxnSpPr>
            <a:cxnSpLocks/>
          </p:cNvCxnSpPr>
          <p:nvPr userDrawn="1"/>
        </p:nvCxnSpPr>
        <p:spPr>
          <a:xfrm flipH="1">
            <a:off x="4517721" y="1260512"/>
            <a:ext cx="2070405" cy="0"/>
          </a:xfrm>
          <a:prstGeom prst="line">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tatic_text">
            <a:extLst>
              <a:ext uri="{FF2B5EF4-FFF2-40B4-BE49-F238E27FC236}">
                <a16:creationId xmlns:a16="http://schemas.microsoft.com/office/drawing/2014/main" id="{A5DE7A3C-5DF0-8540-812E-06AB52B41FB7}"/>
              </a:ext>
            </a:extLst>
          </p:cNvPr>
          <p:cNvSpPr txBox="1"/>
          <p:nvPr userDrawn="1"/>
        </p:nvSpPr>
        <p:spPr>
          <a:xfrm>
            <a:off x="306908" y="4673385"/>
            <a:ext cx="1255675" cy="107722"/>
          </a:xfrm>
          <a:prstGeom prst="rect">
            <a:avLst/>
          </a:prstGeom>
          <a:noFill/>
        </p:spPr>
        <p:txBody>
          <a:bodyPr wrap="square" lIns="0" tIns="0" rIns="0" bIns="0" rtlCol="0" anchor="t">
            <a:spAutoFit/>
          </a:bodyPr>
          <a:lstStyle/>
          <a:p>
            <a:pPr algn="ctr"/>
            <a:r>
              <a:rPr lang="he-IL" sz="700" dirty="0"/>
              <a:t>פרק 4 מערכת הבריאות הממשלתית</a:t>
            </a:r>
            <a:endParaRPr lang="en-IL" sz="700" dirty="0"/>
          </a:p>
        </p:txBody>
      </p:sp>
      <p:sp>
        <p:nvSpPr>
          <p:cNvPr id="3" name="static_box_page_number">
            <a:extLst>
              <a:ext uri="{FF2B5EF4-FFF2-40B4-BE49-F238E27FC236}">
                <a16:creationId xmlns:a16="http://schemas.microsoft.com/office/drawing/2014/main" id="{E9A34914-2E95-3844-BE6E-43DCE8D48D28}"/>
              </a:ext>
            </a:extLst>
          </p:cNvPr>
          <p:cNvSpPr/>
          <p:nvPr userDrawn="1"/>
        </p:nvSpPr>
        <p:spPr>
          <a:xfrm>
            <a:off x="0" y="4662525"/>
            <a:ext cx="280705" cy="123111"/>
          </a:xfrm>
          <a:prstGeom prst="rect">
            <a:avLst/>
          </a:prstGeom>
          <a:solidFill>
            <a:schemeClr val="accent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0" eaLnBrk="1" latinLnBrk="0" hangingPunct="1"/>
            <a:endParaRPr lang="en-IL" dirty="0"/>
          </a:p>
        </p:txBody>
      </p:sp>
      <p:sp>
        <p:nvSpPr>
          <p:cNvPr id="11" name="static_box_top">
            <a:extLst>
              <a:ext uri="{FF2B5EF4-FFF2-40B4-BE49-F238E27FC236}">
                <a16:creationId xmlns:a16="http://schemas.microsoft.com/office/drawing/2014/main" id="{3CBFF075-9909-7C4E-BA60-EC74CE4A8B9F}"/>
              </a:ext>
            </a:extLst>
          </p:cNvPr>
          <p:cNvSpPr/>
          <p:nvPr userDrawn="1"/>
        </p:nvSpPr>
        <p:spPr>
          <a:xfrm>
            <a:off x="4517720" y="436975"/>
            <a:ext cx="2070406" cy="45719"/>
          </a:xfrm>
          <a:prstGeom prst="rect">
            <a:avLst/>
          </a:prstGeom>
          <a:solidFill>
            <a:schemeClr val="accent5"/>
          </a:solidFill>
          <a:ln w="0" cap="flat" cmpd="tri">
            <a:prstDash val="solid"/>
            <a:miter lim="800000"/>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dirty="0"/>
          </a:p>
        </p:txBody>
      </p:sp>
      <p:sp>
        <p:nvSpPr>
          <p:cNvPr id="10" name="page_number">
            <a:extLst>
              <a:ext uri="{FF2B5EF4-FFF2-40B4-BE49-F238E27FC236}">
                <a16:creationId xmlns:a16="http://schemas.microsoft.com/office/drawing/2014/main" id="{5804BB10-C653-B54B-8392-330391724E37}"/>
              </a:ext>
            </a:extLst>
          </p:cNvPr>
          <p:cNvSpPr>
            <a:spLocks noGrp="1"/>
          </p:cNvSpPr>
          <p:nvPr>
            <p:ph type="body" sz="quarter" idx="11" hasCustomPrompt="1"/>
          </p:nvPr>
        </p:nvSpPr>
        <p:spPr>
          <a:xfrm>
            <a:off x="-1" y="4657996"/>
            <a:ext cx="280705" cy="123111"/>
          </a:xfrm>
        </p:spPr>
        <p:txBody>
          <a:bodyPr lIns="0" tIns="0" rIns="0" bIns="0" anchor="ctr">
            <a:normAutofit/>
          </a:bodyPr>
          <a:lstStyle>
            <a:lvl1pPr marL="0" indent="0" algn="ctr">
              <a:buNone/>
              <a:defRPr sz="600" b="1">
                <a:solidFill>
                  <a:schemeClr val="bg1"/>
                </a:solidFill>
              </a:defRPr>
            </a:lvl1pPr>
          </a:lstStyle>
          <a:p>
            <a:pPr lvl="0"/>
            <a:r>
              <a:rPr lang="en-US" dirty="0" err="1"/>
              <a:t>p_n</a:t>
            </a:r>
            <a:endParaRPr lang="en-IL" dirty="0"/>
          </a:p>
        </p:txBody>
      </p:sp>
      <p:sp>
        <p:nvSpPr>
          <p:cNvPr id="13" name="analysis_number">
            <a:extLst>
              <a:ext uri="{FF2B5EF4-FFF2-40B4-BE49-F238E27FC236}">
                <a16:creationId xmlns:a16="http://schemas.microsoft.com/office/drawing/2014/main" id="{196AF0B3-D0A9-5E4E-BE97-6D217790F8CA}"/>
              </a:ext>
            </a:extLst>
          </p:cNvPr>
          <p:cNvSpPr>
            <a:spLocks noGrp="1"/>
          </p:cNvSpPr>
          <p:nvPr>
            <p:ph type="body" sz="quarter" idx="12" hasCustomPrompt="1"/>
          </p:nvPr>
        </p:nvSpPr>
        <p:spPr>
          <a:xfrm>
            <a:off x="5930900" y="179388"/>
            <a:ext cx="657225" cy="230187"/>
          </a:xfrm>
        </p:spPr>
        <p:txBody>
          <a:bodyPr lIns="0" tIns="0" rIns="0" bIns="0" anchor="ctr"/>
          <a:lstStyle>
            <a:lvl1pPr marL="0" indent="0" algn="r">
              <a:buNone/>
              <a:defRPr b="1">
                <a:solidFill>
                  <a:schemeClr val="accent1">
                    <a:lumMod val="60000"/>
                    <a:lumOff val="40000"/>
                  </a:schemeClr>
                </a:solidFill>
                <a:latin typeface="Arial" panose="020B0604020202020204" pitchFamily="34" charset="0"/>
                <a:cs typeface="Arial" panose="020B0604020202020204" pitchFamily="34" charset="0"/>
              </a:defRPr>
            </a:lvl1pPr>
          </a:lstStyle>
          <a:p>
            <a:pPr lvl="0"/>
            <a:r>
              <a:rPr lang="en-IL" dirty="0"/>
              <a:t>a_n</a:t>
            </a:r>
          </a:p>
        </p:txBody>
      </p:sp>
      <p:sp>
        <p:nvSpPr>
          <p:cNvPr id="24" name="title_text">
            <a:extLst>
              <a:ext uri="{FF2B5EF4-FFF2-40B4-BE49-F238E27FC236}">
                <a16:creationId xmlns:a16="http://schemas.microsoft.com/office/drawing/2014/main" id="{B119C92A-366C-B44A-8FD7-913B276D5629}"/>
              </a:ext>
            </a:extLst>
          </p:cNvPr>
          <p:cNvSpPr>
            <a:spLocks noGrp="1"/>
          </p:cNvSpPr>
          <p:nvPr>
            <p:ph type="body" sz="quarter" idx="13" hasCustomPrompt="1"/>
          </p:nvPr>
        </p:nvSpPr>
        <p:spPr>
          <a:xfrm>
            <a:off x="4517720" y="520710"/>
            <a:ext cx="2070405" cy="697603"/>
          </a:xfrm>
        </p:spPr>
        <p:txBody>
          <a:bodyPr lIns="0" tIns="0" rIns="0" bIns="0" anchor="t">
            <a:noAutofit/>
          </a:bodyPr>
          <a:lstStyle>
            <a:lvl1pPr marL="0" indent="0" algn="r" rtl="1">
              <a:buFontTx/>
              <a:buNone/>
              <a:defRPr sz="1600" b="1">
                <a:latin typeface="Arial" panose="020B0604020202020204" pitchFamily="34" charset="0"/>
                <a:cs typeface="Arial" panose="020B0604020202020204" pitchFamily="34" charset="0"/>
              </a:defRPr>
            </a:lvl1pPr>
            <a:lvl2pPr marL="321640" indent="0">
              <a:buNone/>
              <a:defRPr/>
            </a:lvl2pPr>
          </a:lstStyle>
          <a:p>
            <a:pPr lvl="0"/>
            <a:r>
              <a:rPr lang="en-US" dirty="0"/>
              <a:t>title</a:t>
            </a:r>
          </a:p>
        </p:txBody>
      </p:sp>
      <p:sp>
        <p:nvSpPr>
          <p:cNvPr id="26" name="main_text">
            <a:extLst>
              <a:ext uri="{FF2B5EF4-FFF2-40B4-BE49-F238E27FC236}">
                <a16:creationId xmlns:a16="http://schemas.microsoft.com/office/drawing/2014/main" id="{5D2B8F72-D20C-8647-A734-B4C5BC8FC7E0}"/>
              </a:ext>
            </a:extLst>
          </p:cNvPr>
          <p:cNvSpPr>
            <a:spLocks noGrp="1"/>
          </p:cNvSpPr>
          <p:nvPr>
            <p:ph type="body" sz="quarter" idx="14" hasCustomPrompt="1"/>
          </p:nvPr>
        </p:nvSpPr>
        <p:spPr>
          <a:xfrm>
            <a:off x="4517721" y="1302711"/>
            <a:ext cx="2062054" cy="3310563"/>
          </a:xfrm>
        </p:spPr>
        <p:txBody>
          <a:bodyPr lIns="0" tIns="0" rIns="0" bIns="0"/>
          <a:lstStyle>
            <a:lvl1pPr marL="0" indent="0" algn="r" rtl="1">
              <a:buNone/>
              <a:defRPr sz="900">
                <a:latin typeface="Arial" panose="020B0604020202020204" pitchFamily="34" charset="0"/>
                <a:cs typeface="Arial" panose="020B0604020202020204" pitchFamily="34" charset="0"/>
              </a:defRPr>
            </a:lvl1pPr>
            <a:lvl2pPr marL="321640" indent="0">
              <a:buNone/>
              <a:defRPr/>
            </a:lvl2pPr>
            <a:lvl3pPr marL="643281" indent="0">
              <a:buNone/>
              <a:defRPr/>
            </a:lvl3pPr>
            <a:lvl4pPr marL="964921" indent="0">
              <a:buNone/>
              <a:defRPr/>
            </a:lvl4pPr>
            <a:lvl5pPr marL="1286561" indent="0">
              <a:buNone/>
              <a:defRPr/>
            </a:lvl5pPr>
          </a:lstStyle>
          <a:p>
            <a:pPr lvl="0"/>
            <a:r>
              <a:rPr lang="en-US" dirty="0"/>
              <a:t>text</a:t>
            </a:r>
          </a:p>
          <a:p>
            <a:pPr lvl="1"/>
            <a:endParaRPr lang="en-IL" dirty="0"/>
          </a:p>
        </p:txBody>
      </p:sp>
      <p:sp>
        <p:nvSpPr>
          <p:cNvPr id="6" name="plot_place">
            <a:extLst>
              <a:ext uri="{FF2B5EF4-FFF2-40B4-BE49-F238E27FC236}">
                <a16:creationId xmlns:a16="http://schemas.microsoft.com/office/drawing/2014/main" id="{9D0ACA94-4CC0-764D-88FE-C5039A0E303C}"/>
              </a:ext>
            </a:extLst>
          </p:cNvPr>
          <p:cNvSpPr>
            <a:spLocks noGrp="1"/>
          </p:cNvSpPr>
          <p:nvPr>
            <p:ph type="pic" sz="quarter" idx="15"/>
          </p:nvPr>
        </p:nvSpPr>
        <p:spPr>
          <a:xfrm>
            <a:off x="252413" y="520700"/>
            <a:ext cx="4206853" cy="4092575"/>
          </a:xfrm>
        </p:spPr>
        <p:txBody>
          <a:bodyPr lIns="0" tIns="0" rIns="0" bIns="0"/>
          <a:lstStyle/>
          <a:p>
            <a:pPr marL="160820" indent="-160820" algn="l" defTabSz="643280" rtl="0" eaLnBrk="1" latinLnBrk="0" hangingPunct="1">
              <a:lnSpc>
                <a:spcPct val="90000"/>
              </a:lnSpc>
              <a:spcBef>
                <a:spcPts val="704"/>
              </a:spcBef>
              <a:buFont typeface="Arial" panose="020B0604020202020204" pitchFamily="34" charset="0"/>
              <a:buChar char="•"/>
            </a:pPr>
            <a:endParaRPr lang="en-IL" dirty="0"/>
          </a:p>
        </p:txBody>
      </p:sp>
    </p:spTree>
    <p:extLst>
      <p:ext uri="{BB962C8B-B14F-4D97-AF65-F5344CB8AC3E}">
        <p14:creationId xmlns:p14="http://schemas.microsoft.com/office/powerpoint/2010/main" val="3233649624"/>
      </p:ext>
    </p:extLst>
  </p:cSld>
  <p:clrMapOvr>
    <a:masterClrMapping/>
  </p:clrMapOvr>
  <p:extLst>
    <p:ext uri="{DCECCB84-F9BA-43D5-87BE-67443E8EF086}">
      <p15:sldGuideLst xmlns:p15="http://schemas.microsoft.com/office/powerpoint/2012/main">
        <p15:guide id="1" pos="159" userDrawn="1">
          <p15:clr>
            <a:srgbClr val="FBAE40"/>
          </p15:clr>
        </p15:guide>
        <p15:guide id="2" orient="horz" pos="1520" userDrawn="1">
          <p15:clr>
            <a:srgbClr val="FBAE40"/>
          </p15:clr>
        </p15:guide>
        <p15:guide id="3" orient="horz" pos="23" userDrawn="1">
          <p15:clr>
            <a:srgbClr val="000000"/>
          </p15:clr>
        </p15:guide>
        <p15:guide id="4" orient="horz" pos="3016" userDrawn="1">
          <p15:clr>
            <a:srgbClr val="000000"/>
          </p15:clr>
        </p15:guide>
        <p15:guide id="5" pos="23" userDrawn="1">
          <p15:clr>
            <a:srgbClr val="000000"/>
          </p15:clr>
        </p15:guide>
        <p15:guide id="6" pos="4286" userDrawn="1">
          <p15:clr>
            <a:srgbClr val="000000"/>
          </p15:clr>
        </p15:guide>
        <p15:guide id="7" pos="2132" userDrawn="1">
          <p15:clr>
            <a:srgbClr val="000000"/>
          </p15:clr>
        </p15:guide>
        <p15:guide id="8" pos="2177" userDrawn="1">
          <p15:clr>
            <a:srgbClr val="000000"/>
          </p15:clr>
        </p15:guide>
        <p15:guide id="9" orient="horz" pos="2926" userDrawn="1">
          <p15:clr>
            <a:srgbClr val="FBAE40"/>
          </p15:clr>
        </p15:guide>
        <p15:guide id="10" orient="horz" pos="113" userDrawn="1">
          <p15:clr>
            <a:srgbClr val="FBAE40"/>
          </p15:clr>
        </p15:guide>
        <p15:guide id="12" pos="4150" userDrawn="1">
          <p15:clr>
            <a:srgbClr val="FBAE40"/>
          </p15:clr>
        </p15:guide>
        <p15:guide id="13" pos="2154" userDrawn="1">
          <p15:clr>
            <a:srgbClr val="FBAE40"/>
          </p15:clr>
        </p15:guide>
        <p15:guide id="14" pos="97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_90">
    <p:bg>
      <p:bgPr>
        <a:solidFill>
          <a:schemeClr val="bg1"/>
        </a:solidFill>
        <a:effectLst/>
      </p:bgPr>
    </p:bg>
    <p:spTree>
      <p:nvGrpSpPr>
        <p:cNvPr id="1" name=""/>
        <p:cNvGrpSpPr/>
        <p:nvPr/>
      </p:nvGrpSpPr>
      <p:grpSpPr>
        <a:xfrm>
          <a:off x="0" y="0"/>
          <a:ext cx="0" cy="0"/>
          <a:chOff x="0" y="0"/>
          <a:chExt cx="0" cy="0"/>
        </a:xfrm>
      </p:grpSpPr>
      <p:cxnSp>
        <p:nvCxnSpPr>
          <p:cNvPr id="16" name="static_line">
            <a:extLst>
              <a:ext uri="{FF2B5EF4-FFF2-40B4-BE49-F238E27FC236}">
                <a16:creationId xmlns:a16="http://schemas.microsoft.com/office/drawing/2014/main" id="{2016B5E9-5CA4-9A47-9918-2F3A07F9774B}"/>
              </a:ext>
            </a:extLst>
          </p:cNvPr>
          <p:cNvCxnSpPr>
            <a:cxnSpLocks/>
          </p:cNvCxnSpPr>
          <p:nvPr userDrawn="1"/>
        </p:nvCxnSpPr>
        <p:spPr>
          <a:xfrm flipH="1">
            <a:off x="431800" y="817932"/>
            <a:ext cx="6156327" cy="0"/>
          </a:xfrm>
          <a:prstGeom prst="line">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tatic_text">
            <a:extLst>
              <a:ext uri="{FF2B5EF4-FFF2-40B4-BE49-F238E27FC236}">
                <a16:creationId xmlns:a16="http://schemas.microsoft.com/office/drawing/2014/main" id="{A5DE7A3C-5DF0-8540-812E-06AB52B41FB7}"/>
              </a:ext>
            </a:extLst>
          </p:cNvPr>
          <p:cNvSpPr txBox="1"/>
          <p:nvPr userDrawn="1"/>
        </p:nvSpPr>
        <p:spPr>
          <a:xfrm>
            <a:off x="306908" y="4673385"/>
            <a:ext cx="1255675" cy="107722"/>
          </a:xfrm>
          <a:prstGeom prst="rect">
            <a:avLst/>
          </a:prstGeom>
          <a:noFill/>
        </p:spPr>
        <p:txBody>
          <a:bodyPr wrap="square" lIns="0" tIns="0" rIns="0" bIns="0" rtlCol="0" anchor="t">
            <a:spAutoFit/>
          </a:bodyPr>
          <a:lstStyle/>
          <a:p>
            <a:pPr algn="ctr"/>
            <a:r>
              <a:rPr lang="he-IL" sz="700" dirty="0"/>
              <a:t>פרק 4 מערכת הבריאות הממשלתית</a:t>
            </a:r>
            <a:endParaRPr lang="en-IL" sz="700" dirty="0"/>
          </a:p>
        </p:txBody>
      </p:sp>
      <p:sp>
        <p:nvSpPr>
          <p:cNvPr id="3" name="static_box_page_number">
            <a:extLst>
              <a:ext uri="{FF2B5EF4-FFF2-40B4-BE49-F238E27FC236}">
                <a16:creationId xmlns:a16="http://schemas.microsoft.com/office/drawing/2014/main" id="{E9A34914-2E95-3844-BE6E-43DCE8D48D28}"/>
              </a:ext>
            </a:extLst>
          </p:cNvPr>
          <p:cNvSpPr/>
          <p:nvPr userDrawn="1"/>
        </p:nvSpPr>
        <p:spPr>
          <a:xfrm>
            <a:off x="0" y="4662525"/>
            <a:ext cx="280705" cy="123111"/>
          </a:xfrm>
          <a:prstGeom prst="rect">
            <a:avLst/>
          </a:prstGeom>
          <a:solidFill>
            <a:schemeClr val="accent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0" eaLnBrk="1" latinLnBrk="0" hangingPunct="1"/>
            <a:endParaRPr lang="en-IL" dirty="0"/>
          </a:p>
        </p:txBody>
      </p:sp>
      <p:sp>
        <p:nvSpPr>
          <p:cNvPr id="11" name="static_box_top">
            <a:extLst>
              <a:ext uri="{FF2B5EF4-FFF2-40B4-BE49-F238E27FC236}">
                <a16:creationId xmlns:a16="http://schemas.microsoft.com/office/drawing/2014/main" id="{3CBFF075-9909-7C4E-BA60-EC74CE4A8B9F}"/>
              </a:ext>
            </a:extLst>
          </p:cNvPr>
          <p:cNvSpPr/>
          <p:nvPr userDrawn="1"/>
        </p:nvSpPr>
        <p:spPr>
          <a:xfrm>
            <a:off x="431800" y="428625"/>
            <a:ext cx="6156326" cy="45719"/>
          </a:xfrm>
          <a:prstGeom prst="rect">
            <a:avLst/>
          </a:prstGeom>
          <a:solidFill>
            <a:schemeClr val="accent5"/>
          </a:solidFill>
          <a:ln w="0" cap="flat" cmpd="tri">
            <a:prstDash val="solid"/>
            <a:miter lim="800000"/>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algn="ctr" defTabSz="457200" rtl="0" eaLnBrk="1" latinLnBrk="0" hangingPunct="1"/>
            <a:endParaRPr lang="en-IL" dirty="0"/>
          </a:p>
        </p:txBody>
      </p:sp>
      <p:sp>
        <p:nvSpPr>
          <p:cNvPr id="10" name="page_number">
            <a:extLst>
              <a:ext uri="{FF2B5EF4-FFF2-40B4-BE49-F238E27FC236}">
                <a16:creationId xmlns:a16="http://schemas.microsoft.com/office/drawing/2014/main" id="{5804BB10-C653-B54B-8392-330391724E37}"/>
              </a:ext>
            </a:extLst>
          </p:cNvPr>
          <p:cNvSpPr>
            <a:spLocks noGrp="1"/>
          </p:cNvSpPr>
          <p:nvPr>
            <p:ph type="body" sz="quarter" idx="11" hasCustomPrompt="1"/>
          </p:nvPr>
        </p:nvSpPr>
        <p:spPr>
          <a:xfrm>
            <a:off x="-1" y="4657996"/>
            <a:ext cx="280705" cy="123111"/>
          </a:xfrm>
        </p:spPr>
        <p:txBody>
          <a:bodyPr lIns="0" tIns="0" rIns="0" bIns="0" anchor="ctr">
            <a:normAutofit/>
          </a:bodyPr>
          <a:lstStyle>
            <a:lvl1pPr marL="0" indent="0" algn="ctr">
              <a:buNone/>
              <a:defRPr sz="600" b="1">
                <a:solidFill>
                  <a:schemeClr val="bg1"/>
                </a:solidFill>
              </a:defRPr>
            </a:lvl1pPr>
          </a:lstStyle>
          <a:p>
            <a:pPr lvl="0"/>
            <a:r>
              <a:rPr lang="en-US" dirty="0" err="1"/>
              <a:t>p_n</a:t>
            </a:r>
            <a:endParaRPr lang="en-IL" dirty="0"/>
          </a:p>
        </p:txBody>
      </p:sp>
      <p:sp>
        <p:nvSpPr>
          <p:cNvPr id="13" name="analysis_number">
            <a:extLst>
              <a:ext uri="{FF2B5EF4-FFF2-40B4-BE49-F238E27FC236}">
                <a16:creationId xmlns:a16="http://schemas.microsoft.com/office/drawing/2014/main" id="{196AF0B3-D0A9-5E4E-BE97-6D217790F8CA}"/>
              </a:ext>
            </a:extLst>
          </p:cNvPr>
          <p:cNvSpPr>
            <a:spLocks noGrp="1"/>
          </p:cNvSpPr>
          <p:nvPr>
            <p:ph type="body" sz="quarter" idx="12" hasCustomPrompt="1"/>
          </p:nvPr>
        </p:nvSpPr>
        <p:spPr>
          <a:xfrm>
            <a:off x="5930900" y="179388"/>
            <a:ext cx="657225" cy="230187"/>
          </a:xfrm>
        </p:spPr>
        <p:txBody>
          <a:bodyPr lIns="0" tIns="0" rIns="0" bIns="0" anchor="ctr"/>
          <a:lstStyle>
            <a:lvl1pPr marL="0" indent="0" algn="r">
              <a:buNone/>
              <a:defRPr b="1">
                <a:solidFill>
                  <a:schemeClr val="accent1">
                    <a:lumMod val="60000"/>
                    <a:lumOff val="40000"/>
                  </a:schemeClr>
                </a:solidFill>
                <a:latin typeface="Arial" panose="020B0604020202020204" pitchFamily="34" charset="0"/>
                <a:cs typeface="Arial" panose="020B0604020202020204" pitchFamily="34" charset="0"/>
              </a:defRPr>
            </a:lvl1pPr>
          </a:lstStyle>
          <a:p>
            <a:pPr lvl="0"/>
            <a:r>
              <a:rPr lang="en-IL" dirty="0"/>
              <a:t>a_n</a:t>
            </a:r>
          </a:p>
        </p:txBody>
      </p:sp>
      <p:sp>
        <p:nvSpPr>
          <p:cNvPr id="24" name="title_text">
            <a:extLst>
              <a:ext uri="{FF2B5EF4-FFF2-40B4-BE49-F238E27FC236}">
                <a16:creationId xmlns:a16="http://schemas.microsoft.com/office/drawing/2014/main" id="{B119C92A-366C-B44A-8FD7-913B276D5629}"/>
              </a:ext>
            </a:extLst>
          </p:cNvPr>
          <p:cNvSpPr>
            <a:spLocks noGrp="1"/>
          </p:cNvSpPr>
          <p:nvPr>
            <p:ph type="body" sz="quarter" idx="13" hasCustomPrompt="1"/>
          </p:nvPr>
        </p:nvSpPr>
        <p:spPr>
          <a:xfrm>
            <a:off x="252414" y="520711"/>
            <a:ext cx="6335712" cy="263570"/>
          </a:xfrm>
        </p:spPr>
        <p:txBody>
          <a:bodyPr lIns="0" tIns="0" rIns="0" bIns="0" anchor="t">
            <a:noAutofit/>
          </a:bodyPr>
          <a:lstStyle>
            <a:lvl1pPr marL="0" indent="0" algn="r" rtl="1">
              <a:buFontTx/>
              <a:buNone/>
              <a:defRPr sz="1600" b="1">
                <a:latin typeface="Arial" panose="020B0604020202020204" pitchFamily="34" charset="0"/>
                <a:cs typeface="Arial" panose="020B0604020202020204" pitchFamily="34" charset="0"/>
              </a:defRPr>
            </a:lvl1pPr>
            <a:lvl2pPr marL="321640" indent="0">
              <a:buNone/>
              <a:defRPr/>
            </a:lvl2pPr>
          </a:lstStyle>
          <a:p>
            <a:pPr lvl="0"/>
            <a:r>
              <a:rPr lang="en-US" dirty="0"/>
              <a:t>title</a:t>
            </a:r>
          </a:p>
        </p:txBody>
      </p:sp>
      <p:sp>
        <p:nvSpPr>
          <p:cNvPr id="26" name="main_text">
            <a:extLst>
              <a:ext uri="{FF2B5EF4-FFF2-40B4-BE49-F238E27FC236}">
                <a16:creationId xmlns:a16="http://schemas.microsoft.com/office/drawing/2014/main" id="{5D2B8F72-D20C-8647-A734-B4C5BC8FC7E0}"/>
              </a:ext>
            </a:extLst>
          </p:cNvPr>
          <p:cNvSpPr>
            <a:spLocks noGrp="1"/>
          </p:cNvSpPr>
          <p:nvPr>
            <p:ph type="body" sz="quarter" idx="14" hasCustomPrompt="1"/>
          </p:nvPr>
        </p:nvSpPr>
        <p:spPr>
          <a:xfrm>
            <a:off x="244061" y="872656"/>
            <a:ext cx="6335714" cy="476829"/>
          </a:xfrm>
        </p:spPr>
        <p:txBody>
          <a:bodyPr lIns="0" tIns="0" rIns="0" bIns="0"/>
          <a:lstStyle>
            <a:lvl1pPr marL="0" indent="0" algn="r" rtl="1">
              <a:buNone/>
              <a:defRPr sz="900">
                <a:latin typeface="Arial" panose="020B0604020202020204" pitchFamily="34" charset="0"/>
                <a:cs typeface="Arial" panose="020B0604020202020204" pitchFamily="34" charset="0"/>
              </a:defRPr>
            </a:lvl1pPr>
            <a:lvl2pPr marL="321640" indent="0">
              <a:buNone/>
              <a:defRPr/>
            </a:lvl2pPr>
            <a:lvl3pPr marL="643281" indent="0">
              <a:buNone/>
              <a:defRPr/>
            </a:lvl3pPr>
            <a:lvl4pPr marL="964921" indent="0">
              <a:buNone/>
              <a:defRPr/>
            </a:lvl4pPr>
            <a:lvl5pPr marL="1286561" indent="0">
              <a:buNone/>
              <a:defRPr/>
            </a:lvl5pPr>
          </a:lstStyle>
          <a:p>
            <a:pPr lvl="0"/>
            <a:r>
              <a:rPr lang="en-US" dirty="0"/>
              <a:t>text</a:t>
            </a:r>
          </a:p>
          <a:p>
            <a:pPr lvl="1"/>
            <a:endParaRPr lang="en-IL" dirty="0"/>
          </a:p>
        </p:txBody>
      </p:sp>
      <p:sp>
        <p:nvSpPr>
          <p:cNvPr id="6" name="plot_place">
            <a:extLst>
              <a:ext uri="{FF2B5EF4-FFF2-40B4-BE49-F238E27FC236}">
                <a16:creationId xmlns:a16="http://schemas.microsoft.com/office/drawing/2014/main" id="{9D0ACA94-4CC0-764D-88FE-C5039A0E303C}"/>
              </a:ext>
            </a:extLst>
          </p:cNvPr>
          <p:cNvSpPr>
            <a:spLocks noGrp="1"/>
          </p:cNvSpPr>
          <p:nvPr>
            <p:ph type="pic" sz="quarter" idx="15"/>
          </p:nvPr>
        </p:nvSpPr>
        <p:spPr>
          <a:xfrm>
            <a:off x="252413" y="1398739"/>
            <a:ext cx="6327362" cy="3214535"/>
          </a:xfrm>
        </p:spPr>
        <p:txBody>
          <a:bodyPr lIns="0" tIns="0" rIns="0" bIns="0"/>
          <a:lstStyle/>
          <a:p>
            <a:pPr marL="160820" indent="-160820" algn="r" defTabSz="643280" rtl="1" eaLnBrk="1" latinLnBrk="0" hangingPunct="1">
              <a:lnSpc>
                <a:spcPct val="90000"/>
              </a:lnSpc>
              <a:spcBef>
                <a:spcPts val="704"/>
              </a:spcBef>
              <a:buFont typeface="Arial" panose="020B0604020202020204" pitchFamily="34" charset="0"/>
              <a:buChar char="•"/>
            </a:pPr>
            <a:endParaRPr lang="en-IL" dirty="0"/>
          </a:p>
        </p:txBody>
      </p:sp>
    </p:spTree>
    <p:extLst>
      <p:ext uri="{BB962C8B-B14F-4D97-AF65-F5344CB8AC3E}">
        <p14:creationId xmlns:p14="http://schemas.microsoft.com/office/powerpoint/2010/main" val="3926928134"/>
      </p:ext>
    </p:extLst>
  </p:cSld>
  <p:clrMapOvr>
    <a:masterClrMapping/>
  </p:clrMapOvr>
  <p:extLst>
    <p:ext uri="{DCECCB84-F9BA-43D5-87BE-67443E8EF086}">
      <p15:sldGuideLst xmlns:p15="http://schemas.microsoft.com/office/powerpoint/2012/main">
        <p15:guide id="1" pos="159" userDrawn="1">
          <p15:clr>
            <a:srgbClr val="FBAE40"/>
          </p15:clr>
        </p15:guide>
        <p15:guide id="2" orient="horz" pos="1520" userDrawn="1">
          <p15:clr>
            <a:srgbClr val="FBAE40"/>
          </p15:clr>
        </p15:guide>
        <p15:guide id="3" orient="horz" pos="23" userDrawn="1">
          <p15:clr>
            <a:srgbClr val="000000"/>
          </p15:clr>
        </p15:guide>
        <p15:guide id="4" orient="horz" pos="3016" userDrawn="1">
          <p15:clr>
            <a:srgbClr val="000000"/>
          </p15:clr>
        </p15:guide>
        <p15:guide id="5" pos="23" userDrawn="1">
          <p15:clr>
            <a:srgbClr val="000000"/>
          </p15:clr>
        </p15:guide>
        <p15:guide id="6" pos="4286" userDrawn="1">
          <p15:clr>
            <a:srgbClr val="000000"/>
          </p15:clr>
        </p15:guide>
        <p15:guide id="7" pos="2132" userDrawn="1">
          <p15:clr>
            <a:srgbClr val="000000"/>
          </p15:clr>
        </p15:guide>
        <p15:guide id="8" pos="2177" userDrawn="1">
          <p15:clr>
            <a:srgbClr val="000000"/>
          </p15:clr>
        </p15:guide>
        <p15:guide id="9" orient="horz" pos="2926" userDrawn="1">
          <p15:clr>
            <a:srgbClr val="FBAE40"/>
          </p15:clr>
        </p15:guide>
        <p15:guide id="10" orient="horz" pos="113" userDrawn="1">
          <p15:clr>
            <a:srgbClr val="FBAE40"/>
          </p15:clr>
        </p15:guide>
        <p15:guide id="12" pos="4150" userDrawn="1">
          <p15:clr>
            <a:srgbClr val="FBAE40"/>
          </p15:clr>
        </p15:guide>
        <p15:guide id="13" pos="2154" userDrawn="1">
          <p15:clr>
            <a:srgbClr val="FBAE40"/>
          </p15:clr>
        </p15:guide>
        <p15:guide id="14" pos="27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_100">
    <p:bg>
      <p:bgPr>
        <a:solidFill>
          <a:schemeClr val="bg1"/>
        </a:solidFill>
        <a:effectLst/>
      </p:bgPr>
    </p:bg>
    <p:spTree>
      <p:nvGrpSpPr>
        <p:cNvPr id="1" name=""/>
        <p:cNvGrpSpPr/>
        <p:nvPr/>
      </p:nvGrpSpPr>
      <p:grpSpPr>
        <a:xfrm>
          <a:off x="0" y="0"/>
          <a:ext cx="0" cy="0"/>
          <a:chOff x="0" y="0"/>
          <a:chExt cx="0" cy="0"/>
        </a:xfrm>
      </p:grpSpPr>
      <p:cxnSp>
        <p:nvCxnSpPr>
          <p:cNvPr id="16" name="static_line">
            <a:extLst>
              <a:ext uri="{FF2B5EF4-FFF2-40B4-BE49-F238E27FC236}">
                <a16:creationId xmlns:a16="http://schemas.microsoft.com/office/drawing/2014/main" id="{2016B5E9-5CA4-9A47-9918-2F3A07F9774B}"/>
              </a:ext>
            </a:extLst>
          </p:cNvPr>
          <p:cNvCxnSpPr>
            <a:cxnSpLocks/>
          </p:cNvCxnSpPr>
          <p:nvPr userDrawn="1"/>
        </p:nvCxnSpPr>
        <p:spPr>
          <a:xfrm flipH="1">
            <a:off x="431800" y="817932"/>
            <a:ext cx="6156328" cy="0"/>
          </a:xfrm>
          <a:prstGeom prst="line">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tatic_text">
            <a:extLst>
              <a:ext uri="{FF2B5EF4-FFF2-40B4-BE49-F238E27FC236}">
                <a16:creationId xmlns:a16="http://schemas.microsoft.com/office/drawing/2014/main" id="{A5DE7A3C-5DF0-8540-812E-06AB52B41FB7}"/>
              </a:ext>
            </a:extLst>
          </p:cNvPr>
          <p:cNvSpPr txBox="1"/>
          <p:nvPr userDrawn="1"/>
        </p:nvSpPr>
        <p:spPr>
          <a:xfrm>
            <a:off x="306908" y="4673385"/>
            <a:ext cx="1255675" cy="107722"/>
          </a:xfrm>
          <a:prstGeom prst="rect">
            <a:avLst/>
          </a:prstGeom>
          <a:noFill/>
        </p:spPr>
        <p:txBody>
          <a:bodyPr wrap="square" lIns="0" tIns="0" rIns="0" bIns="0" rtlCol="0" anchor="t">
            <a:spAutoFit/>
          </a:bodyPr>
          <a:lstStyle/>
          <a:p>
            <a:pPr algn="ctr"/>
            <a:r>
              <a:rPr lang="he-IL" sz="700" dirty="0"/>
              <a:t>פרק 4 מערכת הבריאות הממשלתית</a:t>
            </a:r>
            <a:endParaRPr lang="en-IL" sz="700" dirty="0"/>
          </a:p>
        </p:txBody>
      </p:sp>
      <p:sp>
        <p:nvSpPr>
          <p:cNvPr id="3" name="static_box_page_number">
            <a:extLst>
              <a:ext uri="{FF2B5EF4-FFF2-40B4-BE49-F238E27FC236}">
                <a16:creationId xmlns:a16="http://schemas.microsoft.com/office/drawing/2014/main" id="{E9A34914-2E95-3844-BE6E-43DCE8D48D28}"/>
              </a:ext>
            </a:extLst>
          </p:cNvPr>
          <p:cNvSpPr/>
          <p:nvPr userDrawn="1"/>
        </p:nvSpPr>
        <p:spPr>
          <a:xfrm>
            <a:off x="0" y="4662525"/>
            <a:ext cx="280705" cy="123111"/>
          </a:xfrm>
          <a:prstGeom prst="rect">
            <a:avLst/>
          </a:prstGeom>
          <a:solidFill>
            <a:schemeClr val="accent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0" eaLnBrk="1" latinLnBrk="0" hangingPunct="1"/>
            <a:endParaRPr lang="en-IL" dirty="0"/>
          </a:p>
        </p:txBody>
      </p:sp>
      <p:sp>
        <p:nvSpPr>
          <p:cNvPr id="11" name="static_box_top">
            <a:extLst>
              <a:ext uri="{FF2B5EF4-FFF2-40B4-BE49-F238E27FC236}">
                <a16:creationId xmlns:a16="http://schemas.microsoft.com/office/drawing/2014/main" id="{3CBFF075-9909-7C4E-BA60-EC74CE4A8B9F}"/>
              </a:ext>
            </a:extLst>
          </p:cNvPr>
          <p:cNvSpPr/>
          <p:nvPr userDrawn="1"/>
        </p:nvSpPr>
        <p:spPr>
          <a:xfrm>
            <a:off x="431800" y="428625"/>
            <a:ext cx="6156326" cy="45719"/>
          </a:xfrm>
          <a:prstGeom prst="rect">
            <a:avLst/>
          </a:prstGeom>
          <a:solidFill>
            <a:schemeClr val="accent5"/>
          </a:solidFill>
          <a:ln w="0" cap="flat" cmpd="tri">
            <a:prstDash val="solid"/>
            <a:miter lim="800000"/>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algn="ctr" defTabSz="457200" rtl="0" eaLnBrk="1" latinLnBrk="0" hangingPunct="1"/>
            <a:endParaRPr lang="en-IL" dirty="0"/>
          </a:p>
        </p:txBody>
      </p:sp>
      <p:sp>
        <p:nvSpPr>
          <p:cNvPr id="10" name="page_number">
            <a:extLst>
              <a:ext uri="{FF2B5EF4-FFF2-40B4-BE49-F238E27FC236}">
                <a16:creationId xmlns:a16="http://schemas.microsoft.com/office/drawing/2014/main" id="{5804BB10-C653-B54B-8392-330391724E37}"/>
              </a:ext>
            </a:extLst>
          </p:cNvPr>
          <p:cNvSpPr>
            <a:spLocks noGrp="1"/>
          </p:cNvSpPr>
          <p:nvPr>
            <p:ph type="body" sz="quarter" idx="11" hasCustomPrompt="1"/>
          </p:nvPr>
        </p:nvSpPr>
        <p:spPr>
          <a:xfrm>
            <a:off x="-1" y="4657996"/>
            <a:ext cx="280705" cy="123111"/>
          </a:xfrm>
        </p:spPr>
        <p:txBody>
          <a:bodyPr lIns="0" tIns="0" rIns="0" bIns="0" anchor="ctr">
            <a:normAutofit/>
          </a:bodyPr>
          <a:lstStyle>
            <a:lvl1pPr marL="0" indent="0" algn="ctr">
              <a:buNone/>
              <a:defRPr sz="600" b="1">
                <a:solidFill>
                  <a:schemeClr val="bg1"/>
                </a:solidFill>
              </a:defRPr>
            </a:lvl1pPr>
          </a:lstStyle>
          <a:p>
            <a:pPr lvl="0"/>
            <a:r>
              <a:rPr lang="en-US" dirty="0" err="1"/>
              <a:t>p_n</a:t>
            </a:r>
            <a:endParaRPr lang="en-IL" dirty="0"/>
          </a:p>
        </p:txBody>
      </p:sp>
      <p:sp>
        <p:nvSpPr>
          <p:cNvPr id="13" name="analysis_number">
            <a:extLst>
              <a:ext uri="{FF2B5EF4-FFF2-40B4-BE49-F238E27FC236}">
                <a16:creationId xmlns:a16="http://schemas.microsoft.com/office/drawing/2014/main" id="{196AF0B3-D0A9-5E4E-BE97-6D217790F8CA}"/>
              </a:ext>
            </a:extLst>
          </p:cNvPr>
          <p:cNvSpPr>
            <a:spLocks noGrp="1"/>
          </p:cNvSpPr>
          <p:nvPr>
            <p:ph type="body" sz="quarter" idx="12" hasCustomPrompt="1"/>
          </p:nvPr>
        </p:nvSpPr>
        <p:spPr>
          <a:xfrm>
            <a:off x="5930900" y="179388"/>
            <a:ext cx="657225" cy="230187"/>
          </a:xfrm>
        </p:spPr>
        <p:txBody>
          <a:bodyPr lIns="0" tIns="0" rIns="0" bIns="0" anchor="ctr"/>
          <a:lstStyle>
            <a:lvl1pPr marL="0" indent="0" algn="r">
              <a:buNone/>
              <a:defRPr b="1">
                <a:solidFill>
                  <a:schemeClr val="accent1">
                    <a:lumMod val="60000"/>
                    <a:lumOff val="40000"/>
                  </a:schemeClr>
                </a:solidFill>
                <a:latin typeface="Arial" panose="020B0604020202020204" pitchFamily="34" charset="0"/>
                <a:cs typeface="Arial" panose="020B0604020202020204" pitchFamily="34" charset="0"/>
              </a:defRPr>
            </a:lvl1pPr>
          </a:lstStyle>
          <a:p>
            <a:pPr lvl="0"/>
            <a:r>
              <a:rPr lang="en-IL" dirty="0"/>
              <a:t>a_n</a:t>
            </a:r>
          </a:p>
        </p:txBody>
      </p:sp>
      <p:sp>
        <p:nvSpPr>
          <p:cNvPr id="24" name="title_text">
            <a:extLst>
              <a:ext uri="{FF2B5EF4-FFF2-40B4-BE49-F238E27FC236}">
                <a16:creationId xmlns:a16="http://schemas.microsoft.com/office/drawing/2014/main" id="{B119C92A-366C-B44A-8FD7-913B276D5629}"/>
              </a:ext>
            </a:extLst>
          </p:cNvPr>
          <p:cNvSpPr>
            <a:spLocks noGrp="1"/>
          </p:cNvSpPr>
          <p:nvPr>
            <p:ph type="body" sz="quarter" idx="13" hasCustomPrompt="1"/>
          </p:nvPr>
        </p:nvSpPr>
        <p:spPr>
          <a:xfrm>
            <a:off x="252414" y="520711"/>
            <a:ext cx="6335712" cy="263570"/>
          </a:xfrm>
        </p:spPr>
        <p:txBody>
          <a:bodyPr lIns="0" tIns="0" rIns="0" bIns="0" anchor="t">
            <a:noAutofit/>
          </a:bodyPr>
          <a:lstStyle>
            <a:lvl1pPr marL="0" indent="0" algn="r" rtl="1">
              <a:buFontTx/>
              <a:buNone/>
              <a:defRPr sz="1600" b="1">
                <a:latin typeface="Arial" panose="020B0604020202020204" pitchFamily="34" charset="0"/>
                <a:cs typeface="Arial" panose="020B0604020202020204" pitchFamily="34" charset="0"/>
              </a:defRPr>
            </a:lvl1pPr>
            <a:lvl2pPr marL="321640" indent="0">
              <a:buNone/>
              <a:defRPr/>
            </a:lvl2pPr>
          </a:lstStyle>
          <a:p>
            <a:pPr lvl="0"/>
            <a:r>
              <a:rPr lang="en-US" dirty="0"/>
              <a:t>title</a:t>
            </a:r>
          </a:p>
        </p:txBody>
      </p:sp>
      <p:sp>
        <p:nvSpPr>
          <p:cNvPr id="6" name="plot_place">
            <a:extLst>
              <a:ext uri="{FF2B5EF4-FFF2-40B4-BE49-F238E27FC236}">
                <a16:creationId xmlns:a16="http://schemas.microsoft.com/office/drawing/2014/main" id="{9D0ACA94-4CC0-764D-88FE-C5039A0E303C}"/>
              </a:ext>
            </a:extLst>
          </p:cNvPr>
          <p:cNvSpPr>
            <a:spLocks noGrp="1"/>
          </p:cNvSpPr>
          <p:nvPr>
            <p:ph type="pic" sz="quarter" idx="15"/>
          </p:nvPr>
        </p:nvSpPr>
        <p:spPr>
          <a:xfrm>
            <a:off x="252413" y="882701"/>
            <a:ext cx="6327362" cy="3730573"/>
          </a:xfrm>
        </p:spPr>
        <p:txBody>
          <a:bodyPr lIns="0" tIns="0" rIns="0" bIns="0"/>
          <a:lstStyle/>
          <a:p>
            <a:pPr marL="160820" indent="-160820" algn="l" defTabSz="643280" rtl="0" eaLnBrk="1" latinLnBrk="0" hangingPunct="1">
              <a:lnSpc>
                <a:spcPct val="90000"/>
              </a:lnSpc>
              <a:spcBef>
                <a:spcPts val="704"/>
              </a:spcBef>
              <a:buFont typeface="Arial" panose="020B0604020202020204" pitchFamily="34" charset="0"/>
              <a:buChar char="•"/>
            </a:pPr>
            <a:endParaRPr lang="en-IL" dirty="0"/>
          </a:p>
        </p:txBody>
      </p:sp>
    </p:spTree>
    <p:extLst>
      <p:ext uri="{BB962C8B-B14F-4D97-AF65-F5344CB8AC3E}">
        <p14:creationId xmlns:p14="http://schemas.microsoft.com/office/powerpoint/2010/main" val="1145276841"/>
      </p:ext>
    </p:extLst>
  </p:cSld>
  <p:clrMapOvr>
    <a:masterClrMapping/>
  </p:clrMapOvr>
  <p:extLst>
    <p:ext uri="{DCECCB84-F9BA-43D5-87BE-67443E8EF086}">
      <p15:sldGuideLst xmlns:p15="http://schemas.microsoft.com/office/powerpoint/2012/main">
        <p15:guide id="1" pos="159" userDrawn="1">
          <p15:clr>
            <a:srgbClr val="FBAE40"/>
          </p15:clr>
        </p15:guide>
        <p15:guide id="2" orient="horz" pos="1520" userDrawn="1">
          <p15:clr>
            <a:srgbClr val="FBAE40"/>
          </p15:clr>
        </p15:guide>
        <p15:guide id="3" orient="horz" pos="23" userDrawn="1">
          <p15:clr>
            <a:srgbClr val="000000"/>
          </p15:clr>
        </p15:guide>
        <p15:guide id="4" orient="horz" pos="3016" userDrawn="1">
          <p15:clr>
            <a:srgbClr val="000000"/>
          </p15:clr>
        </p15:guide>
        <p15:guide id="5" pos="23" userDrawn="1">
          <p15:clr>
            <a:srgbClr val="000000"/>
          </p15:clr>
        </p15:guide>
        <p15:guide id="6" pos="4286" userDrawn="1">
          <p15:clr>
            <a:srgbClr val="000000"/>
          </p15:clr>
        </p15:guide>
        <p15:guide id="7" pos="2132" userDrawn="1">
          <p15:clr>
            <a:srgbClr val="000000"/>
          </p15:clr>
        </p15:guide>
        <p15:guide id="8" pos="2177" userDrawn="1">
          <p15:clr>
            <a:srgbClr val="000000"/>
          </p15:clr>
        </p15:guide>
        <p15:guide id="9" orient="horz" pos="2926" userDrawn="1">
          <p15:clr>
            <a:srgbClr val="FBAE40"/>
          </p15:clr>
        </p15:guide>
        <p15:guide id="10" orient="horz" pos="113" userDrawn="1">
          <p15:clr>
            <a:srgbClr val="FBAE40"/>
          </p15:clr>
        </p15:guide>
        <p15:guide id="12" pos="4150" userDrawn="1">
          <p15:clr>
            <a:srgbClr val="FBAE40"/>
          </p15:clr>
        </p15:guide>
        <p15:guide id="13" pos="2154" userDrawn="1">
          <p15:clr>
            <a:srgbClr val="FBAE40"/>
          </p15:clr>
        </p15:guide>
        <p15:guide id="14" pos="27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0287" y="256856"/>
            <a:ext cx="5899964" cy="9324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0287" y="1284276"/>
            <a:ext cx="5899964" cy="30610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0287" y="4471517"/>
            <a:ext cx="1539121" cy="256855"/>
          </a:xfrm>
          <a:prstGeom prst="rect">
            <a:avLst/>
          </a:prstGeom>
        </p:spPr>
        <p:txBody>
          <a:bodyPr vert="horz" lIns="91440" tIns="45720" rIns="91440" bIns="45720" rtlCol="0" anchor="ctr"/>
          <a:lstStyle>
            <a:lvl1pPr algn="l">
              <a:defRPr sz="844">
                <a:solidFill>
                  <a:schemeClr val="tx1">
                    <a:tint val="75000"/>
                  </a:schemeClr>
                </a:solidFill>
              </a:defRPr>
            </a:lvl1pPr>
          </a:lstStyle>
          <a:p>
            <a:fld id="{815BA73C-FA64-DA4A-AACA-E9CAC78C11CF}" type="datetimeFigureOut">
              <a:rPr lang="en-IL" smtClean="0"/>
              <a:t>21/11/2021</a:t>
            </a:fld>
            <a:endParaRPr lang="en-IL"/>
          </a:p>
        </p:txBody>
      </p:sp>
      <p:sp>
        <p:nvSpPr>
          <p:cNvPr id="5" name="Footer Placeholder 4"/>
          <p:cNvSpPr>
            <a:spLocks noGrp="1"/>
          </p:cNvSpPr>
          <p:nvPr>
            <p:ph type="ftr" sz="quarter" idx="3"/>
          </p:nvPr>
        </p:nvSpPr>
        <p:spPr>
          <a:xfrm>
            <a:off x="2265928" y="4471517"/>
            <a:ext cx="2308682" cy="256855"/>
          </a:xfrm>
          <a:prstGeom prst="rect">
            <a:avLst/>
          </a:prstGeom>
        </p:spPr>
        <p:txBody>
          <a:bodyPr vert="horz" lIns="91440" tIns="45720" rIns="91440" bIns="45720" rtlCol="0" anchor="ctr"/>
          <a:lstStyle>
            <a:lvl1pPr algn="ctr">
              <a:defRPr sz="844">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4831130" y="4471517"/>
            <a:ext cx="1539121" cy="256855"/>
          </a:xfrm>
          <a:prstGeom prst="rect">
            <a:avLst/>
          </a:prstGeom>
        </p:spPr>
        <p:txBody>
          <a:bodyPr vert="horz" lIns="91440" tIns="45720" rIns="91440" bIns="45720" rtlCol="0" anchor="ctr"/>
          <a:lstStyle>
            <a:lvl1pPr algn="r">
              <a:defRPr sz="844">
                <a:solidFill>
                  <a:schemeClr val="tx1">
                    <a:tint val="75000"/>
                  </a:schemeClr>
                </a:solidFill>
              </a:defRPr>
            </a:lvl1pPr>
          </a:lstStyle>
          <a:p>
            <a:fld id="{62C54E94-7052-8042-9758-CD5F75C78782}" type="slidenum">
              <a:rPr lang="en-IL" smtClean="0"/>
              <a:t>‹#›</a:t>
            </a:fld>
            <a:endParaRPr lang="en-IL"/>
          </a:p>
        </p:txBody>
      </p:sp>
    </p:spTree>
    <p:extLst>
      <p:ext uri="{BB962C8B-B14F-4D97-AF65-F5344CB8AC3E}">
        <p14:creationId xmlns:p14="http://schemas.microsoft.com/office/powerpoint/2010/main" val="1595169686"/>
      </p:ext>
    </p:extLst>
  </p:cSld>
  <p:clrMap bg1="lt1" tx1="dk1" bg2="lt2" tx2="dk2" accent1="accent1" accent2="accent2" accent3="accent3" accent4="accent4" accent5="accent5" accent6="accent6" hlink="hlink" folHlink="folHlink"/>
  <p:sldLayoutIdLst>
    <p:sldLayoutId id="2147483676" r:id="rId1"/>
    <p:sldLayoutId id="2147483650" r:id="rId2"/>
    <p:sldLayoutId id="2147483677" r:id="rId3"/>
    <p:sldLayoutId id="2147483678" r:id="rId4"/>
    <p:sldLayoutId id="2147483679" r:id="rId5"/>
    <p:sldLayoutId id="2147483680" r:id="rId6"/>
    <p:sldLayoutId id="2147483681" r:id="rId7"/>
  </p:sldLayoutIdLst>
  <p:txStyles>
    <p:titleStyle>
      <a:lvl1pPr algn="l" defTabSz="643280" rtl="0" eaLnBrk="1" latinLnBrk="0" hangingPunct="1">
        <a:lnSpc>
          <a:spcPct val="90000"/>
        </a:lnSpc>
        <a:spcBef>
          <a:spcPct val="0"/>
        </a:spcBef>
        <a:buNone/>
        <a:defRPr sz="3095" kern="1200">
          <a:solidFill>
            <a:schemeClr val="tx1"/>
          </a:solidFill>
          <a:latin typeface="+mj-lt"/>
          <a:ea typeface="+mj-ea"/>
          <a:cs typeface="+mj-cs"/>
        </a:defRPr>
      </a:lvl1pPr>
    </p:titleStyle>
    <p:bodyStyle>
      <a:lvl1pPr marL="160820" indent="-160820" algn="l" defTabSz="643280" rtl="0" eaLnBrk="1" latinLnBrk="0" hangingPunct="1">
        <a:lnSpc>
          <a:spcPct val="90000"/>
        </a:lnSpc>
        <a:spcBef>
          <a:spcPts val="704"/>
        </a:spcBef>
        <a:buFont typeface="Arial" panose="020B0604020202020204" pitchFamily="34" charset="0"/>
        <a:buChar char="•"/>
        <a:defRPr sz="1970" kern="1200">
          <a:solidFill>
            <a:schemeClr val="tx1"/>
          </a:solidFill>
          <a:latin typeface="+mn-lt"/>
          <a:ea typeface="+mn-ea"/>
          <a:cs typeface="+mn-cs"/>
        </a:defRPr>
      </a:lvl1pPr>
      <a:lvl2pPr marL="482460" indent="-160820" algn="l" defTabSz="643280" rtl="0" eaLnBrk="1" latinLnBrk="0" hangingPunct="1">
        <a:lnSpc>
          <a:spcPct val="90000"/>
        </a:lnSpc>
        <a:spcBef>
          <a:spcPts val="352"/>
        </a:spcBef>
        <a:buFont typeface="Arial" panose="020B0604020202020204" pitchFamily="34" charset="0"/>
        <a:buChar char="•"/>
        <a:defRPr sz="1688" kern="1200">
          <a:solidFill>
            <a:schemeClr val="tx1"/>
          </a:solidFill>
          <a:latin typeface="+mn-lt"/>
          <a:ea typeface="+mn-ea"/>
          <a:cs typeface="+mn-cs"/>
        </a:defRPr>
      </a:lvl2pPr>
      <a:lvl3pPr marL="804101" indent="-160820" algn="l" defTabSz="643280" rtl="0" eaLnBrk="1" latinLnBrk="0" hangingPunct="1">
        <a:lnSpc>
          <a:spcPct val="90000"/>
        </a:lnSpc>
        <a:spcBef>
          <a:spcPts val="352"/>
        </a:spcBef>
        <a:buFont typeface="Arial" panose="020B0604020202020204" pitchFamily="34" charset="0"/>
        <a:buChar char="•"/>
        <a:defRPr sz="1407" kern="1200">
          <a:solidFill>
            <a:schemeClr val="tx1"/>
          </a:solidFill>
          <a:latin typeface="+mn-lt"/>
          <a:ea typeface="+mn-ea"/>
          <a:cs typeface="+mn-cs"/>
        </a:defRPr>
      </a:lvl3pPr>
      <a:lvl4pPr marL="1125741" indent="-160820" algn="l" defTabSz="643280"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4pPr>
      <a:lvl5pPr marL="1447381" indent="-160820" algn="l" defTabSz="643280"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5pPr>
      <a:lvl6pPr marL="1769021" indent="-160820" algn="l" defTabSz="643280"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90661" indent="-160820" algn="l" defTabSz="643280"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2302" indent="-160820" algn="l" defTabSz="643280"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3942" indent="-160820" algn="l" defTabSz="643280"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3280" rtl="0" eaLnBrk="1" latinLnBrk="0" hangingPunct="1">
        <a:defRPr sz="1266" kern="1200">
          <a:solidFill>
            <a:schemeClr val="tx1"/>
          </a:solidFill>
          <a:latin typeface="+mn-lt"/>
          <a:ea typeface="+mn-ea"/>
          <a:cs typeface="+mn-cs"/>
        </a:defRPr>
      </a:lvl1pPr>
      <a:lvl2pPr marL="321640" algn="l" defTabSz="643280" rtl="0" eaLnBrk="1" latinLnBrk="0" hangingPunct="1">
        <a:defRPr sz="1266" kern="1200">
          <a:solidFill>
            <a:schemeClr val="tx1"/>
          </a:solidFill>
          <a:latin typeface="+mn-lt"/>
          <a:ea typeface="+mn-ea"/>
          <a:cs typeface="+mn-cs"/>
        </a:defRPr>
      </a:lvl2pPr>
      <a:lvl3pPr marL="643280" algn="l" defTabSz="643280" rtl="0" eaLnBrk="1" latinLnBrk="0" hangingPunct="1">
        <a:defRPr sz="1266" kern="1200">
          <a:solidFill>
            <a:schemeClr val="tx1"/>
          </a:solidFill>
          <a:latin typeface="+mn-lt"/>
          <a:ea typeface="+mn-ea"/>
          <a:cs typeface="+mn-cs"/>
        </a:defRPr>
      </a:lvl3pPr>
      <a:lvl4pPr marL="964921" algn="l" defTabSz="643280" rtl="0" eaLnBrk="1" latinLnBrk="0" hangingPunct="1">
        <a:defRPr sz="1266" kern="1200">
          <a:solidFill>
            <a:schemeClr val="tx1"/>
          </a:solidFill>
          <a:latin typeface="+mn-lt"/>
          <a:ea typeface="+mn-ea"/>
          <a:cs typeface="+mn-cs"/>
        </a:defRPr>
      </a:lvl4pPr>
      <a:lvl5pPr marL="1286561" algn="l" defTabSz="643280" rtl="0" eaLnBrk="1" latinLnBrk="0" hangingPunct="1">
        <a:defRPr sz="1266" kern="1200">
          <a:solidFill>
            <a:schemeClr val="tx1"/>
          </a:solidFill>
          <a:latin typeface="+mn-lt"/>
          <a:ea typeface="+mn-ea"/>
          <a:cs typeface="+mn-cs"/>
        </a:defRPr>
      </a:lvl5pPr>
      <a:lvl6pPr marL="1608201" algn="l" defTabSz="643280" rtl="0" eaLnBrk="1" latinLnBrk="0" hangingPunct="1">
        <a:defRPr sz="1266" kern="1200">
          <a:solidFill>
            <a:schemeClr val="tx1"/>
          </a:solidFill>
          <a:latin typeface="+mn-lt"/>
          <a:ea typeface="+mn-ea"/>
          <a:cs typeface="+mn-cs"/>
        </a:defRPr>
      </a:lvl6pPr>
      <a:lvl7pPr marL="1929841" algn="l" defTabSz="643280" rtl="0" eaLnBrk="1" latinLnBrk="0" hangingPunct="1">
        <a:defRPr sz="1266" kern="1200">
          <a:solidFill>
            <a:schemeClr val="tx1"/>
          </a:solidFill>
          <a:latin typeface="+mn-lt"/>
          <a:ea typeface="+mn-ea"/>
          <a:cs typeface="+mn-cs"/>
        </a:defRPr>
      </a:lvl7pPr>
      <a:lvl8pPr marL="2251481" algn="l" defTabSz="643280" rtl="0" eaLnBrk="1" latinLnBrk="0" hangingPunct="1">
        <a:defRPr sz="1266" kern="1200">
          <a:solidFill>
            <a:schemeClr val="tx1"/>
          </a:solidFill>
          <a:latin typeface="+mn-lt"/>
          <a:ea typeface="+mn-ea"/>
          <a:cs typeface="+mn-cs"/>
        </a:defRPr>
      </a:lvl8pPr>
      <a:lvl9pPr marL="2573122" algn="l" defTabSz="643280"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_ovdim"/>
          <p:cNvSpPr>
            <a:spLocks noGrp="1"/>
          </p:cNvSpPr>
          <p:nvPr>
            <p:ph type="body" sz="quarter" idx="10" hasCustomPrompt="1"/>
          </p:nvPr>
        </p:nvSpPr>
        <p:spPr>
          <a:xfrm>
            <a:off x="421775" y="2598655"/>
            <a:ext cx="835025" cy="319088"/>
          </a:xfrm>
        </p:spPr>
        <p:txBody>
          <a:bodyPr/>
          <a:lstStyle/>
          <a:p>
            <a:r>
              <a:rPr/>
              <a:t>123</a:t>
            </a:r>
          </a:p>
        </p:txBody>
      </p:sp>
      <p:sp xmlns:a="http://schemas.openxmlformats.org/drawingml/2006/main" xmlns:r="http://schemas.openxmlformats.org/officeDocument/2006/relationships" xmlns:p="http://schemas.openxmlformats.org/presentationml/2006/main">
        <p:nvSpPr>
          <p:cNvPr id="3" name="num_misra"/>
          <p:cNvSpPr>
            <a:spLocks noGrp="1"/>
          </p:cNvSpPr>
          <p:nvPr>
            <p:ph type="body" sz="quarter" idx="11" hasCustomPrompt="1"/>
          </p:nvPr>
        </p:nvSpPr>
        <p:spPr>
          <a:xfrm>
            <a:off x="2101274" y="2598655"/>
            <a:ext cx="835025" cy="319088"/>
          </a:xfrm>
        </p:spPr>
        <p:txBody>
          <a:bodyPr/>
          <a:lstStyle/>
          <a:p>
            <a:r>
              <a:rPr/>
              <a:t>234</a:t>
            </a:r>
          </a:p>
        </p:txBody>
      </p:sp>
      <p:sp xmlns:a="http://schemas.openxmlformats.org/drawingml/2006/main" xmlns:r="http://schemas.openxmlformats.org/officeDocument/2006/relationships" xmlns:p="http://schemas.openxmlformats.org/presentationml/2006/main">
        <p:nvSpPr>
          <p:cNvPr id="4" name="sal_mean"/>
          <p:cNvSpPr>
            <a:spLocks noGrp="1"/>
          </p:cNvSpPr>
          <p:nvPr>
            <p:ph type="body" sz="quarter" idx="12" hasCustomPrompt="1"/>
          </p:nvPr>
        </p:nvSpPr>
        <p:spPr>
          <a:xfrm>
            <a:off x="3888320" y="2602460"/>
            <a:ext cx="835025" cy="319088"/>
          </a:xfrm>
        </p:spPr>
        <p:txBody>
          <a:bodyPr/>
          <a:lstStyle/>
          <a:p>
            <a:r>
              <a:rPr/>
              <a:t>345</a:t>
            </a:r>
          </a:p>
        </p:txBody>
      </p:sp>
      <p:sp xmlns:a="http://schemas.openxmlformats.org/drawingml/2006/main" xmlns:r="http://schemas.openxmlformats.org/officeDocument/2006/relationships" xmlns:p="http://schemas.openxmlformats.org/presentationml/2006/main">
        <p:nvSpPr>
          <p:cNvPr id="5" name="sal_mid"/>
          <p:cNvSpPr>
            <a:spLocks noGrp="1"/>
          </p:cNvSpPr>
          <p:nvPr>
            <p:ph type="body" sz="quarter" idx="13" hasCustomPrompt="1"/>
          </p:nvPr>
        </p:nvSpPr>
        <p:spPr>
          <a:xfrm>
            <a:off x="5557402" y="2602460"/>
            <a:ext cx="835025" cy="319088"/>
          </a:xfrm>
        </p:spPr>
        <p:txBody>
          <a:bodyPr/>
          <a:lstStyle/>
          <a:p>
            <a:r>
              <a:rPr/>
              <a:t>456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analysis_number"/>
          <p:cNvSpPr>
            <a:spLocks noGrp="1"/>
          </p:cNvSpPr>
          <p:nvPr>
            <p:ph type="body" sz="quarter" idx="12" hasCustomPrompt="1"/>
          </p:nvPr>
        </p:nvSpPr>
        <p:spPr>
          <a:xfrm>
            <a:off x="5930900" y="179388"/>
            <a:ext cx="657225" cy="230187"/>
          </a:xfrm>
        </p:spPr>
        <p:txBody>
          <a:bodyPr/>
          <a:lstStyle/>
          <a:p>
            <a:r>
              <a:rPr/>
              <a:t>4.1</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3" hasCustomPrompt="1"/>
          </p:nvPr>
        </p:nvSpPr>
        <p:spPr>
          <a:xfrm>
            <a:off x="1562100" y="509000"/>
            <a:ext cx="5026025" cy="192088"/>
          </a:xfrm>
        </p:spPr>
        <p:txBody>
          <a:bodyPr/>
          <a:lstStyle/>
          <a:p>
            <a:r>
              <a:rPr/>
              <a:t>בהבטיחם את הדברים הללו בריונים עלו לשלטון. אבל הם משקרים, הם אינם ממלאים את ההבטחה הזאת, הם לעולם לא ימלאו אותה.</a:t>
            </a:r>
          </a:p>
        </p:txBody>
      </p:sp>
      <p:sp xmlns:a="http://schemas.openxmlformats.org/drawingml/2006/main" xmlns:r="http://schemas.openxmlformats.org/officeDocument/2006/relationships" xmlns:p="http://schemas.openxmlformats.org/presentationml/2006/main">
        <p:nvSpPr>
          <p:cNvPr id="4" name="main_text"/>
          <p:cNvSpPr>
            <a:spLocks noGrp="1"/>
          </p:cNvSpPr>
          <p:nvPr>
            <p:ph type="body" sz="quarter" idx="14" hasCustomPrompt="1"/>
          </p:nvPr>
        </p:nvSpPr>
        <p:spPr>
          <a:xfrm>
            <a:off x="1553750" y="860425"/>
            <a:ext cx="5026025" cy="3752850"/>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1" hasCustomPrompt="1"/>
          </p:nvPr>
        </p:nvSpPr>
        <p:spPr>
          <a:xfrm>
            <a:off x="-1" y="4657996"/>
            <a:ext cx="280705" cy="123111"/>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analysis_number"/>
          <p:cNvSpPr>
            <a:spLocks noGrp="1"/>
          </p:cNvSpPr>
          <p:nvPr>
            <p:ph type="body" sz="quarter" idx="12" hasCustomPrompt="1"/>
          </p:nvPr>
        </p:nvSpPr>
        <p:spPr>
          <a:xfrm>
            <a:off x="5930900" y="179388"/>
            <a:ext cx="657225" cy="230187"/>
          </a:xfrm>
        </p:spPr>
        <p:txBody>
          <a:bodyPr/>
          <a:lstStyle/>
          <a:p>
            <a:r>
              <a:rPr/>
              <a:t>4.5</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3" hasCustomPrompt="1"/>
          </p:nvPr>
        </p:nvSpPr>
        <p:spPr>
          <a:xfrm>
            <a:off x="3455988" y="520710"/>
            <a:ext cx="3132137" cy="414191"/>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main_text"/>
          <p:cNvSpPr>
            <a:spLocks noGrp="1"/>
          </p:cNvSpPr>
          <p:nvPr>
            <p:ph type="body" sz="quarter" idx="14" hasCustomPrompt="1"/>
          </p:nvPr>
        </p:nvSpPr>
        <p:spPr>
          <a:xfrm>
            <a:off x="3455988" y="1018783"/>
            <a:ext cx="3123787" cy="3594491"/>
          </a:xfrm>
        </p:spPr>
        <p:txBody>
          <a:bodyPr/>
          <a:lstStyle/>
          <a:p>
            <a:r>
              <a:rPr/>
              <a:t>חיילים, אל תתנו את עצמכם לבריונים, אנשים הבזים לכם ומשעבדים אתכם, הממשטרים את חייכם, האומרים לכם מה לעשות, מה לחשוב ומה להרגיש, המאמנים ומרעיבים אתכם, המתייחסים אליכם כאל בקר ומשתמשים בכם כבשר תותחים. אל תתנו את עצמכם לאנשים לא טבעיים אלו, אנשי מכונה עם מוחות מכונה ולבבות מכונה. אתם אינכם מכונות, אינכם בקר, אתם אנשים. אהבת האנושות מפעמת בליבכם, אינכם שונאים. רק הבלתי אהובים שונאים, הבלתי אהובים והבלתי טבעיים. חיילים, אל תלחמו למען העבדות, הילחמו למען החירות. בפרק 17 בבשורה על-פי לוקאס נכתב: "ממלכת האל מצויה באדם", לא באדם אחד ולא בקבוצת בני אדם אלא באנושות כולה, בכם, בכם העם יש את הכוח, הכוח ליצור מכונות, הכוח ליצור אושר. בכם העם יש את הכוח להפוך את החיים הללו לחופשיים ויפים, להפוך את החיים להרפתקה מופלאה. לכן בשם הדמוקרטיה הבה נשתמש בכוח הזה, הבה נתאחד ללחום למען עולם חדש, עולם הגון, שייתן לאדם את הסיכוי לעבוד, שייתן עתיד לצעירים וביטחון לעת זקנה.</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_place"/>
          <p:cNvGrpSpPr/>
          <p:nvPr/>
        </p:nvGrpSpPr>
        <p:grpSpPr>
          <a:xfrm>
            <a:off x="252413" y="520700"/>
            <a:ext cx="3132137" cy="4092575"/>
            <a:chOff x="252413" y="520700"/>
            <a:chExt cx="3132137" cy="4092575"/>
          </a:xfrm>
        </p:grpSpPr>
        <p:sp>
          <p:nvSpPr>
            <p:cNvPr id="6" name="rc3"/>
            <p:cNvSpPr/>
            <p:nvPr/>
          </p:nvSpPr>
          <p:spPr>
            <a:xfrm>
              <a:off x="252412" y="520700"/>
              <a:ext cx="3132137" cy="4092574"/>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05893" y="1515710"/>
              <a:ext cx="2609067" cy="2694561"/>
            </a:xfrm>
            <a:prstGeom prst="rect">
              <a:avLst/>
            </a:prstGeom>
            <a:solidFill>
              <a:srgbClr val="FFFFFF">
                <a:alpha val="100000"/>
              </a:srgbClr>
            </a:solidFill>
          </p:spPr>
          <p:txBody>
            <a:bodyPr/>
            <a:lstStyle/>
            <a:p/>
          </p:txBody>
        </p:sp>
        <p:sp>
          <p:nvSpPr>
            <p:cNvPr id="8" name="pl5"/>
            <p:cNvSpPr/>
            <p:nvPr/>
          </p:nvSpPr>
          <p:spPr>
            <a:xfrm>
              <a:off x="705893" y="3832625"/>
              <a:ext cx="2609067" cy="0"/>
            </a:xfrm>
            <a:custGeom>
              <a:avLst/>
              <a:pathLst>
                <a:path w="2609067" h="0">
                  <a:moveTo>
                    <a:pt x="0" y="0"/>
                  </a:moveTo>
                  <a:lnTo>
                    <a:pt x="2609067" y="0"/>
                  </a:lnTo>
                  <a:lnTo>
                    <a:pt x="2609067" y="0"/>
                  </a:lnTo>
                </a:path>
              </a:pathLst>
            </a:custGeom>
            <a:ln w="6775" cap="flat">
              <a:solidFill>
                <a:srgbClr val="EBEBEB">
                  <a:alpha val="100000"/>
                </a:srgbClr>
              </a:solidFill>
              <a:prstDash val="solid"/>
              <a:round/>
            </a:ln>
          </p:spPr>
          <p:txBody>
            <a:bodyPr/>
            <a:lstStyle/>
            <a:p/>
          </p:txBody>
        </p:sp>
        <p:sp>
          <p:nvSpPr>
            <p:cNvPr id="9" name="pl6"/>
            <p:cNvSpPr/>
            <p:nvPr/>
          </p:nvSpPr>
          <p:spPr>
            <a:xfrm>
              <a:off x="705893" y="3322291"/>
              <a:ext cx="2609067" cy="0"/>
            </a:xfrm>
            <a:custGeom>
              <a:avLst/>
              <a:pathLst>
                <a:path w="2609067" h="0">
                  <a:moveTo>
                    <a:pt x="0" y="0"/>
                  </a:moveTo>
                  <a:lnTo>
                    <a:pt x="2609067" y="0"/>
                  </a:lnTo>
                  <a:lnTo>
                    <a:pt x="2609067" y="0"/>
                  </a:lnTo>
                </a:path>
              </a:pathLst>
            </a:custGeom>
            <a:ln w="6775" cap="flat">
              <a:solidFill>
                <a:srgbClr val="EBEBEB">
                  <a:alpha val="100000"/>
                </a:srgbClr>
              </a:solidFill>
              <a:prstDash val="solid"/>
              <a:round/>
            </a:ln>
          </p:spPr>
          <p:txBody>
            <a:bodyPr/>
            <a:lstStyle/>
            <a:p/>
          </p:txBody>
        </p:sp>
        <p:sp>
          <p:nvSpPr>
            <p:cNvPr id="10" name="pl7"/>
            <p:cNvSpPr/>
            <p:nvPr/>
          </p:nvSpPr>
          <p:spPr>
            <a:xfrm>
              <a:off x="705893" y="2811957"/>
              <a:ext cx="2609067" cy="0"/>
            </a:xfrm>
            <a:custGeom>
              <a:avLst/>
              <a:pathLst>
                <a:path w="2609067" h="0">
                  <a:moveTo>
                    <a:pt x="0" y="0"/>
                  </a:moveTo>
                  <a:lnTo>
                    <a:pt x="2609067" y="0"/>
                  </a:lnTo>
                  <a:lnTo>
                    <a:pt x="2609067" y="0"/>
                  </a:lnTo>
                </a:path>
              </a:pathLst>
            </a:custGeom>
            <a:ln w="6775" cap="flat">
              <a:solidFill>
                <a:srgbClr val="EBEBEB">
                  <a:alpha val="100000"/>
                </a:srgbClr>
              </a:solidFill>
              <a:prstDash val="solid"/>
              <a:round/>
            </a:ln>
          </p:spPr>
          <p:txBody>
            <a:bodyPr/>
            <a:lstStyle/>
            <a:p/>
          </p:txBody>
        </p:sp>
        <p:sp>
          <p:nvSpPr>
            <p:cNvPr id="11" name="pl8"/>
            <p:cNvSpPr/>
            <p:nvPr/>
          </p:nvSpPr>
          <p:spPr>
            <a:xfrm>
              <a:off x="705893" y="2301624"/>
              <a:ext cx="2609067" cy="0"/>
            </a:xfrm>
            <a:custGeom>
              <a:avLst/>
              <a:pathLst>
                <a:path w="2609067" h="0">
                  <a:moveTo>
                    <a:pt x="0" y="0"/>
                  </a:moveTo>
                  <a:lnTo>
                    <a:pt x="2609067" y="0"/>
                  </a:lnTo>
                  <a:lnTo>
                    <a:pt x="2609067" y="0"/>
                  </a:lnTo>
                </a:path>
              </a:pathLst>
            </a:custGeom>
            <a:ln w="6775" cap="flat">
              <a:solidFill>
                <a:srgbClr val="EBEBEB">
                  <a:alpha val="100000"/>
                </a:srgbClr>
              </a:solidFill>
              <a:prstDash val="solid"/>
              <a:round/>
            </a:ln>
          </p:spPr>
          <p:txBody>
            <a:bodyPr/>
            <a:lstStyle/>
            <a:p/>
          </p:txBody>
        </p:sp>
        <p:sp>
          <p:nvSpPr>
            <p:cNvPr id="12" name="pl9"/>
            <p:cNvSpPr/>
            <p:nvPr/>
          </p:nvSpPr>
          <p:spPr>
            <a:xfrm>
              <a:off x="705893" y="1791290"/>
              <a:ext cx="2609067" cy="0"/>
            </a:xfrm>
            <a:custGeom>
              <a:avLst/>
              <a:pathLst>
                <a:path w="2609067" h="0">
                  <a:moveTo>
                    <a:pt x="0" y="0"/>
                  </a:moveTo>
                  <a:lnTo>
                    <a:pt x="2609067" y="0"/>
                  </a:lnTo>
                  <a:lnTo>
                    <a:pt x="2609067" y="0"/>
                  </a:lnTo>
                </a:path>
              </a:pathLst>
            </a:custGeom>
            <a:ln w="6775" cap="flat">
              <a:solidFill>
                <a:srgbClr val="EBEBEB">
                  <a:alpha val="100000"/>
                </a:srgbClr>
              </a:solidFill>
              <a:prstDash val="solid"/>
              <a:round/>
            </a:ln>
          </p:spPr>
          <p:txBody>
            <a:bodyPr/>
            <a:lstStyle/>
            <a:p/>
          </p:txBody>
        </p:sp>
        <p:sp>
          <p:nvSpPr>
            <p:cNvPr id="13" name="pl10"/>
            <p:cNvSpPr/>
            <p:nvPr/>
          </p:nvSpPr>
          <p:spPr>
            <a:xfrm>
              <a:off x="956258"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1615114"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2273969"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2932824"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05893" y="4087791"/>
              <a:ext cx="2609067" cy="0"/>
            </a:xfrm>
            <a:custGeom>
              <a:avLst/>
              <a:pathLst>
                <a:path w="2609067" h="0">
                  <a:moveTo>
                    <a:pt x="0" y="0"/>
                  </a:moveTo>
                  <a:lnTo>
                    <a:pt x="2609067" y="0"/>
                  </a:lnTo>
                  <a:lnTo>
                    <a:pt x="2609067" y="0"/>
                  </a:lnTo>
                </a:path>
              </a:pathLst>
            </a:custGeom>
            <a:ln w="13550" cap="flat">
              <a:solidFill>
                <a:srgbClr val="EBEBEB">
                  <a:alpha val="100000"/>
                </a:srgbClr>
              </a:solidFill>
              <a:prstDash val="solid"/>
              <a:round/>
            </a:ln>
          </p:spPr>
          <p:txBody>
            <a:bodyPr/>
            <a:lstStyle/>
            <a:p/>
          </p:txBody>
        </p:sp>
        <p:sp>
          <p:nvSpPr>
            <p:cNvPr id="18" name="pl15"/>
            <p:cNvSpPr/>
            <p:nvPr/>
          </p:nvSpPr>
          <p:spPr>
            <a:xfrm>
              <a:off x="705893" y="3577458"/>
              <a:ext cx="2609067" cy="0"/>
            </a:xfrm>
            <a:custGeom>
              <a:avLst/>
              <a:pathLst>
                <a:path w="2609067" h="0">
                  <a:moveTo>
                    <a:pt x="0" y="0"/>
                  </a:moveTo>
                  <a:lnTo>
                    <a:pt x="2609067" y="0"/>
                  </a:lnTo>
                  <a:lnTo>
                    <a:pt x="2609067" y="0"/>
                  </a:lnTo>
                </a:path>
              </a:pathLst>
            </a:custGeom>
            <a:ln w="13550" cap="flat">
              <a:solidFill>
                <a:srgbClr val="EBEBEB">
                  <a:alpha val="100000"/>
                </a:srgbClr>
              </a:solidFill>
              <a:prstDash val="solid"/>
              <a:round/>
            </a:ln>
          </p:spPr>
          <p:txBody>
            <a:bodyPr/>
            <a:lstStyle/>
            <a:p/>
          </p:txBody>
        </p:sp>
        <p:sp>
          <p:nvSpPr>
            <p:cNvPr id="19" name="pl16"/>
            <p:cNvSpPr/>
            <p:nvPr/>
          </p:nvSpPr>
          <p:spPr>
            <a:xfrm>
              <a:off x="705893" y="3067124"/>
              <a:ext cx="2609067" cy="0"/>
            </a:xfrm>
            <a:custGeom>
              <a:avLst/>
              <a:pathLst>
                <a:path w="2609067" h="0">
                  <a:moveTo>
                    <a:pt x="0" y="0"/>
                  </a:moveTo>
                  <a:lnTo>
                    <a:pt x="2609067" y="0"/>
                  </a:lnTo>
                  <a:lnTo>
                    <a:pt x="2609067" y="0"/>
                  </a:lnTo>
                </a:path>
              </a:pathLst>
            </a:custGeom>
            <a:ln w="13550" cap="flat">
              <a:solidFill>
                <a:srgbClr val="EBEBEB">
                  <a:alpha val="100000"/>
                </a:srgbClr>
              </a:solidFill>
              <a:prstDash val="solid"/>
              <a:round/>
            </a:ln>
          </p:spPr>
          <p:txBody>
            <a:bodyPr/>
            <a:lstStyle/>
            <a:p/>
          </p:txBody>
        </p:sp>
        <p:sp>
          <p:nvSpPr>
            <p:cNvPr id="20" name="pl17"/>
            <p:cNvSpPr/>
            <p:nvPr/>
          </p:nvSpPr>
          <p:spPr>
            <a:xfrm>
              <a:off x="705893" y="2556791"/>
              <a:ext cx="2609067" cy="0"/>
            </a:xfrm>
            <a:custGeom>
              <a:avLst/>
              <a:pathLst>
                <a:path w="2609067" h="0">
                  <a:moveTo>
                    <a:pt x="0" y="0"/>
                  </a:moveTo>
                  <a:lnTo>
                    <a:pt x="2609067" y="0"/>
                  </a:lnTo>
                  <a:lnTo>
                    <a:pt x="2609067" y="0"/>
                  </a:lnTo>
                </a:path>
              </a:pathLst>
            </a:custGeom>
            <a:ln w="13550" cap="flat">
              <a:solidFill>
                <a:srgbClr val="EBEBEB">
                  <a:alpha val="100000"/>
                </a:srgbClr>
              </a:solidFill>
              <a:prstDash val="solid"/>
              <a:round/>
            </a:ln>
          </p:spPr>
          <p:txBody>
            <a:bodyPr/>
            <a:lstStyle/>
            <a:p/>
          </p:txBody>
        </p:sp>
        <p:sp>
          <p:nvSpPr>
            <p:cNvPr id="21" name="pl18"/>
            <p:cNvSpPr/>
            <p:nvPr/>
          </p:nvSpPr>
          <p:spPr>
            <a:xfrm>
              <a:off x="705893" y="2046457"/>
              <a:ext cx="2609067" cy="0"/>
            </a:xfrm>
            <a:custGeom>
              <a:avLst/>
              <a:pathLst>
                <a:path w="2609067" h="0">
                  <a:moveTo>
                    <a:pt x="0" y="0"/>
                  </a:moveTo>
                  <a:lnTo>
                    <a:pt x="2609067" y="0"/>
                  </a:lnTo>
                  <a:lnTo>
                    <a:pt x="2609067" y="0"/>
                  </a:lnTo>
                </a:path>
              </a:pathLst>
            </a:custGeom>
            <a:ln w="13550" cap="flat">
              <a:solidFill>
                <a:srgbClr val="EBEBEB">
                  <a:alpha val="100000"/>
                </a:srgbClr>
              </a:solidFill>
              <a:prstDash val="solid"/>
              <a:round/>
            </a:ln>
          </p:spPr>
          <p:txBody>
            <a:bodyPr/>
            <a:lstStyle/>
            <a:p/>
          </p:txBody>
        </p:sp>
        <p:sp>
          <p:nvSpPr>
            <p:cNvPr id="22" name="pl19"/>
            <p:cNvSpPr/>
            <p:nvPr/>
          </p:nvSpPr>
          <p:spPr>
            <a:xfrm>
              <a:off x="705893" y="1536124"/>
              <a:ext cx="2609067" cy="0"/>
            </a:xfrm>
            <a:custGeom>
              <a:avLst/>
              <a:pathLst>
                <a:path w="2609067" h="0">
                  <a:moveTo>
                    <a:pt x="0" y="0"/>
                  </a:moveTo>
                  <a:lnTo>
                    <a:pt x="2609067" y="0"/>
                  </a:lnTo>
                  <a:lnTo>
                    <a:pt x="2609067" y="0"/>
                  </a:lnTo>
                </a:path>
              </a:pathLst>
            </a:custGeom>
            <a:ln w="13550" cap="flat">
              <a:solidFill>
                <a:srgbClr val="EBEBEB">
                  <a:alpha val="100000"/>
                </a:srgbClr>
              </a:solidFill>
              <a:prstDash val="solid"/>
              <a:round/>
            </a:ln>
          </p:spPr>
          <p:txBody>
            <a:bodyPr/>
            <a:lstStyle/>
            <a:p/>
          </p:txBody>
        </p:sp>
        <p:sp>
          <p:nvSpPr>
            <p:cNvPr id="23" name="pl20"/>
            <p:cNvSpPr/>
            <p:nvPr/>
          </p:nvSpPr>
          <p:spPr>
            <a:xfrm>
              <a:off x="1285686"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1944541"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2603397"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3262252"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1326745"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1194974"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1063203"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997318"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1260860" y="24298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1524402" y="21236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997318"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1260860"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865547" y="31443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1194974"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1524402" y="23278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1129089"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1129089"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799661"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1787944" y="20216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1722059" y="161336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1524402" y="21236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1326745"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1722059"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1326745"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1524402"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1326745" y="23278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997318" y="24298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1326745" y="27360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1129089"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1260860"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1260860"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1392631"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1392631"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1063203"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1129089"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1524402"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1392631" y="191956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1590288" y="18174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1194974"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1260860"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1590288"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1194974" y="24298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865547"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1326745"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1260860"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931432" y="3756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865547"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1260860"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1326745"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1129089"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1326745"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997318"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1458516" y="23278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1260860" y="27360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2578571" y="2838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2183257" y="2838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2512685" y="29402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1590288" y="37567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2249143"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1722059"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2117372" y="27360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1194974" y="36546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2315029"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1392631"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1260860" y="40629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1853830"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1919715" y="38588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1985601"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1656173"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2380914" y="29402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1656173"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1787944"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2051486" y="38588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1656173"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1853830" y="2838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1985601"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2117372"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1985601"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2183257"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2315029"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2446800"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2380914"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1919715"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1722059" y="34505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1590288" y="36546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1590288" y="36546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1787944"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1919715"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1524402"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1919715" y="26340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2380914" y="29402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2117372" y="37567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1656173"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1590288"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1590288" y="34505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1985601"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1787944" y="34505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1260860" y="37567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1656173"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1722059"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1722059"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2051486"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1326745"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1722059"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2117372" y="27360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1787944"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2644456"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2117372" y="31443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2249143"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2973884"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1194974"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2776227" y="31443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2380914"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2710342" y="24298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2249143"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2183257"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2446800"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1722059"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1787944"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2183257"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2249143"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3039769" y="22257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3039769" y="34505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1919715" y="38588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2512685"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1656173"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3039769"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2117372"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2380914" y="27360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2710342"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2051486"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1985601"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2183257"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2710342"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2842113"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3171541" y="22257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2183257"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2117372"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1985601" y="34505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3039769"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2117372" y="26340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2183257"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1919715"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2512685"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2380914"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2512685"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1787944"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2446800"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2380914" y="27360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2380914"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2117372"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2249143"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2051486" y="26340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1853830"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05893" y="1515710"/>
              <a:ext cx="2609067" cy="2694561"/>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487901" y="404732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487901" y="353715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487901" y="3026824"/>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487901" y="251649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487901" y="2006048"/>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487901" y="1495878"/>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671099" y="4087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671099" y="357745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671099" y="30671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671099" y="255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671099" y="204645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671099" y="15361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1285686"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1944541"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2603397"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3262252"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1254608" y="427426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1913463" y="427257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2572319" y="427623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3231174" y="427246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1598728" y="437895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20426" y="2796961"/>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794182" y="1017898"/>
              <a:ext cx="2432489" cy="358634"/>
            </a:xfrm>
            <a:prstGeom prst="rect">
              <a:avLst/>
            </a:prstGeom>
            <a:solidFill>
              <a:srgbClr val="FFFFFF">
                <a:alpha val="100000"/>
              </a:srgbClr>
            </a:solidFill>
          </p:spPr>
          <p:txBody>
            <a:bodyPr/>
            <a:lstStyle/>
            <a:p/>
          </p:txBody>
        </p:sp>
        <p:sp>
          <p:nvSpPr>
            <p:cNvPr id="201" name="rc198"/>
            <p:cNvSpPr/>
            <p:nvPr/>
          </p:nvSpPr>
          <p:spPr>
            <a:xfrm>
              <a:off x="933360" y="1087487"/>
              <a:ext cx="219455" cy="219456"/>
            </a:xfrm>
            <a:prstGeom prst="rect">
              <a:avLst/>
            </a:prstGeom>
            <a:solidFill>
              <a:srgbClr val="FFFFFF">
                <a:alpha val="100000"/>
              </a:srgbClr>
            </a:solidFill>
          </p:spPr>
          <p:txBody>
            <a:bodyPr/>
            <a:lstStyle/>
            <a:p/>
          </p:txBody>
        </p:sp>
        <p:sp>
          <p:nvSpPr>
            <p:cNvPr id="202" name="pt199"/>
            <p:cNvSpPr/>
            <p:nvPr/>
          </p:nvSpPr>
          <p:spPr>
            <a:xfrm>
              <a:off x="1018262" y="11723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1621271" y="1087487"/>
              <a:ext cx="219456" cy="219456"/>
            </a:xfrm>
            <a:prstGeom prst="rect">
              <a:avLst/>
            </a:prstGeom>
            <a:solidFill>
              <a:srgbClr val="FFFFFF">
                <a:alpha val="100000"/>
              </a:srgbClr>
            </a:solidFill>
          </p:spPr>
          <p:txBody>
            <a:bodyPr/>
            <a:lstStyle/>
            <a:p/>
          </p:txBody>
        </p:sp>
        <p:sp>
          <p:nvSpPr>
            <p:cNvPr id="204" name="pt201"/>
            <p:cNvSpPr/>
            <p:nvPr/>
          </p:nvSpPr>
          <p:spPr>
            <a:xfrm>
              <a:off x="1706174" y="117238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2458105" y="1087487"/>
              <a:ext cx="219456" cy="219456"/>
            </a:xfrm>
            <a:prstGeom prst="rect">
              <a:avLst/>
            </a:prstGeom>
            <a:solidFill>
              <a:srgbClr val="FFFFFF">
                <a:alpha val="100000"/>
              </a:srgbClr>
            </a:solidFill>
          </p:spPr>
          <p:txBody>
            <a:bodyPr/>
            <a:lstStyle/>
            <a:p/>
          </p:txBody>
        </p:sp>
        <p:sp>
          <p:nvSpPr>
            <p:cNvPr id="206" name="pt203"/>
            <p:cNvSpPr/>
            <p:nvPr/>
          </p:nvSpPr>
          <p:spPr>
            <a:xfrm>
              <a:off x="2543007" y="117238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1222405" y="1160298"/>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1910317" y="1154896"/>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2747150" y="1132413"/>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05893" y="811542"/>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05893" y="587178"/>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1" hasCustomPrompt="1"/>
          </p:nvPr>
        </p:nvSpPr>
        <p:spPr>
          <a:xfrm>
            <a:off x="-1" y="4657996"/>
            <a:ext cx="280705" cy="123111"/>
          </a:xfrm>
        </p:spPr>
        <p:txBody>
          <a:bodyPr/>
          <a:lstStyle/>
          <a:p>
            <a:r>
              <a:rPr/>
              <a:t>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analysis_number"/>
          <p:cNvSpPr>
            <a:spLocks noGrp="1"/>
          </p:cNvSpPr>
          <p:nvPr>
            <p:ph type="body" sz="quarter" idx="12" hasCustomPrompt="1"/>
          </p:nvPr>
        </p:nvSpPr>
        <p:spPr>
          <a:xfrm>
            <a:off x="5930900" y="179388"/>
            <a:ext cx="657225" cy="230187"/>
          </a:xfrm>
        </p:spPr>
        <p:txBody>
          <a:bodyPr/>
          <a:lstStyle/>
          <a:p>
            <a:r>
              <a:rPr/>
              <a:t>4.4</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3" hasCustomPrompt="1"/>
          </p:nvPr>
        </p:nvSpPr>
        <p:spPr>
          <a:xfrm>
            <a:off x="4517720" y="520710"/>
            <a:ext cx="2070405" cy="697603"/>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main_text"/>
          <p:cNvSpPr>
            <a:spLocks noGrp="1"/>
          </p:cNvSpPr>
          <p:nvPr>
            <p:ph type="body" sz="quarter" idx="14" hasCustomPrompt="1"/>
          </p:nvPr>
        </p:nvSpPr>
        <p:spPr>
          <a:xfrm>
            <a:off x="4517721" y="1302711"/>
            <a:ext cx="2062054" cy="3310563"/>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_place"/>
          <p:cNvGrpSpPr/>
          <p:nvPr/>
        </p:nvGrpSpPr>
        <p:grpSpPr>
          <a:xfrm>
            <a:off x="252413" y="520700"/>
            <a:ext cx="4206853" cy="4092575"/>
            <a:chOff x="252413" y="520700"/>
            <a:chExt cx="4206853" cy="4092575"/>
          </a:xfrm>
        </p:grpSpPr>
        <p:sp>
          <p:nvSpPr>
            <p:cNvPr id="6" name="rc3"/>
            <p:cNvSpPr/>
            <p:nvPr/>
          </p:nvSpPr>
          <p:spPr>
            <a:xfrm>
              <a:off x="252412" y="520700"/>
              <a:ext cx="4206853" cy="4092574"/>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05893" y="1515710"/>
              <a:ext cx="3683783" cy="2694561"/>
            </a:xfrm>
            <a:prstGeom prst="rect">
              <a:avLst/>
            </a:prstGeom>
            <a:solidFill>
              <a:srgbClr val="FFFFFF">
                <a:alpha val="100000"/>
              </a:srgbClr>
            </a:solidFill>
          </p:spPr>
          <p:txBody>
            <a:bodyPr/>
            <a:lstStyle/>
            <a:p/>
          </p:txBody>
        </p:sp>
        <p:sp>
          <p:nvSpPr>
            <p:cNvPr id="8" name="pl5"/>
            <p:cNvSpPr/>
            <p:nvPr/>
          </p:nvSpPr>
          <p:spPr>
            <a:xfrm>
              <a:off x="705893" y="3832625"/>
              <a:ext cx="3683783" cy="0"/>
            </a:xfrm>
            <a:custGeom>
              <a:avLst/>
              <a:pathLst>
                <a:path w="3683783" h="0">
                  <a:moveTo>
                    <a:pt x="0" y="0"/>
                  </a:moveTo>
                  <a:lnTo>
                    <a:pt x="3683783" y="0"/>
                  </a:lnTo>
                  <a:lnTo>
                    <a:pt x="3683783" y="0"/>
                  </a:lnTo>
                </a:path>
              </a:pathLst>
            </a:custGeom>
            <a:ln w="6775" cap="flat">
              <a:solidFill>
                <a:srgbClr val="EBEBEB">
                  <a:alpha val="100000"/>
                </a:srgbClr>
              </a:solidFill>
              <a:prstDash val="solid"/>
              <a:round/>
            </a:ln>
          </p:spPr>
          <p:txBody>
            <a:bodyPr/>
            <a:lstStyle/>
            <a:p/>
          </p:txBody>
        </p:sp>
        <p:sp>
          <p:nvSpPr>
            <p:cNvPr id="9" name="pl6"/>
            <p:cNvSpPr/>
            <p:nvPr/>
          </p:nvSpPr>
          <p:spPr>
            <a:xfrm>
              <a:off x="705893" y="3322291"/>
              <a:ext cx="3683783" cy="0"/>
            </a:xfrm>
            <a:custGeom>
              <a:avLst/>
              <a:pathLst>
                <a:path w="3683783" h="0">
                  <a:moveTo>
                    <a:pt x="0" y="0"/>
                  </a:moveTo>
                  <a:lnTo>
                    <a:pt x="3683783" y="0"/>
                  </a:lnTo>
                  <a:lnTo>
                    <a:pt x="3683783" y="0"/>
                  </a:lnTo>
                </a:path>
              </a:pathLst>
            </a:custGeom>
            <a:ln w="6775" cap="flat">
              <a:solidFill>
                <a:srgbClr val="EBEBEB">
                  <a:alpha val="100000"/>
                </a:srgbClr>
              </a:solidFill>
              <a:prstDash val="solid"/>
              <a:round/>
            </a:ln>
          </p:spPr>
          <p:txBody>
            <a:bodyPr/>
            <a:lstStyle/>
            <a:p/>
          </p:txBody>
        </p:sp>
        <p:sp>
          <p:nvSpPr>
            <p:cNvPr id="10" name="pl7"/>
            <p:cNvSpPr/>
            <p:nvPr/>
          </p:nvSpPr>
          <p:spPr>
            <a:xfrm>
              <a:off x="705893" y="2811957"/>
              <a:ext cx="3683783" cy="0"/>
            </a:xfrm>
            <a:custGeom>
              <a:avLst/>
              <a:pathLst>
                <a:path w="3683783" h="0">
                  <a:moveTo>
                    <a:pt x="0" y="0"/>
                  </a:moveTo>
                  <a:lnTo>
                    <a:pt x="3683783" y="0"/>
                  </a:lnTo>
                  <a:lnTo>
                    <a:pt x="3683783" y="0"/>
                  </a:lnTo>
                </a:path>
              </a:pathLst>
            </a:custGeom>
            <a:ln w="6775" cap="flat">
              <a:solidFill>
                <a:srgbClr val="EBEBEB">
                  <a:alpha val="100000"/>
                </a:srgbClr>
              </a:solidFill>
              <a:prstDash val="solid"/>
              <a:round/>
            </a:ln>
          </p:spPr>
          <p:txBody>
            <a:bodyPr/>
            <a:lstStyle/>
            <a:p/>
          </p:txBody>
        </p:sp>
        <p:sp>
          <p:nvSpPr>
            <p:cNvPr id="11" name="pl8"/>
            <p:cNvSpPr/>
            <p:nvPr/>
          </p:nvSpPr>
          <p:spPr>
            <a:xfrm>
              <a:off x="705893" y="2301624"/>
              <a:ext cx="3683783" cy="0"/>
            </a:xfrm>
            <a:custGeom>
              <a:avLst/>
              <a:pathLst>
                <a:path w="3683783" h="0">
                  <a:moveTo>
                    <a:pt x="0" y="0"/>
                  </a:moveTo>
                  <a:lnTo>
                    <a:pt x="3683783" y="0"/>
                  </a:lnTo>
                  <a:lnTo>
                    <a:pt x="3683783" y="0"/>
                  </a:lnTo>
                </a:path>
              </a:pathLst>
            </a:custGeom>
            <a:ln w="6775" cap="flat">
              <a:solidFill>
                <a:srgbClr val="EBEBEB">
                  <a:alpha val="100000"/>
                </a:srgbClr>
              </a:solidFill>
              <a:prstDash val="solid"/>
              <a:round/>
            </a:ln>
          </p:spPr>
          <p:txBody>
            <a:bodyPr/>
            <a:lstStyle/>
            <a:p/>
          </p:txBody>
        </p:sp>
        <p:sp>
          <p:nvSpPr>
            <p:cNvPr id="12" name="pl9"/>
            <p:cNvSpPr/>
            <p:nvPr/>
          </p:nvSpPr>
          <p:spPr>
            <a:xfrm>
              <a:off x="705893" y="1791290"/>
              <a:ext cx="3683783" cy="0"/>
            </a:xfrm>
            <a:custGeom>
              <a:avLst/>
              <a:pathLst>
                <a:path w="3683783" h="0">
                  <a:moveTo>
                    <a:pt x="0" y="0"/>
                  </a:moveTo>
                  <a:lnTo>
                    <a:pt x="3683783" y="0"/>
                  </a:lnTo>
                  <a:lnTo>
                    <a:pt x="3683783" y="0"/>
                  </a:lnTo>
                </a:path>
              </a:pathLst>
            </a:custGeom>
            <a:ln w="6775" cap="flat">
              <a:solidFill>
                <a:srgbClr val="EBEBEB">
                  <a:alpha val="100000"/>
                </a:srgbClr>
              </a:solidFill>
              <a:prstDash val="solid"/>
              <a:round/>
            </a:ln>
          </p:spPr>
          <p:txBody>
            <a:bodyPr/>
            <a:lstStyle/>
            <a:p/>
          </p:txBody>
        </p:sp>
        <p:sp>
          <p:nvSpPr>
            <p:cNvPr id="13" name="pl10"/>
            <p:cNvSpPr/>
            <p:nvPr/>
          </p:nvSpPr>
          <p:spPr>
            <a:xfrm>
              <a:off x="1059387"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1989636"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2919884"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3850132" y="1515710"/>
              <a:ext cx="0" cy="2694561"/>
            </a:xfrm>
            <a:custGeom>
              <a:avLst/>
              <a:pathLst>
                <a:path w="0" h="2694561">
                  <a:moveTo>
                    <a:pt x="0" y="2694561"/>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05893" y="4087791"/>
              <a:ext cx="3683783" cy="0"/>
            </a:xfrm>
            <a:custGeom>
              <a:avLst/>
              <a:pathLst>
                <a:path w="3683783" h="0">
                  <a:moveTo>
                    <a:pt x="0" y="0"/>
                  </a:moveTo>
                  <a:lnTo>
                    <a:pt x="3683783" y="0"/>
                  </a:lnTo>
                  <a:lnTo>
                    <a:pt x="3683783" y="0"/>
                  </a:lnTo>
                </a:path>
              </a:pathLst>
            </a:custGeom>
            <a:ln w="13550" cap="flat">
              <a:solidFill>
                <a:srgbClr val="EBEBEB">
                  <a:alpha val="100000"/>
                </a:srgbClr>
              </a:solidFill>
              <a:prstDash val="solid"/>
              <a:round/>
            </a:ln>
          </p:spPr>
          <p:txBody>
            <a:bodyPr/>
            <a:lstStyle/>
            <a:p/>
          </p:txBody>
        </p:sp>
        <p:sp>
          <p:nvSpPr>
            <p:cNvPr id="18" name="pl15"/>
            <p:cNvSpPr/>
            <p:nvPr/>
          </p:nvSpPr>
          <p:spPr>
            <a:xfrm>
              <a:off x="705893" y="3577458"/>
              <a:ext cx="3683783" cy="0"/>
            </a:xfrm>
            <a:custGeom>
              <a:avLst/>
              <a:pathLst>
                <a:path w="3683783" h="0">
                  <a:moveTo>
                    <a:pt x="0" y="0"/>
                  </a:moveTo>
                  <a:lnTo>
                    <a:pt x="3683783" y="0"/>
                  </a:lnTo>
                  <a:lnTo>
                    <a:pt x="3683783" y="0"/>
                  </a:lnTo>
                </a:path>
              </a:pathLst>
            </a:custGeom>
            <a:ln w="13550" cap="flat">
              <a:solidFill>
                <a:srgbClr val="EBEBEB">
                  <a:alpha val="100000"/>
                </a:srgbClr>
              </a:solidFill>
              <a:prstDash val="solid"/>
              <a:round/>
            </a:ln>
          </p:spPr>
          <p:txBody>
            <a:bodyPr/>
            <a:lstStyle/>
            <a:p/>
          </p:txBody>
        </p:sp>
        <p:sp>
          <p:nvSpPr>
            <p:cNvPr id="19" name="pl16"/>
            <p:cNvSpPr/>
            <p:nvPr/>
          </p:nvSpPr>
          <p:spPr>
            <a:xfrm>
              <a:off x="705893" y="3067124"/>
              <a:ext cx="3683783" cy="0"/>
            </a:xfrm>
            <a:custGeom>
              <a:avLst/>
              <a:pathLst>
                <a:path w="3683783" h="0">
                  <a:moveTo>
                    <a:pt x="0" y="0"/>
                  </a:moveTo>
                  <a:lnTo>
                    <a:pt x="3683783" y="0"/>
                  </a:lnTo>
                  <a:lnTo>
                    <a:pt x="3683783" y="0"/>
                  </a:lnTo>
                </a:path>
              </a:pathLst>
            </a:custGeom>
            <a:ln w="13550" cap="flat">
              <a:solidFill>
                <a:srgbClr val="EBEBEB">
                  <a:alpha val="100000"/>
                </a:srgbClr>
              </a:solidFill>
              <a:prstDash val="solid"/>
              <a:round/>
            </a:ln>
          </p:spPr>
          <p:txBody>
            <a:bodyPr/>
            <a:lstStyle/>
            <a:p/>
          </p:txBody>
        </p:sp>
        <p:sp>
          <p:nvSpPr>
            <p:cNvPr id="20" name="pl17"/>
            <p:cNvSpPr/>
            <p:nvPr/>
          </p:nvSpPr>
          <p:spPr>
            <a:xfrm>
              <a:off x="705893" y="2556791"/>
              <a:ext cx="3683783" cy="0"/>
            </a:xfrm>
            <a:custGeom>
              <a:avLst/>
              <a:pathLst>
                <a:path w="3683783" h="0">
                  <a:moveTo>
                    <a:pt x="0" y="0"/>
                  </a:moveTo>
                  <a:lnTo>
                    <a:pt x="3683783" y="0"/>
                  </a:lnTo>
                  <a:lnTo>
                    <a:pt x="3683783" y="0"/>
                  </a:lnTo>
                </a:path>
              </a:pathLst>
            </a:custGeom>
            <a:ln w="13550" cap="flat">
              <a:solidFill>
                <a:srgbClr val="EBEBEB">
                  <a:alpha val="100000"/>
                </a:srgbClr>
              </a:solidFill>
              <a:prstDash val="solid"/>
              <a:round/>
            </a:ln>
          </p:spPr>
          <p:txBody>
            <a:bodyPr/>
            <a:lstStyle/>
            <a:p/>
          </p:txBody>
        </p:sp>
        <p:sp>
          <p:nvSpPr>
            <p:cNvPr id="21" name="pl18"/>
            <p:cNvSpPr/>
            <p:nvPr/>
          </p:nvSpPr>
          <p:spPr>
            <a:xfrm>
              <a:off x="705893" y="2046457"/>
              <a:ext cx="3683783" cy="0"/>
            </a:xfrm>
            <a:custGeom>
              <a:avLst/>
              <a:pathLst>
                <a:path w="3683783" h="0">
                  <a:moveTo>
                    <a:pt x="0" y="0"/>
                  </a:moveTo>
                  <a:lnTo>
                    <a:pt x="3683783" y="0"/>
                  </a:lnTo>
                  <a:lnTo>
                    <a:pt x="3683783" y="0"/>
                  </a:lnTo>
                </a:path>
              </a:pathLst>
            </a:custGeom>
            <a:ln w="13550" cap="flat">
              <a:solidFill>
                <a:srgbClr val="EBEBEB">
                  <a:alpha val="100000"/>
                </a:srgbClr>
              </a:solidFill>
              <a:prstDash val="solid"/>
              <a:round/>
            </a:ln>
          </p:spPr>
          <p:txBody>
            <a:bodyPr/>
            <a:lstStyle/>
            <a:p/>
          </p:txBody>
        </p:sp>
        <p:sp>
          <p:nvSpPr>
            <p:cNvPr id="22" name="pl19"/>
            <p:cNvSpPr/>
            <p:nvPr/>
          </p:nvSpPr>
          <p:spPr>
            <a:xfrm>
              <a:off x="705893" y="1536124"/>
              <a:ext cx="3683783" cy="0"/>
            </a:xfrm>
            <a:custGeom>
              <a:avLst/>
              <a:pathLst>
                <a:path w="3683783" h="0">
                  <a:moveTo>
                    <a:pt x="0" y="0"/>
                  </a:moveTo>
                  <a:lnTo>
                    <a:pt x="3683783" y="0"/>
                  </a:lnTo>
                  <a:lnTo>
                    <a:pt x="3683783" y="0"/>
                  </a:lnTo>
                </a:path>
              </a:pathLst>
            </a:custGeom>
            <a:ln w="13550" cap="flat">
              <a:solidFill>
                <a:srgbClr val="EBEBEB">
                  <a:alpha val="100000"/>
                </a:srgbClr>
              </a:solidFill>
              <a:prstDash val="solid"/>
              <a:round/>
            </a:ln>
          </p:spPr>
          <p:txBody>
            <a:bodyPr/>
            <a:lstStyle/>
            <a:p/>
          </p:txBody>
        </p:sp>
        <p:sp>
          <p:nvSpPr>
            <p:cNvPr id="23" name="pl20"/>
            <p:cNvSpPr/>
            <p:nvPr/>
          </p:nvSpPr>
          <p:spPr>
            <a:xfrm>
              <a:off x="1524512"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2454760"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3385008"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4315257" y="1515710"/>
              <a:ext cx="0" cy="2694561"/>
            </a:xfrm>
            <a:custGeom>
              <a:avLst/>
              <a:pathLst>
                <a:path w="0" h="2694561">
                  <a:moveTo>
                    <a:pt x="0" y="2694561"/>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1592710"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1406661"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1220611"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1127586"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1499686" y="24298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1871785" y="21236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1127586"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1499686"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941537" y="31443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1406661"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1871785" y="23278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1313636"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1313636"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848512"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2243884" y="20216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2150859" y="161336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1871785" y="21236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1592710"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2150859"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1592710"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1871785"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1592710" y="23278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1127586" y="24298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1592710" y="27360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1313636"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1499686"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1499686"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1685735"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1685735"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1220611"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1313636"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1871785"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1685735" y="191956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1964810" y="18174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1406661" y="294023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1499686"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1964810"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1406661" y="24298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941537"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1592710" y="26340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1499686"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034561" y="3756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941537"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1499686" y="25319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1592710"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1313636" y="30422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1592710" y="22257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1127586" y="2838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1778760" y="23278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1499686" y="273609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3360182" y="2838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2802033" y="2838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3267157" y="29402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1964810" y="37567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2895058"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2150859"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2709008" y="27360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1406661" y="36546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2988083"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1685735"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1499686" y="40629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2336909"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2429934" y="38588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2522959"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2057835"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3081108" y="29402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2057835"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2243884"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2615984" y="38588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2057835"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2336909" y="2838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2522959"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2709008"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2522959"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2802033"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2988083"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3174133"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3081108"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2429934"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2150859" y="34505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1964810" y="36546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1964810" y="36546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2243884"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2429934"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1871785"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2429934" y="26340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3081108" y="29402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2709008" y="37567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2057835"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1964810"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1964810" y="34505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2522959"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2243884" y="34505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1499686" y="37567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2057835" y="33484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2150859" y="304229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2150859"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2615984" y="314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1592710" y="35526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2150859" y="324643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2709008" y="27360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2243884"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3453207"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2709008" y="31443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2895058"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3918331"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1406661"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3639257" y="31443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3081108"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3546232" y="24298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2895058"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2802033"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3174133"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2150859"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2243884"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2802033"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2895058"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4011356" y="22257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4011356" y="34505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2429934" y="38588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3267157"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2057835"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4011356"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2709008"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3081108" y="27360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3546232"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2615984"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2522959"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2802033"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3546232"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3732282"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4197406" y="22257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2802033"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2709008" y="32464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2522959" y="34505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4011356"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2709008" y="26340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2802033"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2429934"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3267157"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3081108"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3267157" y="29402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2243884" y="33484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3174133" y="2838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3081108" y="27360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3081108"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2709008" y="355263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2895058"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2615984" y="26340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2336909" y="304229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05893" y="1515710"/>
              <a:ext cx="3683783" cy="2694561"/>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487901" y="404732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487901" y="353715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487901" y="3026824"/>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487901" y="251649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487901" y="2006048"/>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487901" y="1495878"/>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671099" y="4087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671099" y="357745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671099" y="30671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671099" y="255679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671099" y="204645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671099" y="153612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1524512"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2454760"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3385008"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4315257" y="421027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1493434" y="427426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2423682" y="427257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3353930" y="427623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4284179" y="427246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2136086" y="437895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20426" y="2796961"/>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1331540" y="1017898"/>
              <a:ext cx="2432489" cy="358634"/>
            </a:xfrm>
            <a:prstGeom prst="rect">
              <a:avLst/>
            </a:prstGeom>
            <a:solidFill>
              <a:srgbClr val="FFFFFF">
                <a:alpha val="100000"/>
              </a:srgbClr>
            </a:solidFill>
          </p:spPr>
          <p:txBody>
            <a:bodyPr/>
            <a:lstStyle/>
            <a:p/>
          </p:txBody>
        </p:sp>
        <p:sp>
          <p:nvSpPr>
            <p:cNvPr id="201" name="rc198"/>
            <p:cNvSpPr/>
            <p:nvPr/>
          </p:nvSpPr>
          <p:spPr>
            <a:xfrm>
              <a:off x="1470718" y="1087487"/>
              <a:ext cx="219456" cy="219456"/>
            </a:xfrm>
            <a:prstGeom prst="rect">
              <a:avLst/>
            </a:prstGeom>
            <a:solidFill>
              <a:srgbClr val="FFFFFF">
                <a:alpha val="100000"/>
              </a:srgbClr>
            </a:solidFill>
          </p:spPr>
          <p:txBody>
            <a:bodyPr/>
            <a:lstStyle/>
            <a:p/>
          </p:txBody>
        </p:sp>
        <p:sp>
          <p:nvSpPr>
            <p:cNvPr id="202" name="pt199"/>
            <p:cNvSpPr/>
            <p:nvPr/>
          </p:nvSpPr>
          <p:spPr>
            <a:xfrm>
              <a:off x="1555620" y="11723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2158629" y="1087487"/>
              <a:ext cx="219455" cy="219456"/>
            </a:xfrm>
            <a:prstGeom prst="rect">
              <a:avLst/>
            </a:prstGeom>
            <a:solidFill>
              <a:srgbClr val="FFFFFF">
                <a:alpha val="100000"/>
              </a:srgbClr>
            </a:solidFill>
          </p:spPr>
          <p:txBody>
            <a:bodyPr/>
            <a:lstStyle/>
            <a:p/>
          </p:txBody>
        </p:sp>
        <p:sp>
          <p:nvSpPr>
            <p:cNvPr id="204" name="pt201"/>
            <p:cNvSpPr/>
            <p:nvPr/>
          </p:nvSpPr>
          <p:spPr>
            <a:xfrm>
              <a:off x="2243532" y="117238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2995463" y="1087487"/>
              <a:ext cx="219456" cy="219456"/>
            </a:xfrm>
            <a:prstGeom prst="rect">
              <a:avLst/>
            </a:prstGeom>
            <a:solidFill>
              <a:srgbClr val="FFFFFF">
                <a:alpha val="100000"/>
              </a:srgbClr>
            </a:solidFill>
          </p:spPr>
          <p:txBody>
            <a:bodyPr/>
            <a:lstStyle/>
            <a:p/>
          </p:txBody>
        </p:sp>
        <p:sp>
          <p:nvSpPr>
            <p:cNvPr id="206" name="pt203"/>
            <p:cNvSpPr/>
            <p:nvPr/>
          </p:nvSpPr>
          <p:spPr>
            <a:xfrm>
              <a:off x="3080365" y="117238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1759763" y="1160298"/>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2447675" y="1154896"/>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3284508" y="1132413"/>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05893" y="811542"/>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05893" y="587178"/>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1" hasCustomPrompt="1"/>
          </p:nvPr>
        </p:nvSpPr>
        <p:spPr>
          <a:xfrm>
            <a:off x="-1" y="4657996"/>
            <a:ext cx="280705" cy="123111"/>
          </a:xfrm>
        </p:spPr>
        <p:txBody>
          <a:bodyPr/>
          <a:lstStyle/>
          <a:p>
            <a:r>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analysis_number"/>
          <p:cNvSpPr>
            <a:spLocks noGrp="1"/>
          </p:cNvSpPr>
          <p:nvPr>
            <p:ph type="body" sz="quarter" idx="12" hasCustomPrompt="1"/>
          </p:nvPr>
        </p:nvSpPr>
        <p:spPr>
          <a:xfrm>
            <a:off x="5930900" y="179388"/>
            <a:ext cx="657225" cy="230187"/>
          </a:xfrm>
        </p:spPr>
        <p:txBody>
          <a:bodyPr/>
          <a:lstStyle/>
          <a:p>
            <a:r>
              <a:rPr/>
              <a:t>4.3</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3" hasCustomPrompt="1"/>
          </p:nvPr>
        </p:nvSpPr>
        <p:spPr>
          <a:xfrm>
            <a:off x="252414" y="520711"/>
            <a:ext cx="6335712" cy="263570"/>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main_text"/>
          <p:cNvSpPr>
            <a:spLocks noGrp="1"/>
          </p:cNvSpPr>
          <p:nvPr>
            <p:ph type="body" sz="quarter" idx="14" hasCustomPrompt="1"/>
          </p:nvPr>
        </p:nvSpPr>
        <p:spPr>
          <a:xfrm>
            <a:off x="244061" y="872656"/>
            <a:ext cx="6335714" cy="476829"/>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_place"/>
          <p:cNvGrpSpPr/>
          <p:nvPr/>
        </p:nvGrpSpPr>
        <p:grpSpPr>
          <a:xfrm>
            <a:off x="252413" y="1398739"/>
            <a:ext cx="6327362" cy="3214535"/>
            <a:chOff x="252413" y="1398739"/>
            <a:chExt cx="6327362" cy="3214535"/>
          </a:xfrm>
        </p:grpSpPr>
        <p:sp>
          <p:nvSpPr>
            <p:cNvPr id="6" name="rc3"/>
            <p:cNvSpPr/>
            <p:nvPr/>
          </p:nvSpPr>
          <p:spPr>
            <a:xfrm>
              <a:off x="252412" y="1398739"/>
              <a:ext cx="6327361" cy="3214534"/>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05893" y="2393749"/>
              <a:ext cx="5804292" cy="1816521"/>
            </a:xfrm>
            <a:prstGeom prst="rect">
              <a:avLst/>
            </a:prstGeom>
            <a:solidFill>
              <a:srgbClr val="FFFFFF">
                <a:alpha val="100000"/>
              </a:srgbClr>
            </a:solidFill>
          </p:spPr>
          <p:txBody>
            <a:bodyPr/>
            <a:lstStyle/>
            <a:p/>
          </p:txBody>
        </p:sp>
        <p:sp>
          <p:nvSpPr>
            <p:cNvPr id="8" name="pl5"/>
            <p:cNvSpPr/>
            <p:nvPr/>
          </p:nvSpPr>
          <p:spPr>
            <a:xfrm>
              <a:off x="705893" y="3955682"/>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9" name="pl6"/>
            <p:cNvSpPr/>
            <p:nvPr/>
          </p:nvSpPr>
          <p:spPr>
            <a:xfrm>
              <a:off x="705893" y="3611644"/>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0" name="pl7"/>
            <p:cNvSpPr/>
            <p:nvPr/>
          </p:nvSpPr>
          <p:spPr>
            <a:xfrm>
              <a:off x="705893" y="3267606"/>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1" name="pl8"/>
            <p:cNvSpPr/>
            <p:nvPr/>
          </p:nvSpPr>
          <p:spPr>
            <a:xfrm>
              <a:off x="705893" y="2923568"/>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2" name="pl9"/>
            <p:cNvSpPr/>
            <p:nvPr/>
          </p:nvSpPr>
          <p:spPr>
            <a:xfrm>
              <a:off x="705893" y="2579530"/>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3" name="pl10"/>
            <p:cNvSpPr/>
            <p:nvPr/>
          </p:nvSpPr>
          <p:spPr>
            <a:xfrm>
              <a:off x="1262871" y="2393749"/>
              <a:ext cx="0" cy="1816521"/>
            </a:xfrm>
            <a:custGeom>
              <a:avLst/>
              <a:pathLst>
                <a:path w="0" h="1816521">
                  <a:moveTo>
                    <a:pt x="0" y="1816521"/>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2728601" y="2393749"/>
              <a:ext cx="0" cy="1816521"/>
            </a:xfrm>
            <a:custGeom>
              <a:avLst/>
              <a:pathLst>
                <a:path w="0" h="1816521">
                  <a:moveTo>
                    <a:pt x="0" y="1816521"/>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4194331" y="2393749"/>
              <a:ext cx="0" cy="1816521"/>
            </a:xfrm>
            <a:custGeom>
              <a:avLst/>
              <a:pathLst>
                <a:path w="0" h="1816521">
                  <a:moveTo>
                    <a:pt x="0" y="1816521"/>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5660062" y="2393749"/>
              <a:ext cx="0" cy="1816521"/>
            </a:xfrm>
            <a:custGeom>
              <a:avLst/>
              <a:pathLst>
                <a:path w="0" h="1816521">
                  <a:moveTo>
                    <a:pt x="0" y="1816521"/>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05893" y="4127701"/>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18" name="pl15"/>
            <p:cNvSpPr/>
            <p:nvPr/>
          </p:nvSpPr>
          <p:spPr>
            <a:xfrm>
              <a:off x="705893" y="3783663"/>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19" name="pl16"/>
            <p:cNvSpPr/>
            <p:nvPr/>
          </p:nvSpPr>
          <p:spPr>
            <a:xfrm>
              <a:off x="705893" y="3439625"/>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0" name="pl17"/>
            <p:cNvSpPr/>
            <p:nvPr/>
          </p:nvSpPr>
          <p:spPr>
            <a:xfrm>
              <a:off x="705893" y="3095587"/>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1" name="pl18"/>
            <p:cNvSpPr/>
            <p:nvPr/>
          </p:nvSpPr>
          <p:spPr>
            <a:xfrm>
              <a:off x="705893" y="2751549"/>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2" name="pl19"/>
            <p:cNvSpPr/>
            <p:nvPr/>
          </p:nvSpPr>
          <p:spPr>
            <a:xfrm>
              <a:off x="705893" y="2407511"/>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3" name="pl20"/>
            <p:cNvSpPr/>
            <p:nvPr/>
          </p:nvSpPr>
          <p:spPr>
            <a:xfrm>
              <a:off x="1995736" y="2393749"/>
              <a:ext cx="0" cy="1816521"/>
            </a:xfrm>
            <a:custGeom>
              <a:avLst/>
              <a:pathLst>
                <a:path w="0" h="1816521">
                  <a:moveTo>
                    <a:pt x="0" y="1816521"/>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3461466" y="2393749"/>
              <a:ext cx="0" cy="1816521"/>
            </a:xfrm>
            <a:custGeom>
              <a:avLst/>
              <a:pathLst>
                <a:path w="0" h="1816521">
                  <a:moveTo>
                    <a:pt x="0" y="1816521"/>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4927197" y="2393749"/>
              <a:ext cx="0" cy="1816521"/>
            </a:xfrm>
            <a:custGeom>
              <a:avLst/>
              <a:pathLst>
                <a:path w="0" h="1816521">
                  <a:moveTo>
                    <a:pt x="0" y="1816521"/>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6392927" y="2393749"/>
              <a:ext cx="0" cy="1816521"/>
            </a:xfrm>
            <a:custGeom>
              <a:avLst/>
              <a:pathLst>
                <a:path w="0" h="1816521">
                  <a:moveTo>
                    <a:pt x="0" y="1816521"/>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2117483" y="307076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1824337" y="341479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1531191" y="32771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1384618" y="33459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1970910" y="30019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2557202" y="27955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1384618"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1970910"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091472" y="34836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1824337" y="33459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2557202" y="293314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1677764"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1677764" y="341479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944899" y="341479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3143494" y="272672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2996921" y="24514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2557202" y="27955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2117483" y="307076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2996921" y="28643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2117483" y="28643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2557202"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2117483" y="293314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1384618" y="30019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2117483" y="320837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1677764"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1970910" y="341479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1970910"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2264056" y="307076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2264056"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1531191" y="32771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1677764" y="33459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2557202"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2264056" y="265791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2703775" y="258910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1824337" y="33459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1970910" y="32771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2703775" y="307076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1824337" y="30019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091472" y="341479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2117483" y="31395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1970910" y="307076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238045" y="3896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091472" y="32771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1970910" y="307076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2117483" y="28643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1677764" y="341479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2117483" y="28643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1384618" y="32771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2410629" y="293314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1970910" y="320837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4902371" y="32771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4022932" y="32771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4755798" y="334599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2703775" y="389645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4169505" y="35524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2996921" y="35524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3876359" y="320837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1824337" y="382764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4316079"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2264056" y="362122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1970910" y="410287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3290067"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3436640" y="396526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3583213"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2850348"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4462652" y="334599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2850348"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3143494" y="362122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3729786" y="396526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2850348" y="37588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3290067" y="32771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3583213" y="35524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3876359" y="37588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3583213" y="35524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4022932"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4316079"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4609225" y="35524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4462652"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3436640"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2996921" y="36900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2703775" y="382764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2703775" y="382764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3143494" y="362122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3436640" y="362122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2557202"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3436640" y="31395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4462652" y="334599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3876359" y="389645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2850348"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2703775" y="37588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2703775" y="36900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3583213"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3143494" y="36900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1970910" y="389645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2850348" y="362122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2996921" y="34147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2996921"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3729786" y="348360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2117483" y="37588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2996921" y="35524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3876359" y="320837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3143494" y="362122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5048944"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3876359" y="348360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4169505"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5781809"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1824337" y="37588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5342090" y="348360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4462652" y="37588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5195517" y="300195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4169505" y="32771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4022932" y="362122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4609225"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2996921" y="37588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3143494"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4022932" y="32771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4169505"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5928382" y="286433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5928382" y="36900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3436640" y="396526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4755798" y="32771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2850348"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5928382"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3876359" y="362122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4462652" y="320837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5195517" y="32771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3729786"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3583213"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4022932"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5195517"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5488663"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6221528" y="286433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4022932"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3876359" y="35524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3583213" y="36900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5928382"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3876359" y="31395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4022932" y="334599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3436640"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4755798" y="334599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4462652" y="334599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4755798" y="334599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3143494" y="362122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4609225" y="32771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4462652" y="320837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4462652"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3876359" y="37588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4169505"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3729786" y="31395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3290067" y="34147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05893" y="2393749"/>
              <a:ext cx="5804292" cy="1816521"/>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487901" y="408723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487901" y="374336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487901" y="339932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487901" y="305528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487901" y="2711140"/>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487901" y="2367265"/>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671099" y="412770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671099" y="378366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671099" y="34396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671099" y="309558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671099" y="275154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671099" y="240751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1995736"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3461466"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4927197"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6392927"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1964658" y="4274265"/>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3430388" y="4272573"/>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4896119" y="4276229"/>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6361849" y="4272464"/>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3196340" y="4378950"/>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20426" y="3235980"/>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2391795" y="1895937"/>
              <a:ext cx="2432489" cy="358634"/>
            </a:xfrm>
            <a:prstGeom prst="rect">
              <a:avLst/>
            </a:prstGeom>
            <a:solidFill>
              <a:srgbClr val="FFFFFF">
                <a:alpha val="100000"/>
              </a:srgbClr>
            </a:solidFill>
          </p:spPr>
          <p:txBody>
            <a:bodyPr/>
            <a:lstStyle/>
            <a:p/>
          </p:txBody>
        </p:sp>
        <p:sp>
          <p:nvSpPr>
            <p:cNvPr id="201" name="rc198"/>
            <p:cNvSpPr/>
            <p:nvPr/>
          </p:nvSpPr>
          <p:spPr>
            <a:xfrm>
              <a:off x="2530973" y="1965526"/>
              <a:ext cx="219455" cy="219456"/>
            </a:xfrm>
            <a:prstGeom prst="rect">
              <a:avLst/>
            </a:prstGeom>
            <a:solidFill>
              <a:srgbClr val="FFFFFF">
                <a:alpha val="100000"/>
              </a:srgbClr>
            </a:solidFill>
          </p:spPr>
          <p:txBody>
            <a:bodyPr/>
            <a:lstStyle/>
            <a:p/>
          </p:txBody>
        </p:sp>
        <p:sp>
          <p:nvSpPr>
            <p:cNvPr id="202" name="pt199"/>
            <p:cNvSpPr/>
            <p:nvPr/>
          </p:nvSpPr>
          <p:spPr>
            <a:xfrm>
              <a:off x="2615875" y="205042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3218884" y="1965526"/>
              <a:ext cx="219456" cy="219456"/>
            </a:xfrm>
            <a:prstGeom prst="rect">
              <a:avLst/>
            </a:prstGeom>
            <a:solidFill>
              <a:srgbClr val="FFFFFF">
                <a:alpha val="100000"/>
              </a:srgbClr>
            </a:solidFill>
          </p:spPr>
          <p:txBody>
            <a:bodyPr/>
            <a:lstStyle/>
            <a:p/>
          </p:txBody>
        </p:sp>
        <p:sp>
          <p:nvSpPr>
            <p:cNvPr id="204" name="pt201"/>
            <p:cNvSpPr/>
            <p:nvPr/>
          </p:nvSpPr>
          <p:spPr>
            <a:xfrm>
              <a:off x="3303786" y="20504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4055718" y="1965526"/>
              <a:ext cx="219455" cy="219456"/>
            </a:xfrm>
            <a:prstGeom prst="rect">
              <a:avLst/>
            </a:prstGeom>
            <a:solidFill>
              <a:srgbClr val="FFFFFF">
                <a:alpha val="100000"/>
              </a:srgbClr>
            </a:solidFill>
          </p:spPr>
          <p:txBody>
            <a:bodyPr/>
            <a:lstStyle/>
            <a:p/>
          </p:txBody>
        </p:sp>
        <p:sp>
          <p:nvSpPr>
            <p:cNvPr id="206" name="pt203"/>
            <p:cNvSpPr/>
            <p:nvPr/>
          </p:nvSpPr>
          <p:spPr>
            <a:xfrm>
              <a:off x="4140620" y="205042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2820018" y="2038337"/>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3507929" y="2032935"/>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4344763" y="2010452"/>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05893" y="1689581"/>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05893" y="1465217"/>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1" hasCustomPrompt="1"/>
          </p:nvPr>
        </p:nvSpPr>
        <p:spPr>
          <a:xfrm>
            <a:off x="-1" y="4657996"/>
            <a:ext cx="280705" cy="123111"/>
          </a:xfrm>
        </p:spPr>
        <p:txBody>
          <a:bodyPr/>
          <a:lstStyle/>
          <a:p>
            <a:r>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analysis_number"/>
          <p:cNvSpPr>
            <a:spLocks noGrp="1"/>
          </p:cNvSpPr>
          <p:nvPr>
            <p:ph type="body" sz="quarter" idx="12" hasCustomPrompt="1"/>
          </p:nvPr>
        </p:nvSpPr>
        <p:spPr>
          <a:xfrm>
            <a:off x="5930900" y="179388"/>
            <a:ext cx="657225" cy="230187"/>
          </a:xfrm>
        </p:spPr>
        <p:txBody>
          <a:bodyPr/>
          <a:lstStyle/>
          <a:p>
            <a:r>
              <a:rPr/>
              <a:t>4.2</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3" hasCustomPrompt="1"/>
          </p:nvPr>
        </p:nvSpPr>
        <p:spPr>
          <a:xfrm>
            <a:off x="252414" y="520711"/>
            <a:ext cx="6335712" cy="263570"/>
          </a:xfrm>
        </p:spPr>
        <p:txBody>
          <a:bodyPr/>
          <a:lstStyle/>
          <a:p>
            <a:r>
              <a:rPr/>
              <a:t>חיילים, בשם הדמוקרטיה הבה נתאחד</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_place"/>
          <p:cNvGrpSpPr/>
          <p:nvPr/>
        </p:nvGrpSpPr>
        <p:grpSpPr>
          <a:xfrm>
            <a:off x="252413" y="882701"/>
            <a:ext cx="6327362" cy="3730573"/>
            <a:chOff x="252413" y="882701"/>
            <a:chExt cx="6327362" cy="3730573"/>
          </a:xfrm>
        </p:grpSpPr>
        <p:sp>
          <p:nvSpPr>
            <p:cNvPr id="5" name="rc3"/>
            <p:cNvSpPr/>
            <p:nvPr/>
          </p:nvSpPr>
          <p:spPr>
            <a:xfrm>
              <a:off x="252412" y="882701"/>
              <a:ext cx="6327361" cy="3730572"/>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05893" y="1877711"/>
              <a:ext cx="5804292" cy="2332559"/>
            </a:xfrm>
            <a:prstGeom prst="rect">
              <a:avLst/>
            </a:prstGeom>
            <a:solidFill>
              <a:srgbClr val="FFFFFF">
                <a:alpha val="100000"/>
              </a:srgbClr>
            </a:solidFill>
          </p:spPr>
          <p:txBody>
            <a:bodyPr/>
            <a:lstStyle/>
            <a:p/>
          </p:txBody>
        </p:sp>
        <p:sp>
          <p:nvSpPr>
            <p:cNvPr id="7" name="pl5"/>
            <p:cNvSpPr/>
            <p:nvPr/>
          </p:nvSpPr>
          <p:spPr>
            <a:xfrm>
              <a:off x="705893" y="3883359"/>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8" name="pl6"/>
            <p:cNvSpPr/>
            <p:nvPr/>
          </p:nvSpPr>
          <p:spPr>
            <a:xfrm>
              <a:off x="705893" y="3441586"/>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9" name="pl7"/>
            <p:cNvSpPr/>
            <p:nvPr/>
          </p:nvSpPr>
          <p:spPr>
            <a:xfrm>
              <a:off x="705893" y="2999814"/>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0" name="pl8"/>
            <p:cNvSpPr/>
            <p:nvPr/>
          </p:nvSpPr>
          <p:spPr>
            <a:xfrm>
              <a:off x="705893" y="2558041"/>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1" name="pl9"/>
            <p:cNvSpPr/>
            <p:nvPr/>
          </p:nvSpPr>
          <p:spPr>
            <a:xfrm>
              <a:off x="705893" y="2116268"/>
              <a:ext cx="5804292" cy="0"/>
            </a:xfrm>
            <a:custGeom>
              <a:avLst/>
              <a:pathLst>
                <a:path w="5804292" h="0">
                  <a:moveTo>
                    <a:pt x="0" y="0"/>
                  </a:moveTo>
                  <a:lnTo>
                    <a:pt x="5804292" y="0"/>
                  </a:lnTo>
                  <a:lnTo>
                    <a:pt x="5804292" y="0"/>
                  </a:lnTo>
                </a:path>
              </a:pathLst>
            </a:custGeom>
            <a:ln w="6775" cap="flat">
              <a:solidFill>
                <a:srgbClr val="EBEBEB">
                  <a:alpha val="100000"/>
                </a:srgbClr>
              </a:solidFill>
              <a:prstDash val="solid"/>
              <a:round/>
            </a:ln>
          </p:spPr>
          <p:txBody>
            <a:bodyPr/>
            <a:lstStyle/>
            <a:p/>
          </p:txBody>
        </p:sp>
        <p:sp>
          <p:nvSpPr>
            <p:cNvPr id="12" name="pl10"/>
            <p:cNvSpPr/>
            <p:nvPr/>
          </p:nvSpPr>
          <p:spPr>
            <a:xfrm>
              <a:off x="1262871" y="1877711"/>
              <a:ext cx="0" cy="2332559"/>
            </a:xfrm>
            <a:custGeom>
              <a:avLst/>
              <a:pathLst>
                <a:path w="0" h="2332559">
                  <a:moveTo>
                    <a:pt x="0" y="2332559"/>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728601" y="1877711"/>
              <a:ext cx="0" cy="2332559"/>
            </a:xfrm>
            <a:custGeom>
              <a:avLst/>
              <a:pathLst>
                <a:path w="0" h="2332559">
                  <a:moveTo>
                    <a:pt x="0" y="2332559"/>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4194331" y="1877711"/>
              <a:ext cx="0" cy="2332559"/>
            </a:xfrm>
            <a:custGeom>
              <a:avLst/>
              <a:pathLst>
                <a:path w="0" h="2332559">
                  <a:moveTo>
                    <a:pt x="0" y="2332559"/>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660062" y="1877711"/>
              <a:ext cx="0" cy="2332559"/>
            </a:xfrm>
            <a:custGeom>
              <a:avLst/>
              <a:pathLst>
                <a:path w="0" h="2332559">
                  <a:moveTo>
                    <a:pt x="0" y="2332559"/>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05893" y="4104245"/>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17" name="pl15"/>
            <p:cNvSpPr/>
            <p:nvPr/>
          </p:nvSpPr>
          <p:spPr>
            <a:xfrm>
              <a:off x="705893" y="3662472"/>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18" name="pl16"/>
            <p:cNvSpPr/>
            <p:nvPr/>
          </p:nvSpPr>
          <p:spPr>
            <a:xfrm>
              <a:off x="705893" y="3220700"/>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19" name="pl17"/>
            <p:cNvSpPr/>
            <p:nvPr/>
          </p:nvSpPr>
          <p:spPr>
            <a:xfrm>
              <a:off x="705893" y="2778927"/>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0" name="pl18"/>
            <p:cNvSpPr/>
            <p:nvPr/>
          </p:nvSpPr>
          <p:spPr>
            <a:xfrm>
              <a:off x="705893" y="2337155"/>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1" name="pl19"/>
            <p:cNvSpPr/>
            <p:nvPr/>
          </p:nvSpPr>
          <p:spPr>
            <a:xfrm>
              <a:off x="705893" y="1895382"/>
              <a:ext cx="5804292" cy="0"/>
            </a:xfrm>
            <a:custGeom>
              <a:avLst/>
              <a:pathLst>
                <a:path w="5804292" h="0">
                  <a:moveTo>
                    <a:pt x="0" y="0"/>
                  </a:moveTo>
                  <a:lnTo>
                    <a:pt x="5804292" y="0"/>
                  </a:lnTo>
                  <a:lnTo>
                    <a:pt x="5804292" y="0"/>
                  </a:lnTo>
                </a:path>
              </a:pathLst>
            </a:custGeom>
            <a:ln w="13550" cap="flat">
              <a:solidFill>
                <a:srgbClr val="EBEBEB">
                  <a:alpha val="100000"/>
                </a:srgbClr>
              </a:solidFill>
              <a:prstDash val="solid"/>
              <a:round/>
            </a:ln>
          </p:spPr>
          <p:txBody>
            <a:bodyPr/>
            <a:lstStyle/>
            <a:p/>
          </p:txBody>
        </p:sp>
        <p:sp>
          <p:nvSpPr>
            <p:cNvPr id="22" name="pl20"/>
            <p:cNvSpPr/>
            <p:nvPr/>
          </p:nvSpPr>
          <p:spPr>
            <a:xfrm>
              <a:off x="1995736" y="1877711"/>
              <a:ext cx="0" cy="2332559"/>
            </a:xfrm>
            <a:custGeom>
              <a:avLst/>
              <a:pathLst>
                <a:path w="0" h="2332559">
                  <a:moveTo>
                    <a:pt x="0" y="2332559"/>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461466" y="1877711"/>
              <a:ext cx="0" cy="2332559"/>
            </a:xfrm>
            <a:custGeom>
              <a:avLst/>
              <a:pathLst>
                <a:path w="0" h="2332559">
                  <a:moveTo>
                    <a:pt x="0" y="2332559"/>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927197" y="1877711"/>
              <a:ext cx="0" cy="2332559"/>
            </a:xfrm>
            <a:custGeom>
              <a:avLst/>
              <a:pathLst>
                <a:path w="0" h="2332559">
                  <a:moveTo>
                    <a:pt x="0" y="2332559"/>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6392927" y="1877711"/>
              <a:ext cx="0" cy="2332559"/>
            </a:xfrm>
            <a:custGeom>
              <a:avLst/>
              <a:pathLst>
                <a:path w="0" h="2332559">
                  <a:moveTo>
                    <a:pt x="0" y="2332559"/>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117483" y="27541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824337" y="31958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31191" y="3019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4618" y="31075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970910" y="26657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557202" y="24006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4618"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970910"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091472" y="328422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824337" y="31075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557202" y="25773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77764"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77764" y="31958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44899" y="31958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143494" y="231232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996921" y="195891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557202" y="24006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117483" y="27541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996921" y="2489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117483" y="2489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557202"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117483" y="25773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4618" y="26657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117483" y="293081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77764"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970910" y="31958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970910"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264056" y="27541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264056"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31191" y="3019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77764" y="31075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557202"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264056" y="22239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703775" y="213562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824337" y="31075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970910" y="3019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703775" y="27541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824337" y="26657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091472" y="31958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117483" y="28424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970910" y="27541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38045" y="381435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091472" y="3019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970910" y="27541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117483" y="2489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77764" y="319587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117483" y="2489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4618" y="301916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410629" y="257739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970910" y="293081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902371" y="3019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022932" y="3019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755798" y="31075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703775" y="381435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169505" y="337258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996921" y="337258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876359" y="293081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824337" y="37260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4316079"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264056" y="34609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970910" y="40794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290067"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436640" y="390271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583213"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850348"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462652" y="31075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850348"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143494" y="34609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729786" y="390271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850348" y="36376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290067" y="30191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583213" y="337258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876359" y="36376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583213" y="337258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022932"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4316079"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609225" y="337258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462652"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436640"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996921" y="354929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703775" y="37260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703775" y="37260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143494" y="34609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436640" y="34609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557202"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436640" y="284245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462652" y="31075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876359" y="381435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850348"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703775" y="36376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703775" y="354929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583213"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143494" y="354929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970910" y="381435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850348" y="34609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996921" y="319587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996921"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729786" y="328422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117483" y="36376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996921" y="337258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876359" y="293081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143494" y="34609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5048944"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876359" y="328422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169505"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781809"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824337" y="36376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5342090" y="328422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462652" y="36376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5195517" y="26657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169505" y="3019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022932" y="34609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609225"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996921" y="36376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143494"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022932" y="3019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169505"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928382" y="248903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928382" y="354929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436640" y="390271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755798" y="3019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850348"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928382"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876359" y="34609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462652" y="293081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5195517" y="3019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729786"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583213"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022932"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5195517"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5488663"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6221528" y="248903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022932"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876359" y="337258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583213" y="354929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928382"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876359" y="284245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022932" y="31075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436640"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755798" y="31075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462652" y="31075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755798" y="31075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143494" y="34609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609225" y="301916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462652" y="293081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462652"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876359" y="36376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169505"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729786" y="284245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290067" y="319587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05893" y="1877711"/>
              <a:ext cx="5804292" cy="2332559"/>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487901" y="406378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487901" y="362217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487901" y="3180400"/>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487901" y="27386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487901" y="229674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487901" y="185513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671099" y="410424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671099" y="366247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671099" y="322070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671099" y="277892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671099" y="233715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671099" y="189538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95736"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461466"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927197"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6392927" y="4210270"/>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964658" y="4274265"/>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430388" y="4272573"/>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896119" y="4276229"/>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6361849" y="4272464"/>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196340" y="4378950"/>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20426" y="2977961"/>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391795" y="1379899"/>
              <a:ext cx="2432489" cy="358634"/>
            </a:xfrm>
            <a:prstGeom prst="rect">
              <a:avLst/>
            </a:prstGeom>
            <a:solidFill>
              <a:srgbClr val="FFFFFF">
                <a:alpha val="100000"/>
              </a:srgbClr>
            </a:solidFill>
          </p:spPr>
          <p:txBody>
            <a:bodyPr/>
            <a:lstStyle/>
            <a:p/>
          </p:txBody>
        </p:sp>
        <p:sp>
          <p:nvSpPr>
            <p:cNvPr id="200" name="rc198"/>
            <p:cNvSpPr/>
            <p:nvPr/>
          </p:nvSpPr>
          <p:spPr>
            <a:xfrm>
              <a:off x="2530973" y="1449488"/>
              <a:ext cx="219455" cy="219456"/>
            </a:xfrm>
            <a:prstGeom prst="rect">
              <a:avLst/>
            </a:prstGeom>
            <a:solidFill>
              <a:srgbClr val="FFFFFF">
                <a:alpha val="100000"/>
              </a:srgbClr>
            </a:solidFill>
          </p:spPr>
          <p:txBody>
            <a:bodyPr/>
            <a:lstStyle/>
            <a:p/>
          </p:txBody>
        </p:sp>
        <p:sp>
          <p:nvSpPr>
            <p:cNvPr id="201" name="pt199"/>
            <p:cNvSpPr/>
            <p:nvPr/>
          </p:nvSpPr>
          <p:spPr>
            <a:xfrm>
              <a:off x="2615875" y="153439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218884" y="1449488"/>
              <a:ext cx="219456" cy="219456"/>
            </a:xfrm>
            <a:prstGeom prst="rect">
              <a:avLst/>
            </a:prstGeom>
            <a:solidFill>
              <a:srgbClr val="FFFFFF">
                <a:alpha val="100000"/>
              </a:srgbClr>
            </a:solidFill>
          </p:spPr>
          <p:txBody>
            <a:bodyPr/>
            <a:lstStyle/>
            <a:p/>
          </p:txBody>
        </p:sp>
        <p:sp>
          <p:nvSpPr>
            <p:cNvPr id="203" name="pt201"/>
            <p:cNvSpPr/>
            <p:nvPr/>
          </p:nvSpPr>
          <p:spPr>
            <a:xfrm>
              <a:off x="3303786" y="153439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055718" y="1449488"/>
              <a:ext cx="219455" cy="219456"/>
            </a:xfrm>
            <a:prstGeom prst="rect">
              <a:avLst/>
            </a:prstGeom>
            <a:solidFill>
              <a:srgbClr val="FFFFFF">
                <a:alpha val="100000"/>
              </a:srgbClr>
            </a:solidFill>
          </p:spPr>
          <p:txBody>
            <a:bodyPr/>
            <a:lstStyle/>
            <a:p/>
          </p:txBody>
        </p:sp>
        <p:sp>
          <p:nvSpPr>
            <p:cNvPr id="205" name="pt203"/>
            <p:cNvSpPr/>
            <p:nvPr/>
          </p:nvSpPr>
          <p:spPr>
            <a:xfrm>
              <a:off x="4140620" y="153439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820018" y="1522299"/>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507929" y="1516897"/>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344763" y="1494414"/>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05893" y="1173543"/>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05893" y="949179"/>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1" hasCustomPrompt="1"/>
          </p:nvPr>
        </p:nvSpPr>
        <p:spPr>
          <a:xfrm>
            <a:off x="-1" y="4657996"/>
            <a:ext cx="280705" cy="123111"/>
          </a:xfrm>
        </p:spPr>
        <p:txBody>
          <a:bodyPr/>
          <a:lstStyle/>
          <a:p>
            <a:r>
              <a:rPr/>
              <a:t>2</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43</cp:revision>
  <dcterms:created xsi:type="dcterms:W3CDTF">2021-11-20T23:19:46Z</dcterms:created>
  <dcterms:modified xsi:type="dcterms:W3CDTF">2021-11-21T04:20:09Z</dcterms:modified>
</cp:coreProperties>
</file>