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1"/>
    <p:restoredTop sz="94694"/>
  </p:normalViewPr>
  <p:slideViewPr>
    <p:cSldViewPr snapToGrid="0" snapToObjects="1">
      <p:cViewPr varScale="1">
        <p:scale>
          <a:sx n="121" d="100"/>
          <a:sy n="121"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18/10/2021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r" defTabSz="914400" rtl="1" eaLnBrk="1" latinLnBrk="0" hangingPunct="1">
              <a:lnSpc>
                <a:spcPct val="90000"/>
              </a:lnSpc>
              <a:spcBef>
                <a:spcPts val="1000"/>
              </a:spcBef>
              <a:buFont typeface="Arial" panose="020B0604020202020204" pitchFamily="34" charset="0"/>
              <a:buNone/>
            </a:pPr>
            <a:endParaRPr lang="en-IL"/>
          </a:p>
        </p:txBody>
      </p:sp>
      <p:sp>
        <p:nvSpPr>
          <p:cNvPr id="18" name="text">
            <a:extLst>
              <a:ext uri="{FF2B5EF4-FFF2-40B4-BE49-F238E27FC236}">
                <a16:creationId xmlns:a16="http://schemas.microsoft.com/office/drawing/2014/main" id="{3CC5A938-AF1B-024B-BDC1-849901ED11C0}"/>
              </a:ext>
            </a:extLst>
          </p:cNvPr>
          <p:cNvSpPr>
            <a:spLocks noGrp="1"/>
          </p:cNvSpPr>
          <p:nvPr>
            <p:ph type="body" sz="quarter" idx="12"/>
          </p:nvPr>
        </p:nvSpPr>
        <p:spPr>
          <a:xfrm>
            <a:off x="334963" y="974725"/>
            <a:ext cx="11522075" cy="500063"/>
          </a:xfrm>
        </p:spPr>
        <p:txBody>
          <a:bodyPr lIns="0" tIns="0" rIns="0" bIns="0"/>
          <a:lstStyle>
            <a:lvl1pPr algn="r">
              <a:defRPr b="1"/>
            </a:lvl1pPr>
          </a:lstStyle>
          <a:p>
            <a:pPr marL="0" lv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3" name="text">
            <a:extLst>
              <a:ext uri="{FF2B5EF4-FFF2-40B4-BE49-F238E27FC236}">
                <a16:creationId xmlns:a16="http://schemas.microsoft.com/office/drawing/2014/main" id="{EEC35BE7-68E3-794C-8F9E-1C377B09E47C}"/>
              </a:ext>
            </a:extLst>
          </p:cNvPr>
          <p:cNvSpPr>
            <a:spLocks noGrp="1"/>
          </p:cNvSpPr>
          <p:nvPr>
            <p:ph type="body" sz="quarter" idx="12"/>
          </p:nvPr>
        </p:nvSpPr>
        <p:spPr>
          <a:xfrm>
            <a:off x="6300788" y="1268413"/>
            <a:ext cx="5556250" cy="5110162"/>
          </a:xfrm>
        </p:spPr>
        <p:txBody>
          <a:bodyPr lIns="0" tIns="0" rIns="0" bIns="0">
            <a:normAutofit/>
          </a:bodyPr>
          <a:lstStyle>
            <a:lvl1pPr algn="r">
              <a:defRPr sz="1200"/>
            </a:lvl1pPr>
          </a:lstStyle>
          <a:p>
            <a:pPr marL="0" lvl="0" indent="0" algn="l" defTabSz="914400" rtl="0" eaLnBrk="1" latinLnBrk="0" hangingPunct="1">
              <a:lnSpc>
                <a:spcPct val="90000"/>
              </a:lnSpc>
              <a:spcBef>
                <a:spcPts val="1000"/>
              </a:spcBef>
              <a:buFont typeface="Arial" panose="020B0604020202020204" pitchFamily="34" charset="0"/>
              <a:buNone/>
            </a:pPr>
            <a:endParaRPr lang="he-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r" defTabSz="914400" rtl="1" eaLnBrk="1" latinLnBrk="0" hangingPunct="1">
              <a:lnSpc>
                <a:spcPct val="90000"/>
              </a:lnSpc>
              <a:spcBef>
                <a:spcPts val="1000"/>
              </a:spcBef>
              <a:buFont typeface="Arial" panose="020B0604020202020204" pitchFamily="34" charset="0"/>
              <a:buNone/>
            </a:pPr>
            <a:endParaRPr lang="en-IL"/>
          </a:p>
        </p:txBody>
      </p:sp>
      <p:sp>
        <p:nvSpPr>
          <p:cNvPr id="3" name="text">
            <a:extLst>
              <a:ext uri="{FF2B5EF4-FFF2-40B4-BE49-F238E27FC236}">
                <a16:creationId xmlns:a16="http://schemas.microsoft.com/office/drawing/2014/main" id="{EEC35BE7-68E3-794C-8F9E-1C377B09E47C}"/>
              </a:ext>
            </a:extLst>
          </p:cNvPr>
          <p:cNvSpPr>
            <a:spLocks noGrp="1"/>
          </p:cNvSpPr>
          <p:nvPr>
            <p:ph type="body" sz="quarter" idx="12"/>
          </p:nvPr>
        </p:nvSpPr>
        <p:spPr>
          <a:xfrm>
            <a:off x="8419170" y="1268413"/>
            <a:ext cx="3437867" cy="5110162"/>
          </a:xfrm>
        </p:spPr>
        <p:txBody>
          <a:bodyPr lIns="0" tIns="0" rIns="0" bIns="0">
            <a:normAutofit/>
          </a:bodyPr>
          <a:lstStyle>
            <a:lvl1pPr algn="r">
              <a:defRPr sz="1200"/>
            </a:lvl1pPr>
          </a:lstStyle>
          <a:p>
            <a:pPr marL="0" lvl="0" indent="0" algn="l" defTabSz="914400" rtl="0" eaLnBrk="1" latinLnBrk="0" hangingPunct="1">
              <a:lnSpc>
                <a:spcPct val="90000"/>
              </a:lnSpc>
              <a:spcBef>
                <a:spcPts val="1000"/>
              </a:spcBef>
              <a:buFont typeface="Arial" panose="020B0604020202020204" pitchFamily="34" charset="0"/>
              <a:buNone/>
            </a:pPr>
            <a:endParaRPr lang="he-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
            <a:extLst>
              <a:ext uri="{FF2B5EF4-FFF2-40B4-BE49-F238E27FC236}">
                <a16:creationId xmlns:a16="http://schemas.microsoft.com/office/drawing/2014/main" id="{ABF8E89E-7E50-4340-A1A8-3F96C2470CD8}"/>
              </a:ext>
            </a:extLst>
          </p:cNvPr>
          <p:cNvSpPr>
            <a:spLocks noGrp="1"/>
          </p:cNvSpPr>
          <p:nvPr>
            <p:ph type="body" sz="quarter" idx="13"/>
          </p:nvPr>
        </p:nvSpPr>
        <p:spPr>
          <a:xfrm>
            <a:off x="2337758" y="1656271"/>
            <a:ext cx="9519279" cy="4868353"/>
          </a:xfrm>
        </p:spPr>
        <p:txBody>
          <a:bodyPr lIns="0" tIns="0" rIns="0" bIns="0">
            <a:normAutofit/>
          </a:bodyPr>
          <a:lstStyle>
            <a:lvl1pPr algn="r">
              <a:defRPr sz="1200"/>
            </a:lvl1pPr>
          </a:lstStyle>
          <a:p>
            <a:pPr marL="0" lvl="0" indent="0" algn="r" defTabSz="914400" rtl="1" eaLnBrk="1" latinLnBrk="0" hangingPunct="1">
              <a:lnSpc>
                <a:spcPct val="90000"/>
              </a:lnSpc>
              <a:spcBef>
                <a:spcPts val="1000"/>
              </a:spcBef>
              <a:buFont typeface="Arial" panose="020B0604020202020204" pitchFamily="34" charset="0"/>
              <a:buNone/>
            </a:pPr>
            <a:endParaRPr lang="he-IL" dirty="0"/>
          </a:p>
        </p:txBody>
      </p:sp>
      <p:sp>
        <p:nvSpPr>
          <p:cNvPr id="18" name="header">
            <a:extLst>
              <a:ext uri="{FF2B5EF4-FFF2-40B4-BE49-F238E27FC236}">
                <a16:creationId xmlns:a16="http://schemas.microsoft.com/office/drawing/2014/main" id="{3CC5A938-AF1B-024B-BDC1-849901ED11C0}"/>
              </a:ext>
            </a:extLst>
          </p:cNvPr>
          <p:cNvSpPr>
            <a:spLocks noGrp="1"/>
          </p:cNvSpPr>
          <p:nvPr>
            <p:ph type="body" sz="quarter" idx="12"/>
          </p:nvPr>
        </p:nvSpPr>
        <p:spPr>
          <a:xfrm>
            <a:off x="334963" y="974725"/>
            <a:ext cx="11522075" cy="500063"/>
          </a:xfrm>
        </p:spPr>
        <p:txBody>
          <a:bodyPr lIns="0" tIns="0" rIns="0" bIns="0"/>
          <a:lstStyle>
            <a:lvl1pPr algn="r">
              <a:defRPr b="1"/>
            </a:lvl1pPr>
          </a:lstStyle>
          <a:p>
            <a:pPr marL="0" lv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10/18/21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m"/>
          <p:cNvSpPr>
            <a:spLocks noGrp="1"/>
          </p:cNvSpPr>
          <p:nvPr>
            <p:ph type="body" sz="quarter" idx="10" hasCustomPrompt="1"/>
          </p:nvPr>
        </p:nvSpPr>
        <p:spPr>
          <a:xfrm>
            <a:off x="10637838" y="333375"/>
            <a:ext cx="1219200" cy="488950"/>
          </a:xfrm>
        </p:spPr>
        <p:txBody>
          <a:bodyPr/>
          <a:lstStyle/>
          <a:p>
            <a:r>
              <a:t>2.1</a:t>
            </a:r>
          </a:p>
        </p:txBody>
      </p:sp>
      <p:sp>
        <p:nvSpPr>
          <p:cNvPr id="3" name="text"/>
          <p:cNvSpPr>
            <a:spLocks noGrp="1"/>
          </p:cNvSpPr>
          <p:nvPr>
            <p:ph type="body" sz="quarter" idx="12"/>
          </p:nvPr>
        </p:nvSpPr>
        <p:spPr>
          <a:xfrm>
            <a:off x="334963" y="974725"/>
            <a:ext cx="11522075" cy="500063"/>
          </a:xfrm>
        </p:spPr>
        <p:txBody>
          <a:bodyPr/>
          <a:lstStyle/>
          <a:p>
            <a:r>
              <a:t>זאת אחלה של כותרת משנה, אני ממש חושב שהיא שנונה וגאונית</a:t>
            </a:r>
          </a:p>
        </p:txBody>
      </p:sp>
      <p:grpSp>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6" name="rc4"/>
            <p:cNvSpPr/>
            <p:nvPr/>
          </p:nvSpPr>
          <p:spPr>
            <a:xfrm>
              <a:off x="788443" y="2555433"/>
              <a:ext cx="10999005" cy="3566188"/>
            </a:xfrm>
            <a:prstGeom prst="rect">
              <a:avLst/>
            </a:prstGeom>
            <a:solidFill>
              <a:srgbClr val="FFFFFF">
                <a:alpha val="100000"/>
              </a:srgbClr>
            </a:solidFill>
          </p:spPr>
          <p:txBody>
            <a:bodyPr/>
            <a:lstStyle/>
            <a:p>
              <a:endParaRPr/>
            </a:p>
          </p:txBody>
        </p:sp>
        <p:sp>
          <p:nvSpPr>
            <p:cNvPr id="7" name="pl5"/>
            <p:cNvSpPr/>
            <p:nvPr/>
          </p:nvSpPr>
          <p:spPr>
            <a:xfrm>
              <a:off x="788443" y="5621815"/>
              <a:ext cx="10999005" cy="0"/>
            </a:xfrm>
            <a:custGeom>
              <a:avLst/>
              <a:gdLst/>
              <a:ahLst/>
              <a:cxnLst/>
              <a:rect l="0" t="0" r="0" b="0"/>
              <a:pathLst>
                <a:path w="10999005">
                  <a:moveTo>
                    <a:pt x="0" y="0"/>
                  </a:moveTo>
                  <a:lnTo>
                    <a:pt x="10999005" y="0"/>
                  </a:lnTo>
                  <a:lnTo>
                    <a:pt x="10999005" y="0"/>
                  </a:lnTo>
                </a:path>
              </a:pathLst>
            </a:custGeom>
            <a:ln w="6775" cap="flat">
              <a:solidFill>
                <a:srgbClr val="EBEBEB">
                  <a:alpha val="100000"/>
                </a:srgbClr>
              </a:solidFill>
              <a:prstDash val="solid"/>
              <a:round/>
            </a:ln>
          </p:spPr>
          <p:txBody>
            <a:bodyPr/>
            <a:lstStyle/>
            <a:p>
              <a:endParaRPr/>
            </a:p>
          </p:txBody>
        </p:sp>
        <p:sp>
          <p:nvSpPr>
            <p:cNvPr id="8" name="pl6"/>
            <p:cNvSpPr/>
            <p:nvPr/>
          </p:nvSpPr>
          <p:spPr>
            <a:xfrm>
              <a:off x="788443" y="4946400"/>
              <a:ext cx="10999005" cy="0"/>
            </a:xfrm>
            <a:custGeom>
              <a:avLst/>
              <a:gdLst/>
              <a:ahLst/>
              <a:cxnLst/>
              <a:rect l="0" t="0" r="0" b="0"/>
              <a:pathLst>
                <a:path w="10999005">
                  <a:moveTo>
                    <a:pt x="0" y="0"/>
                  </a:moveTo>
                  <a:lnTo>
                    <a:pt x="10999005" y="0"/>
                  </a:lnTo>
                  <a:lnTo>
                    <a:pt x="10999005" y="0"/>
                  </a:lnTo>
                </a:path>
              </a:pathLst>
            </a:custGeom>
            <a:ln w="6775" cap="flat">
              <a:solidFill>
                <a:srgbClr val="EBEBEB">
                  <a:alpha val="100000"/>
                </a:srgbClr>
              </a:solidFill>
              <a:prstDash val="solid"/>
              <a:round/>
            </a:ln>
          </p:spPr>
          <p:txBody>
            <a:bodyPr/>
            <a:lstStyle/>
            <a:p>
              <a:endParaRPr/>
            </a:p>
          </p:txBody>
        </p:sp>
        <p:sp>
          <p:nvSpPr>
            <p:cNvPr id="9" name="pl7"/>
            <p:cNvSpPr/>
            <p:nvPr/>
          </p:nvSpPr>
          <p:spPr>
            <a:xfrm>
              <a:off x="788443" y="4270986"/>
              <a:ext cx="10999005" cy="0"/>
            </a:xfrm>
            <a:custGeom>
              <a:avLst/>
              <a:gdLst/>
              <a:ahLst/>
              <a:cxnLst/>
              <a:rect l="0" t="0" r="0" b="0"/>
              <a:pathLst>
                <a:path w="10999005">
                  <a:moveTo>
                    <a:pt x="0" y="0"/>
                  </a:moveTo>
                  <a:lnTo>
                    <a:pt x="10999005" y="0"/>
                  </a:lnTo>
                  <a:lnTo>
                    <a:pt x="10999005" y="0"/>
                  </a:lnTo>
                </a:path>
              </a:pathLst>
            </a:custGeom>
            <a:ln w="6775" cap="flat">
              <a:solidFill>
                <a:srgbClr val="EBEBEB">
                  <a:alpha val="100000"/>
                </a:srgbClr>
              </a:solidFill>
              <a:prstDash val="solid"/>
              <a:round/>
            </a:ln>
          </p:spPr>
          <p:txBody>
            <a:bodyPr/>
            <a:lstStyle/>
            <a:p>
              <a:endParaRPr/>
            </a:p>
          </p:txBody>
        </p:sp>
        <p:sp>
          <p:nvSpPr>
            <p:cNvPr id="10" name="pl8"/>
            <p:cNvSpPr/>
            <p:nvPr/>
          </p:nvSpPr>
          <p:spPr>
            <a:xfrm>
              <a:off x="788443" y="3595571"/>
              <a:ext cx="10999005" cy="0"/>
            </a:xfrm>
            <a:custGeom>
              <a:avLst/>
              <a:gdLst/>
              <a:ahLst/>
              <a:cxnLst/>
              <a:rect l="0" t="0" r="0" b="0"/>
              <a:pathLst>
                <a:path w="10999005">
                  <a:moveTo>
                    <a:pt x="0" y="0"/>
                  </a:moveTo>
                  <a:lnTo>
                    <a:pt x="10999005" y="0"/>
                  </a:lnTo>
                  <a:lnTo>
                    <a:pt x="10999005" y="0"/>
                  </a:lnTo>
                </a:path>
              </a:pathLst>
            </a:custGeom>
            <a:ln w="6775" cap="flat">
              <a:solidFill>
                <a:srgbClr val="EBEBEB">
                  <a:alpha val="100000"/>
                </a:srgbClr>
              </a:solidFill>
              <a:prstDash val="solid"/>
              <a:round/>
            </a:ln>
          </p:spPr>
          <p:txBody>
            <a:bodyPr/>
            <a:lstStyle/>
            <a:p>
              <a:endParaRPr/>
            </a:p>
          </p:txBody>
        </p:sp>
        <p:sp>
          <p:nvSpPr>
            <p:cNvPr id="11" name="pl9"/>
            <p:cNvSpPr/>
            <p:nvPr/>
          </p:nvSpPr>
          <p:spPr>
            <a:xfrm>
              <a:off x="788443" y="2920157"/>
              <a:ext cx="10999005" cy="0"/>
            </a:xfrm>
            <a:custGeom>
              <a:avLst/>
              <a:gdLst/>
              <a:ahLst/>
              <a:cxnLst/>
              <a:rect l="0" t="0" r="0" b="0"/>
              <a:pathLst>
                <a:path w="10999005">
                  <a:moveTo>
                    <a:pt x="0" y="0"/>
                  </a:moveTo>
                  <a:lnTo>
                    <a:pt x="10999005" y="0"/>
                  </a:lnTo>
                  <a:lnTo>
                    <a:pt x="10999005" y="0"/>
                  </a:lnTo>
                </a:path>
              </a:pathLst>
            </a:custGeom>
            <a:ln w="6775" cap="flat">
              <a:solidFill>
                <a:srgbClr val="EBEBEB">
                  <a:alpha val="100000"/>
                </a:srgbClr>
              </a:solidFill>
              <a:prstDash val="solid"/>
              <a:round/>
            </a:ln>
          </p:spPr>
          <p:txBody>
            <a:bodyPr/>
            <a:lstStyle/>
            <a:p>
              <a:endParaRPr/>
            </a:p>
          </p:txBody>
        </p:sp>
        <p:sp>
          <p:nvSpPr>
            <p:cNvPr id="12" name="pl10"/>
            <p:cNvSpPr/>
            <p:nvPr/>
          </p:nvSpPr>
          <p:spPr>
            <a:xfrm>
              <a:off x="1843903" y="2555433"/>
              <a:ext cx="0" cy="3566188"/>
            </a:xfrm>
            <a:custGeom>
              <a:avLst/>
              <a:gdLst/>
              <a:ahLst/>
              <a:cxnLst/>
              <a:rect l="0" t="0" r="0" b="0"/>
              <a:pathLst>
                <a:path h="3566188">
                  <a:moveTo>
                    <a:pt x="0" y="3566188"/>
                  </a:moveTo>
                  <a:lnTo>
                    <a:pt x="0" y="0"/>
                  </a:lnTo>
                  <a:lnTo>
                    <a:pt x="0" y="0"/>
                  </a:lnTo>
                </a:path>
              </a:pathLst>
            </a:custGeom>
            <a:ln w="6775" cap="flat">
              <a:solidFill>
                <a:srgbClr val="EBEBEB">
                  <a:alpha val="100000"/>
                </a:srgbClr>
              </a:solidFill>
              <a:prstDash val="solid"/>
              <a:round/>
            </a:ln>
          </p:spPr>
          <p:txBody>
            <a:bodyPr/>
            <a:lstStyle/>
            <a:p>
              <a:endParaRPr/>
            </a:p>
          </p:txBody>
        </p:sp>
        <p:sp>
          <p:nvSpPr>
            <p:cNvPr id="13" name="pl11"/>
            <p:cNvSpPr/>
            <p:nvPr/>
          </p:nvSpPr>
          <p:spPr>
            <a:xfrm>
              <a:off x="4621430" y="2555433"/>
              <a:ext cx="0" cy="3566188"/>
            </a:xfrm>
            <a:custGeom>
              <a:avLst/>
              <a:gdLst/>
              <a:ahLst/>
              <a:cxnLst/>
              <a:rect l="0" t="0" r="0" b="0"/>
              <a:pathLst>
                <a:path h="3566188">
                  <a:moveTo>
                    <a:pt x="0" y="3566188"/>
                  </a:moveTo>
                  <a:lnTo>
                    <a:pt x="0" y="0"/>
                  </a:lnTo>
                  <a:lnTo>
                    <a:pt x="0" y="0"/>
                  </a:lnTo>
                </a:path>
              </a:pathLst>
            </a:custGeom>
            <a:ln w="6775" cap="flat">
              <a:solidFill>
                <a:srgbClr val="EBEBEB">
                  <a:alpha val="100000"/>
                </a:srgbClr>
              </a:solidFill>
              <a:prstDash val="solid"/>
              <a:round/>
            </a:ln>
          </p:spPr>
          <p:txBody>
            <a:bodyPr/>
            <a:lstStyle/>
            <a:p>
              <a:endParaRPr/>
            </a:p>
          </p:txBody>
        </p:sp>
        <p:sp>
          <p:nvSpPr>
            <p:cNvPr id="14" name="pl12"/>
            <p:cNvSpPr/>
            <p:nvPr/>
          </p:nvSpPr>
          <p:spPr>
            <a:xfrm>
              <a:off x="7398956" y="2555433"/>
              <a:ext cx="0" cy="3566188"/>
            </a:xfrm>
            <a:custGeom>
              <a:avLst/>
              <a:gdLst/>
              <a:ahLst/>
              <a:cxnLst/>
              <a:rect l="0" t="0" r="0" b="0"/>
              <a:pathLst>
                <a:path h="3566188">
                  <a:moveTo>
                    <a:pt x="0" y="3566188"/>
                  </a:moveTo>
                  <a:lnTo>
                    <a:pt x="0" y="0"/>
                  </a:lnTo>
                  <a:lnTo>
                    <a:pt x="0" y="0"/>
                  </a:lnTo>
                </a:path>
              </a:pathLst>
            </a:custGeom>
            <a:ln w="6775" cap="flat">
              <a:solidFill>
                <a:srgbClr val="EBEBEB">
                  <a:alpha val="100000"/>
                </a:srgbClr>
              </a:solidFill>
              <a:prstDash val="solid"/>
              <a:round/>
            </a:ln>
          </p:spPr>
          <p:txBody>
            <a:bodyPr/>
            <a:lstStyle/>
            <a:p>
              <a:endParaRPr/>
            </a:p>
          </p:txBody>
        </p:sp>
        <p:sp>
          <p:nvSpPr>
            <p:cNvPr id="15" name="pl13"/>
            <p:cNvSpPr/>
            <p:nvPr/>
          </p:nvSpPr>
          <p:spPr>
            <a:xfrm>
              <a:off x="10176483" y="2555433"/>
              <a:ext cx="0" cy="3566188"/>
            </a:xfrm>
            <a:custGeom>
              <a:avLst/>
              <a:gdLst/>
              <a:ahLst/>
              <a:cxnLst/>
              <a:rect l="0" t="0" r="0" b="0"/>
              <a:pathLst>
                <a:path h="3566188">
                  <a:moveTo>
                    <a:pt x="0" y="3566188"/>
                  </a:moveTo>
                  <a:lnTo>
                    <a:pt x="0" y="0"/>
                  </a:lnTo>
                  <a:lnTo>
                    <a:pt x="0" y="0"/>
                  </a:lnTo>
                </a:path>
              </a:pathLst>
            </a:custGeom>
            <a:ln w="6775" cap="flat">
              <a:solidFill>
                <a:srgbClr val="EBEBEB">
                  <a:alpha val="100000"/>
                </a:srgbClr>
              </a:solidFill>
              <a:prstDash val="solid"/>
              <a:round/>
            </a:ln>
          </p:spPr>
          <p:txBody>
            <a:bodyPr/>
            <a:lstStyle/>
            <a:p>
              <a:endParaRPr/>
            </a:p>
          </p:txBody>
        </p:sp>
        <p:sp>
          <p:nvSpPr>
            <p:cNvPr id="16" name="pl14"/>
            <p:cNvSpPr/>
            <p:nvPr/>
          </p:nvSpPr>
          <p:spPr>
            <a:xfrm>
              <a:off x="788443" y="5959522"/>
              <a:ext cx="10999005" cy="0"/>
            </a:xfrm>
            <a:custGeom>
              <a:avLst/>
              <a:gdLst/>
              <a:ahLst/>
              <a:cxnLst/>
              <a:rect l="0" t="0" r="0" b="0"/>
              <a:pathLst>
                <a:path w="10999005">
                  <a:moveTo>
                    <a:pt x="0" y="0"/>
                  </a:moveTo>
                  <a:lnTo>
                    <a:pt x="10999005" y="0"/>
                  </a:lnTo>
                  <a:lnTo>
                    <a:pt x="10999005" y="0"/>
                  </a:lnTo>
                </a:path>
              </a:pathLst>
            </a:custGeom>
            <a:ln w="13550" cap="flat">
              <a:solidFill>
                <a:srgbClr val="EBEBEB">
                  <a:alpha val="100000"/>
                </a:srgbClr>
              </a:solidFill>
              <a:prstDash val="solid"/>
              <a:round/>
            </a:ln>
          </p:spPr>
          <p:txBody>
            <a:bodyPr/>
            <a:lstStyle/>
            <a:p>
              <a:endParaRPr/>
            </a:p>
          </p:txBody>
        </p:sp>
        <p:sp>
          <p:nvSpPr>
            <p:cNvPr id="17" name="pl15"/>
            <p:cNvSpPr/>
            <p:nvPr/>
          </p:nvSpPr>
          <p:spPr>
            <a:xfrm>
              <a:off x="788443" y="5284108"/>
              <a:ext cx="10999005" cy="0"/>
            </a:xfrm>
            <a:custGeom>
              <a:avLst/>
              <a:gdLst/>
              <a:ahLst/>
              <a:cxnLst/>
              <a:rect l="0" t="0" r="0" b="0"/>
              <a:pathLst>
                <a:path w="10999005">
                  <a:moveTo>
                    <a:pt x="0" y="0"/>
                  </a:moveTo>
                  <a:lnTo>
                    <a:pt x="10999005" y="0"/>
                  </a:lnTo>
                  <a:lnTo>
                    <a:pt x="10999005" y="0"/>
                  </a:lnTo>
                </a:path>
              </a:pathLst>
            </a:custGeom>
            <a:ln w="13550" cap="flat">
              <a:solidFill>
                <a:srgbClr val="EBEBEB">
                  <a:alpha val="100000"/>
                </a:srgbClr>
              </a:solidFill>
              <a:prstDash val="solid"/>
              <a:round/>
            </a:ln>
          </p:spPr>
          <p:txBody>
            <a:bodyPr/>
            <a:lstStyle/>
            <a:p>
              <a:endParaRPr/>
            </a:p>
          </p:txBody>
        </p:sp>
        <p:sp>
          <p:nvSpPr>
            <p:cNvPr id="18" name="pl16"/>
            <p:cNvSpPr/>
            <p:nvPr/>
          </p:nvSpPr>
          <p:spPr>
            <a:xfrm>
              <a:off x="788443" y="4608693"/>
              <a:ext cx="10999005" cy="0"/>
            </a:xfrm>
            <a:custGeom>
              <a:avLst/>
              <a:gdLst/>
              <a:ahLst/>
              <a:cxnLst/>
              <a:rect l="0" t="0" r="0" b="0"/>
              <a:pathLst>
                <a:path w="10999005">
                  <a:moveTo>
                    <a:pt x="0" y="0"/>
                  </a:moveTo>
                  <a:lnTo>
                    <a:pt x="10999005" y="0"/>
                  </a:lnTo>
                  <a:lnTo>
                    <a:pt x="10999005" y="0"/>
                  </a:lnTo>
                </a:path>
              </a:pathLst>
            </a:custGeom>
            <a:ln w="13550" cap="flat">
              <a:solidFill>
                <a:srgbClr val="EBEBEB">
                  <a:alpha val="100000"/>
                </a:srgbClr>
              </a:solidFill>
              <a:prstDash val="solid"/>
              <a:round/>
            </a:ln>
          </p:spPr>
          <p:txBody>
            <a:bodyPr/>
            <a:lstStyle/>
            <a:p>
              <a:endParaRPr/>
            </a:p>
          </p:txBody>
        </p:sp>
        <p:sp>
          <p:nvSpPr>
            <p:cNvPr id="19" name="pl17"/>
            <p:cNvSpPr/>
            <p:nvPr/>
          </p:nvSpPr>
          <p:spPr>
            <a:xfrm>
              <a:off x="788443" y="3933279"/>
              <a:ext cx="10999005" cy="0"/>
            </a:xfrm>
            <a:custGeom>
              <a:avLst/>
              <a:gdLst/>
              <a:ahLst/>
              <a:cxnLst/>
              <a:rect l="0" t="0" r="0" b="0"/>
              <a:pathLst>
                <a:path w="10999005">
                  <a:moveTo>
                    <a:pt x="0" y="0"/>
                  </a:moveTo>
                  <a:lnTo>
                    <a:pt x="10999005" y="0"/>
                  </a:lnTo>
                  <a:lnTo>
                    <a:pt x="10999005" y="0"/>
                  </a:lnTo>
                </a:path>
              </a:pathLst>
            </a:custGeom>
            <a:ln w="13550" cap="flat">
              <a:solidFill>
                <a:srgbClr val="EBEBEB">
                  <a:alpha val="100000"/>
                </a:srgbClr>
              </a:solidFill>
              <a:prstDash val="solid"/>
              <a:round/>
            </a:ln>
          </p:spPr>
          <p:txBody>
            <a:bodyPr/>
            <a:lstStyle/>
            <a:p>
              <a:endParaRPr/>
            </a:p>
          </p:txBody>
        </p:sp>
        <p:sp>
          <p:nvSpPr>
            <p:cNvPr id="20" name="pl18"/>
            <p:cNvSpPr/>
            <p:nvPr/>
          </p:nvSpPr>
          <p:spPr>
            <a:xfrm>
              <a:off x="788443" y="3257864"/>
              <a:ext cx="10999005" cy="0"/>
            </a:xfrm>
            <a:custGeom>
              <a:avLst/>
              <a:gdLst/>
              <a:ahLst/>
              <a:cxnLst/>
              <a:rect l="0" t="0" r="0" b="0"/>
              <a:pathLst>
                <a:path w="10999005">
                  <a:moveTo>
                    <a:pt x="0" y="0"/>
                  </a:moveTo>
                  <a:lnTo>
                    <a:pt x="10999005" y="0"/>
                  </a:lnTo>
                  <a:lnTo>
                    <a:pt x="10999005" y="0"/>
                  </a:lnTo>
                </a:path>
              </a:pathLst>
            </a:custGeom>
            <a:ln w="13550" cap="flat">
              <a:solidFill>
                <a:srgbClr val="EBEBEB">
                  <a:alpha val="100000"/>
                </a:srgbClr>
              </a:solidFill>
              <a:prstDash val="solid"/>
              <a:round/>
            </a:ln>
          </p:spPr>
          <p:txBody>
            <a:bodyPr/>
            <a:lstStyle/>
            <a:p>
              <a:endParaRPr/>
            </a:p>
          </p:txBody>
        </p:sp>
        <p:sp>
          <p:nvSpPr>
            <p:cNvPr id="21" name="pl19"/>
            <p:cNvSpPr/>
            <p:nvPr/>
          </p:nvSpPr>
          <p:spPr>
            <a:xfrm>
              <a:off x="788443" y="2582450"/>
              <a:ext cx="10999005" cy="0"/>
            </a:xfrm>
            <a:custGeom>
              <a:avLst/>
              <a:gdLst/>
              <a:ahLst/>
              <a:cxnLst/>
              <a:rect l="0" t="0" r="0" b="0"/>
              <a:pathLst>
                <a:path w="10999005">
                  <a:moveTo>
                    <a:pt x="0" y="0"/>
                  </a:moveTo>
                  <a:lnTo>
                    <a:pt x="10999005" y="0"/>
                  </a:lnTo>
                  <a:lnTo>
                    <a:pt x="10999005" y="0"/>
                  </a:lnTo>
                </a:path>
              </a:pathLst>
            </a:custGeom>
            <a:ln w="13550" cap="flat">
              <a:solidFill>
                <a:srgbClr val="EBEBEB">
                  <a:alpha val="100000"/>
                </a:srgbClr>
              </a:solidFill>
              <a:prstDash val="solid"/>
              <a:round/>
            </a:ln>
          </p:spPr>
          <p:txBody>
            <a:bodyPr/>
            <a:lstStyle/>
            <a:p>
              <a:endParaRPr/>
            </a:p>
          </p:txBody>
        </p:sp>
        <p:sp>
          <p:nvSpPr>
            <p:cNvPr id="22" name="pl20"/>
            <p:cNvSpPr/>
            <p:nvPr/>
          </p:nvSpPr>
          <p:spPr>
            <a:xfrm>
              <a:off x="3232666" y="2555433"/>
              <a:ext cx="0" cy="3566188"/>
            </a:xfrm>
            <a:custGeom>
              <a:avLst/>
              <a:gdLst/>
              <a:ahLst/>
              <a:cxnLst/>
              <a:rect l="0" t="0" r="0" b="0"/>
              <a:pathLst>
                <a:path h="3566188">
                  <a:moveTo>
                    <a:pt x="0" y="3566188"/>
                  </a:moveTo>
                  <a:lnTo>
                    <a:pt x="0" y="0"/>
                  </a:lnTo>
                  <a:lnTo>
                    <a:pt x="0" y="0"/>
                  </a:lnTo>
                </a:path>
              </a:pathLst>
            </a:custGeom>
            <a:ln w="13550" cap="flat">
              <a:solidFill>
                <a:srgbClr val="EBEBEB">
                  <a:alpha val="100000"/>
                </a:srgbClr>
              </a:solidFill>
              <a:prstDash val="solid"/>
              <a:round/>
            </a:ln>
          </p:spPr>
          <p:txBody>
            <a:bodyPr/>
            <a:lstStyle/>
            <a:p>
              <a:endParaRPr/>
            </a:p>
          </p:txBody>
        </p:sp>
        <p:sp>
          <p:nvSpPr>
            <p:cNvPr id="23" name="pl21"/>
            <p:cNvSpPr/>
            <p:nvPr/>
          </p:nvSpPr>
          <p:spPr>
            <a:xfrm>
              <a:off x="6010193" y="2555433"/>
              <a:ext cx="0" cy="3566188"/>
            </a:xfrm>
            <a:custGeom>
              <a:avLst/>
              <a:gdLst/>
              <a:ahLst/>
              <a:cxnLst/>
              <a:rect l="0" t="0" r="0" b="0"/>
              <a:pathLst>
                <a:path h="3566188">
                  <a:moveTo>
                    <a:pt x="0" y="3566188"/>
                  </a:moveTo>
                  <a:lnTo>
                    <a:pt x="0" y="0"/>
                  </a:lnTo>
                  <a:lnTo>
                    <a:pt x="0" y="0"/>
                  </a:lnTo>
                </a:path>
              </a:pathLst>
            </a:custGeom>
            <a:ln w="13550" cap="flat">
              <a:solidFill>
                <a:srgbClr val="EBEBEB">
                  <a:alpha val="100000"/>
                </a:srgbClr>
              </a:solidFill>
              <a:prstDash val="solid"/>
              <a:round/>
            </a:ln>
          </p:spPr>
          <p:txBody>
            <a:bodyPr/>
            <a:lstStyle/>
            <a:p>
              <a:endParaRPr/>
            </a:p>
          </p:txBody>
        </p:sp>
        <p:sp>
          <p:nvSpPr>
            <p:cNvPr id="24" name="pl22"/>
            <p:cNvSpPr/>
            <p:nvPr/>
          </p:nvSpPr>
          <p:spPr>
            <a:xfrm>
              <a:off x="8787720" y="2555433"/>
              <a:ext cx="0" cy="3566188"/>
            </a:xfrm>
            <a:custGeom>
              <a:avLst/>
              <a:gdLst/>
              <a:ahLst/>
              <a:cxnLst/>
              <a:rect l="0" t="0" r="0" b="0"/>
              <a:pathLst>
                <a:path h="3566188">
                  <a:moveTo>
                    <a:pt x="0" y="3566188"/>
                  </a:moveTo>
                  <a:lnTo>
                    <a:pt x="0" y="0"/>
                  </a:lnTo>
                  <a:lnTo>
                    <a:pt x="0" y="0"/>
                  </a:lnTo>
                </a:path>
              </a:pathLst>
            </a:custGeom>
            <a:ln w="13550" cap="flat">
              <a:solidFill>
                <a:srgbClr val="EBEBEB">
                  <a:alpha val="100000"/>
                </a:srgbClr>
              </a:solidFill>
              <a:prstDash val="solid"/>
              <a:round/>
            </a:ln>
          </p:spPr>
          <p:txBody>
            <a:bodyPr/>
            <a:lstStyle/>
            <a:p>
              <a:endParaRPr/>
            </a:p>
          </p:txBody>
        </p:sp>
        <p:sp>
          <p:nvSpPr>
            <p:cNvPr id="25" name="pl23"/>
            <p:cNvSpPr/>
            <p:nvPr/>
          </p:nvSpPr>
          <p:spPr>
            <a:xfrm>
              <a:off x="11565246" y="2555433"/>
              <a:ext cx="0" cy="3566188"/>
            </a:xfrm>
            <a:custGeom>
              <a:avLst/>
              <a:gdLst/>
              <a:ahLst/>
              <a:cxnLst/>
              <a:rect l="0" t="0" r="0" b="0"/>
              <a:pathLst>
                <a:path h="3566188">
                  <a:moveTo>
                    <a:pt x="0" y="3566188"/>
                  </a:moveTo>
                  <a:lnTo>
                    <a:pt x="0" y="0"/>
                  </a:lnTo>
                  <a:lnTo>
                    <a:pt x="0" y="0"/>
                  </a:lnTo>
                </a:path>
              </a:pathLst>
            </a:custGeom>
            <a:ln w="13550" cap="flat">
              <a:solidFill>
                <a:srgbClr val="EBEBEB">
                  <a:alpha val="100000"/>
                </a:srgbClr>
              </a:solidFill>
              <a:prstDash val="solid"/>
              <a:round/>
            </a:ln>
          </p:spPr>
          <p:txBody>
            <a:bodyPr/>
            <a:lstStyle/>
            <a:p>
              <a:endParaRPr/>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a:endParaRPr/>
            </a:p>
          </p:txBody>
        </p:sp>
        <p:sp>
          <p:nvSpPr>
            <p:cNvPr id="177" name="tx175"/>
            <p:cNvSpPr/>
            <p:nvPr/>
          </p:nvSpPr>
          <p:spPr>
            <a:xfrm>
              <a:off x="570451" y="5919058"/>
              <a:ext cx="155361" cy="8054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4" name="pl182"/>
            <p:cNvSpPr/>
            <p:nvPr/>
          </p:nvSpPr>
          <p:spPr>
            <a:xfrm>
              <a:off x="753649" y="528410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5" name="pl183"/>
            <p:cNvSpPr/>
            <p:nvPr/>
          </p:nvSpPr>
          <p:spPr>
            <a:xfrm>
              <a:off x="753649" y="460869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6" name="pl184"/>
            <p:cNvSpPr/>
            <p:nvPr/>
          </p:nvSpPr>
          <p:spPr>
            <a:xfrm>
              <a:off x="753649" y="393327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7" name="pl185"/>
            <p:cNvSpPr/>
            <p:nvPr/>
          </p:nvSpPr>
          <p:spPr>
            <a:xfrm>
              <a:off x="753649" y="325786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8" name="pl186"/>
            <p:cNvSpPr/>
            <p:nvPr/>
          </p:nvSpPr>
          <p:spPr>
            <a:xfrm>
              <a:off x="753649" y="25824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9" name="pl187"/>
            <p:cNvSpPr/>
            <p:nvPr/>
          </p:nvSpPr>
          <p:spPr>
            <a:xfrm>
              <a:off x="3232666"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0" name="pl188"/>
            <p:cNvSpPr/>
            <p:nvPr/>
          </p:nvSpPr>
          <p:spPr>
            <a:xfrm>
              <a:off x="6010193"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1" name="pl189"/>
            <p:cNvSpPr/>
            <p:nvPr/>
          </p:nvSpPr>
          <p:spPr>
            <a:xfrm>
              <a:off x="8787720"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2" name="pl190"/>
            <p:cNvSpPr/>
            <p:nvPr/>
          </p:nvSpPr>
          <p:spPr>
            <a:xfrm>
              <a:off x="11565246"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3" name="tx191"/>
            <p:cNvSpPr/>
            <p:nvPr/>
          </p:nvSpPr>
          <p:spPr>
            <a:xfrm>
              <a:off x="3201589" y="6185616"/>
              <a:ext cx="62155" cy="7879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a:endParaRPr/>
            </a:p>
          </p:txBody>
        </p:sp>
        <p:sp>
          <p:nvSpPr>
            <p:cNvPr id="200" name="rc198"/>
            <p:cNvSpPr/>
            <p:nvPr/>
          </p:nvSpPr>
          <p:spPr>
            <a:xfrm>
              <a:off x="5210879" y="2127210"/>
              <a:ext cx="219455" cy="219456"/>
            </a:xfrm>
            <a:prstGeom prst="rect">
              <a:avLst/>
            </a:prstGeom>
            <a:solidFill>
              <a:srgbClr val="FFFFFF">
                <a:alpha val="100000"/>
              </a:srgbClr>
            </a:solidFill>
          </p:spPr>
          <p:txBody>
            <a:bodyPr/>
            <a:lstStyle/>
            <a:p>
              <a:endParaRPr/>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02" name="rc200"/>
            <p:cNvSpPr/>
            <p:nvPr/>
          </p:nvSpPr>
          <p:spPr>
            <a:xfrm>
              <a:off x="5898790" y="2127210"/>
              <a:ext cx="219455" cy="219456"/>
            </a:xfrm>
            <a:prstGeom prst="rect">
              <a:avLst/>
            </a:prstGeom>
            <a:solidFill>
              <a:srgbClr val="FFFFFF">
                <a:alpha val="100000"/>
              </a:srgbClr>
            </a:solidFill>
          </p:spPr>
          <p:txBody>
            <a:bodyPr/>
            <a:lstStyle/>
            <a:p>
              <a:endParaRPr/>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204" name="rc202"/>
            <p:cNvSpPr/>
            <p:nvPr/>
          </p:nvSpPr>
          <p:spPr>
            <a:xfrm>
              <a:off x="6735624" y="2127210"/>
              <a:ext cx="219455" cy="219456"/>
            </a:xfrm>
            <a:prstGeom prst="rect">
              <a:avLst/>
            </a:prstGeom>
            <a:solidFill>
              <a:srgbClr val="FFFFFF">
                <a:alpha val="100000"/>
              </a:srgbClr>
            </a:solidFill>
          </p:spPr>
          <p:txBody>
            <a:bodyPr/>
            <a:lstStyle/>
            <a:p>
              <a:endParaRPr/>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206" name="tx204"/>
            <p:cNvSpPr/>
            <p:nvPr/>
          </p:nvSpPr>
          <p:spPr>
            <a:xfrm>
              <a:off x="5499924" y="2200021"/>
              <a:ext cx="329277" cy="7699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wrap="none" lIns="0" tIns="0" rIns="0" bIns="0" anchor="ctr" anchorCtr="1"/>
            <a:lstStyle/>
            <a:p>
              <a:pPr marL="0" marR="0" indent="0" algn="l">
                <a:lnSpc>
                  <a:spcPts val="1320"/>
                </a:lnSpc>
                <a:spcBef>
                  <a:spcPts val="0"/>
                </a:spcBef>
                <a:spcAft>
                  <a:spcPts val="0"/>
                </a:spcAft>
              </a:pPr>
              <a:r>
                <a:rPr sz="1320">
                  <a:solidFill>
                    <a:srgbClr val="000000">
                      <a:alpha val="100000"/>
                    </a:srgbClr>
                  </a:solidFill>
                  <a:latin typeface="Helvetica"/>
                  <a:cs typeface="Helvetica"/>
                </a:rPr>
                <a:t>Title</a:t>
              </a:r>
            </a:p>
          </p:txBody>
        </p:sp>
      </p:grpSp>
      <p:sp>
        <p:nvSpPr>
          <p:cNvPr id="211" name="page_number"/>
          <p:cNvSpPr>
            <a:spLocks noGrp="1"/>
          </p:cNvSpPr>
          <p:nvPr>
            <p:ph type="body" sz="quarter" idx="14"/>
          </p:nvPr>
        </p:nvSpPr>
        <p:spPr>
          <a:xfrm>
            <a:off x="52960" y="6578569"/>
            <a:ext cx="500062" cy="255588"/>
          </a:xfrm>
        </p:spPr>
        <p:txBody>
          <a:bodyPr/>
          <a:lstStyle/>
          <a:p>
            <a: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m"/>
          <p:cNvSpPr>
            <a:spLocks noGrp="1"/>
          </p:cNvSpPr>
          <p:nvPr>
            <p:ph type="body" sz="quarter" idx="10" hasCustomPrompt="1"/>
          </p:nvPr>
        </p:nvSpPr>
        <p:spPr>
          <a:xfrm>
            <a:off x="10637838" y="333375"/>
            <a:ext cx="1219200" cy="488950"/>
          </a:xfrm>
        </p:spPr>
        <p:txBody>
          <a:bodyPr/>
          <a:lstStyle/>
          <a:p>
            <a:r>
              <a:t>2.2</a:t>
            </a:r>
          </a:p>
        </p:txBody>
      </p:sp>
      <p:sp>
        <p:nvSpPr>
          <p:cNvPr id="3" name="text"/>
          <p:cNvSpPr>
            <a:spLocks noGrp="1"/>
          </p:cNvSpPr>
          <p:nvPr>
            <p:ph type="body" sz="quarter" idx="12"/>
          </p:nvPr>
        </p:nvSpPr>
        <p:spPr>
          <a:xfrm>
            <a:off x="6300788" y="1268413"/>
            <a:ext cx="5556250" cy="5110162"/>
          </a:xfrm>
        </p:spPr>
        <p:txBody>
          <a:bodyPr/>
          <a:lstStyle/>
          <a:p>
            <a:r>
              <a:t>שלום אני כותב עכשיו מלא דברים מטומטמים בעברית בלה בלה בלה בלו אני סופר רק רוצה למלא את הטקסט פה תזרמו איתי אין לי באמת מה לכתוב או לומר אבל אני חייב לראות איך זה יוצא, אז פליז תבינו את זה. תודה רבה על ההתחשבות, אוהב</a:t>
            </a:r>
          </a:p>
        </p:txBody>
      </p:sp>
      <p:grpSp>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6" name="rc4"/>
            <p:cNvSpPr/>
            <p:nvPr/>
          </p:nvSpPr>
          <p:spPr>
            <a:xfrm>
              <a:off x="788444" y="1868135"/>
              <a:ext cx="5096718" cy="4253486"/>
            </a:xfrm>
            <a:prstGeom prst="rect">
              <a:avLst/>
            </a:prstGeom>
            <a:solidFill>
              <a:srgbClr val="FFFFFF">
                <a:alpha val="100000"/>
              </a:srgbClr>
            </a:solidFill>
          </p:spPr>
          <p:txBody>
            <a:bodyPr/>
            <a:lstStyle/>
            <a:p>
              <a:endParaRPr/>
            </a:p>
          </p:txBody>
        </p:sp>
        <p:sp>
          <p:nvSpPr>
            <p:cNvPr id="7" name="pl5"/>
            <p:cNvSpPr/>
            <p:nvPr/>
          </p:nvSpPr>
          <p:spPr>
            <a:xfrm>
              <a:off x="788444" y="5525489"/>
              <a:ext cx="5096718" cy="0"/>
            </a:xfrm>
            <a:custGeom>
              <a:avLst/>
              <a:gdLst/>
              <a:ahLst/>
              <a:cxnLst/>
              <a:rect l="0" t="0" r="0" b="0"/>
              <a:pathLst>
                <a:path w="5096718">
                  <a:moveTo>
                    <a:pt x="0" y="0"/>
                  </a:moveTo>
                  <a:lnTo>
                    <a:pt x="5096718" y="0"/>
                  </a:lnTo>
                  <a:lnTo>
                    <a:pt x="5096718" y="0"/>
                  </a:lnTo>
                </a:path>
              </a:pathLst>
            </a:custGeom>
            <a:ln w="6775" cap="flat">
              <a:solidFill>
                <a:srgbClr val="EBEBEB">
                  <a:alpha val="100000"/>
                </a:srgbClr>
              </a:solidFill>
              <a:prstDash val="solid"/>
              <a:round/>
            </a:ln>
          </p:spPr>
          <p:txBody>
            <a:bodyPr/>
            <a:lstStyle/>
            <a:p>
              <a:endParaRPr/>
            </a:p>
          </p:txBody>
        </p:sp>
        <p:sp>
          <p:nvSpPr>
            <p:cNvPr id="8" name="pl6"/>
            <p:cNvSpPr/>
            <p:nvPr/>
          </p:nvSpPr>
          <p:spPr>
            <a:xfrm>
              <a:off x="788444" y="4719904"/>
              <a:ext cx="5096718" cy="0"/>
            </a:xfrm>
            <a:custGeom>
              <a:avLst/>
              <a:gdLst/>
              <a:ahLst/>
              <a:cxnLst/>
              <a:rect l="0" t="0" r="0" b="0"/>
              <a:pathLst>
                <a:path w="5096718">
                  <a:moveTo>
                    <a:pt x="0" y="0"/>
                  </a:moveTo>
                  <a:lnTo>
                    <a:pt x="5096718" y="0"/>
                  </a:lnTo>
                  <a:lnTo>
                    <a:pt x="5096718" y="0"/>
                  </a:lnTo>
                </a:path>
              </a:pathLst>
            </a:custGeom>
            <a:ln w="6775" cap="flat">
              <a:solidFill>
                <a:srgbClr val="EBEBEB">
                  <a:alpha val="100000"/>
                </a:srgbClr>
              </a:solidFill>
              <a:prstDash val="solid"/>
              <a:round/>
            </a:ln>
          </p:spPr>
          <p:txBody>
            <a:bodyPr/>
            <a:lstStyle/>
            <a:p>
              <a:endParaRPr/>
            </a:p>
          </p:txBody>
        </p:sp>
        <p:sp>
          <p:nvSpPr>
            <p:cNvPr id="9" name="pl7"/>
            <p:cNvSpPr/>
            <p:nvPr/>
          </p:nvSpPr>
          <p:spPr>
            <a:xfrm>
              <a:off x="788444" y="3914320"/>
              <a:ext cx="5096718" cy="0"/>
            </a:xfrm>
            <a:custGeom>
              <a:avLst/>
              <a:gdLst/>
              <a:ahLst/>
              <a:cxnLst/>
              <a:rect l="0" t="0" r="0" b="0"/>
              <a:pathLst>
                <a:path w="5096718">
                  <a:moveTo>
                    <a:pt x="0" y="0"/>
                  </a:moveTo>
                  <a:lnTo>
                    <a:pt x="5096718" y="0"/>
                  </a:lnTo>
                  <a:lnTo>
                    <a:pt x="5096718" y="0"/>
                  </a:lnTo>
                </a:path>
              </a:pathLst>
            </a:custGeom>
            <a:ln w="6775" cap="flat">
              <a:solidFill>
                <a:srgbClr val="EBEBEB">
                  <a:alpha val="100000"/>
                </a:srgbClr>
              </a:solidFill>
              <a:prstDash val="solid"/>
              <a:round/>
            </a:ln>
          </p:spPr>
          <p:txBody>
            <a:bodyPr/>
            <a:lstStyle/>
            <a:p>
              <a:endParaRPr/>
            </a:p>
          </p:txBody>
        </p:sp>
        <p:sp>
          <p:nvSpPr>
            <p:cNvPr id="10" name="pl8"/>
            <p:cNvSpPr/>
            <p:nvPr/>
          </p:nvSpPr>
          <p:spPr>
            <a:xfrm>
              <a:off x="788444" y="3108735"/>
              <a:ext cx="5096718" cy="0"/>
            </a:xfrm>
            <a:custGeom>
              <a:avLst/>
              <a:gdLst/>
              <a:ahLst/>
              <a:cxnLst/>
              <a:rect l="0" t="0" r="0" b="0"/>
              <a:pathLst>
                <a:path w="5096718">
                  <a:moveTo>
                    <a:pt x="0" y="0"/>
                  </a:moveTo>
                  <a:lnTo>
                    <a:pt x="5096718" y="0"/>
                  </a:lnTo>
                  <a:lnTo>
                    <a:pt x="5096718" y="0"/>
                  </a:lnTo>
                </a:path>
              </a:pathLst>
            </a:custGeom>
            <a:ln w="6775" cap="flat">
              <a:solidFill>
                <a:srgbClr val="EBEBEB">
                  <a:alpha val="100000"/>
                </a:srgbClr>
              </a:solidFill>
              <a:prstDash val="solid"/>
              <a:round/>
            </a:ln>
          </p:spPr>
          <p:txBody>
            <a:bodyPr/>
            <a:lstStyle/>
            <a:p>
              <a:endParaRPr/>
            </a:p>
          </p:txBody>
        </p:sp>
        <p:sp>
          <p:nvSpPr>
            <p:cNvPr id="11" name="pl9"/>
            <p:cNvSpPr/>
            <p:nvPr/>
          </p:nvSpPr>
          <p:spPr>
            <a:xfrm>
              <a:off x="788444" y="2303151"/>
              <a:ext cx="5096718" cy="0"/>
            </a:xfrm>
            <a:custGeom>
              <a:avLst/>
              <a:gdLst/>
              <a:ahLst/>
              <a:cxnLst/>
              <a:rect l="0" t="0" r="0" b="0"/>
              <a:pathLst>
                <a:path w="5096718">
                  <a:moveTo>
                    <a:pt x="0" y="0"/>
                  </a:moveTo>
                  <a:lnTo>
                    <a:pt x="5096718" y="0"/>
                  </a:lnTo>
                  <a:lnTo>
                    <a:pt x="5096718" y="0"/>
                  </a:lnTo>
                </a:path>
              </a:pathLst>
            </a:custGeom>
            <a:ln w="6775" cap="flat">
              <a:solidFill>
                <a:srgbClr val="EBEBEB">
                  <a:alpha val="100000"/>
                </a:srgbClr>
              </a:solidFill>
              <a:prstDash val="solid"/>
              <a:round/>
            </a:ln>
          </p:spPr>
          <p:txBody>
            <a:bodyPr/>
            <a:lstStyle/>
            <a:p>
              <a:endParaRPr/>
            </a:p>
          </p:txBody>
        </p:sp>
        <p:sp>
          <p:nvSpPr>
            <p:cNvPr id="12" name="pl10"/>
            <p:cNvSpPr/>
            <p:nvPr/>
          </p:nvSpPr>
          <p:spPr>
            <a:xfrm>
              <a:off x="1277523"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3" name="pl11"/>
            <p:cNvSpPr/>
            <p:nvPr/>
          </p:nvSpPr>
          <p:spPr>
            <a:xfrm>
              <a:off x="2564573"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4" name="pl12"/>
            <p:cNvSpPr/>
            <p:nvPr/>
          </p:nvSpPr>
          <p:spPr>
            <a:xfrm>
              <a:off x="3851623"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5" name="pl13"/>
            <p:cNvSpPr/>
            <p:nvPr/>
          </p:nvSpPr>
          <p:spPr>
            <a:xfrm>
              <a:off x="5138673"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6" name="pl14"/>
            <p:cNvSpPr/>
            <p:nvPr/>
          </p:nvSpPr>
          <p:spPr>
            <a:xfrm>
              <a:off x="788444" y="5928281"/>
              <a:ext cx="5096718" cy="0"/>
            </a:xfrm>
            <a:custGeom>
              <a:avLst/>
              <a:gdLst/>
              <a:ahLst/>
              <a:cxnLst/>
              <a:rect l="0" t="0" r="0" b="0"/>
              <a:pathLst>
                <a:path w="5096718">
                  <a:moveTo>
                    <a:pt x="0" y="0"/>
                  </a:moveTo>
                  <a:lnTo>
                    <a:pt x="5096718" y="0"/>
                  </a:lnTo>
                  <a:lnTo>
                    <a:pt x="5096718" y="0"/>
                  </a:lnTo>
                </a:path>
              </a:pathLst>
            </a:custGeom>
            <a:ln w="13550" cap="flat">
              <a:solidFill>
                <a:srgbClr val="EBEBEB">
                  <a:alpha val="100000"/>
                </a:srgbClr>
              </a:solidFill>
              <a:prstDash val="solid"/>
              <a:round/>
            </a:ln>
          </p:spPr>
          <p:txBody>
            <a:bodyPr/>
            <a:lstStyle/>
            <a:p>
              <a:endParaRPr/>
            </a:p>
          </p:txBody>
        </p:sp>
        <p:sp>
          <p:nvSpPr>
            <p:cNvPr id="17" name="pl15"/>
            <p:cNvSpPr/>
            <p:nvPr/>
          </p:nvSpPr>
          <p:spPr>
            <a:xfrm>
              <a:off x="788444" y="5122697"/>
              <a:ext cx="5096718" cy="0"/>
            </a:xfrm>
            <a:custGeom>
              <a:avLst/>
              <a:gdLst/>
              <a:ahLst/>
              <a:cxnLst/>
              <a:rect l="0" t="0" r="0" b="0"/>
              <a:pathLst>
                <a:path w="5096718">
                  <a:moveTo>
                    <a:pt x="0" y="0"/>
                  </a:moveTo>
                  <a:lnTo>
                    <a:pt x="5096718" y="0"/>
                  </a:lnTo>
                  <a:lnTo>
                    <a:pt x="5096718" y="0"/>
                  </a:lnTo>
                </a:path>
              </a:pathLst>
            </a:custGeom>
            <a:ln w="13550" cap="flat">
              <a:solidFill>
                <a:srgbClr val="EBEBEB">
                  <a:alpha val="100000"/>
                </a:srgbClr>
              </a:solidFill>
              <a:prstDash val="solid"/>
              <a:round/>
            </a:ln>
          </p:spPr>
          <p:txBody>
            <a:bodyPr/>
            <a:lstStyle/>
            <a:p>
              <a:endParaRPr/>
            </a:p>
          </p:txBody>
        </p:sp>
        <p:sp>
          <p:nvSpPr>
            <p:cNvPr id="18" name="pl16"/>
            <p:cNvSpPr/>
            <p:nvPr/>
          </p:nvSpPr>
          <p:spPr>
            <a:xfrm>
              <a:off x="788444" y="4317112"/>
              <a:ext cx="5096718" cy="0"/>
            </a:xfrm>
            <a:custGeom>
              <a:avLst/>
              <a:gdLst/>
              <a:ahLst/>
              <a:cxnLst/>
              <a:rect l="0" t="0" r="0" b="0"/>
              <a:pathLst>
                <a:path w="5096718">
                  <a:moveTo>
                    <a:pt x="0" y="0"/>
                  </a:moveTo>
                  <a:lnTo>
                    <a:pt x="5096718" y="0"/>
                  </a:lnTo>
                  <a:lnTo>
                    <a:pt x="5096718" y="0"/>
                  </a:lnTo>
                </a:path>
              </a:pathLst>
            </a:custGeom>
            <a:ln w="13550" cap="flat">
              <a:solidFill>
                <a:srgbClr val="EBEBEB">
                  <a:alpha val="100000"/>
                </a:srgbClr>
              </a:solidFill>
              <a:prstDash val="solid"/>
              <a:round/>
            </a:ln>
          </p:spPr>
          <p:txBody>
            <a:bodyPr/>
            <a:lstStyle/>
            <a:p>
              <a:endParaRPr/>
            </a:p>
          </p:txBody>
        </p:sp>
        <p:sp>
          <p:nvSpPr>
            <p:cNvPr id="19" name="pl17"/>
            <p:cNvSpPr/>
            <p:nvPr/>
          </p:nvSpPr>
          <p:spPr>
            <a:xfrm>
              <a:off x="788444" y="3511528"/>
              <a:ext cx="5096718" cy="0"/>
            </a:xfrm>
            <a:custGeom>
              <a:avLst/>
              <a:gdLst/>
              <a:ahLst/>
              <a:cxnLst/>
              <a:rect l="0" t="0" r="0" b="0"/>
              <a:pathLst>
                <a:path w="5096718">
                  <a:moveTo>
                    <a:pt x="0" y="0"/>
                  </a:moveTo>
                  <a:lnTo>
                    <a:pt x="5096718" y="0"/>
                  </a:lnTo>
                  <a:lnTo>
                    <a:pt x="5096718" y="0"/>
                  </a:lnTo>
                </a:path>
              </a:pathLst>
            </a:custGeom>
            <a:ln w="13550" cap="flat">
              <a:solidFill>
                <a:srgbClr val="EBEBEB">
                  <a:alpha val="100000"/>
                </a:srgbClr>
              </a:solidFill>
              <a:prstDash val="solid"/>
              <a:round/>
            </a:ln>
          </p:spPr>
          <p:txBody>
            <a:bodyPr/>
            <a:lstStyle/>
            <a:p>
              <a:endParaRPr/>
            </a:p>
          </p:txBody>
        </p:sp>
        <p:sp>
          <p:nvSpPr>
            <p:cNvPr id="20" name="pl18"/>
            <p:cNvSpPr/>
            <p:nvPr/>
          </p:nvSpPr>
          <p:spPr>
            <a:xfrm>
              <a:off x="788444" y="2705943"/>
              <a:ext cx="5096718" cy="0"/>
            </a:xfrm>
            <a:custGeom>
              <a:avLst/>
              <a:gdLst/>
              <a:ahLst/>
              <a:cxnLst/>
              <a:rect l="0" t="0" r="0" b="0"/>
              <a:pathLst>
                <a:path w="5096718">
                  <a:moveTo>
                    <a:pt x="0" y="0"/>
                  </a:moveTo>
                  <a:lnTo>
                    <a:pt x="5096718" y="0"/>
                  </a:lnTo>
                  <a:lnTo>
                    <a:pt x="5096718" y="0"/>
                  </a:lnTo>
                </a:path>
              </a:pathLst>
            </a:custGeom>
            <a:ln w="13550" cap="flat">
              <a:solidFill>
                <a:srgbClr val="EBEBEB">
                  <a:alpha val="100000"/>
                </a:srgbClr>
              </a:solidFill>
              <a:prstDash val="solid"/>
              <a:round/>
            </a:ln>
          </p:spPr>
          <p:txBody>
            <a:bodyPr/>
            <a:lstStyle/>
            <a:p>
              <a:endParaRPr/>
            </a:p>
          </p:txBody>
        </p:sp>
        <p:sp>
          <p:nvSpPr>
            <p:cNvPr id="21" name="pl19"/>
            <p:cNvSpPr/>
            <p:nvPr/>
          </p:nvSpPr>
          <p:spPr>
            <a:xfrm>
              <a:off x="788444" y="1900359"/>
              <a:ext cx="5096718" cy="0"/>
            </a:xfrm>
            <a:custGeom>
              <a:avLst/>
              <a:gdLst/>
              <a:ahLst/>
              <a:cxnLst/>
              <a:rect l="0" t="0" r="0" b="0"/>
              <a:pathLst>
                <a:path w="5096718">
                  <a:moveTo>
                    <a:pt x="0" y="0"/>
                  </a:moveTo>
                  <a:lnTo>
                    <a:pt x="5096718" y="0"/>
                  </a:lnTo>
                  <a:lnTo>
                    <a:pt x="5096718" y="0"/>
                  </a:lnTo>
                </a:path>
              </a:pathLst>
            </a:custGeom>
            <a:ln w="13550" cap="flat">
              <a:solidFill>
                <a:srgbClr val="EBEBEB">
                  <a:alpha val="100000"/>
                </a:srgbClr>
              </a:solidFill>
              <a:prstDash val="solid"/>
              <a:round/>
            </a:ln>
          </p:spPr>
          <p:txBody>
            <a:bodyPr/>
            <a:lstStyle/>
            <a:p>
              <a:endParaRPr/>
            </a:p>
          </p:txBody>
        </p:sp>
        <p:sp>
          <p:nvSpPr>
            <p:cNvPr id="22" name="pl20"/>
            <p:cNvSpPr/>
            <p:nvPr/>
          </p:nvSpPr>
          <p:spPr>
            <a:xfrm>
              <a:off x="1921048"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3" name="pl21"/>
            <p:cNvSpPr/>
            <p:nvPr/>
          </p:nvSpPr>
          <p:spPr>
            <a:xfrm>
              <a:off x="3208098"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4" name="pl22"/>
            <p:cNvSpPr/>
            <p:nvPr/>
          </p:nvSpPr>
          <p:spPr>
            <a:xfrm>
              <a:off x="4495148"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5" name="pl23"/>
            <p:cNvSpPr/>
            <p:nvPr/>
          </p:nvSpPr>
          <p:spPr>
            <a:xfrm>
              <a:off x="5782198"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a:endParaRPr/>
            </a:p>
          </p:txBody>
        </p:sp>
        <p:sp>
          <p:nvSpPr>
            <p:cNvPr id="177" name="tx175"/>
            <p:cNvSpPr/>
            <p:nvPr/>
          </p:nvSpPr>
          <p:spPr>
            <a:xfrm>
              <a:off x="570452" y="5887817"/>
              <a:ext cx="155361" cy="8054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4" name="pl182"/>
            <p:cNvSpPr/>
            <p:nvPr/>
          </p:nvSpPr>
          <p:spPr>
            <a:xfrm>
              <a:off x="753650" y="512269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5" name="pl183"/>
            <p:cNvSpPr/>
            <p:nvPr/>
          </p:nvSpPr>
          <p:spPr>
            <a:xfrm>
              <a:off x="753650" y="431711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6" name="pl184"/>
            <p:cNvSpPr/>
            <p:nvPr/>
          </p:nvSpPr>
          <p:spPr>
            <a:xfrm>
              <a:off x="753650" y="351152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7" name="pl185"/>
            <p:cNvSpPr/>
            <p:nvPr/>
          </p:nvSpPr>
          <p:spPr>
            <a:xfrm>
              <a:off x="753650" y="270594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8" name="pl186"/>
            <p:cNvSpPr/>
            <p:nvPr/>
          </p:nvSpPr>
          <p:spPr>
            <a:xfrm>
              <a:off x="753650" y="190035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9" name="pl187"/>
            <p:cNvSpPr/>
            <p:nvPr/>
          </p:nvSpPr>
          <p:spPr>
            <a:xfrm>
              <a:off x="1921048"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0" name="pl188"/>
            <p:cNvSpPr/>
            <p:nvPr/>
          </p:nvSpPr>
          <p:spPr>
            <a:xfrm>
              <a:off x="3208098"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1" name="pl189"/>
            <p:cNvSpPr/>
            <p:nvPr/>
          </p:nvSpPr>
          <p:spPr>
            <a:xfrm>
              <a:off x="4495148"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2" name="pl190"/>
            <p:cNvSpPr/>
            <p:nvPr/>
          </p:nvSpPr>
          <p:spPr>
            <a:xfrm>
              <a:off x="5782198"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3" name="tx191"/>
            <p:cNvSpPr/>
            <p:nvPr/>
          </p:nvSpPr>
          <p:spPr>
            <a:xfrm>
              <a:off x="1889970" y="6185616"/>
              <a:ext cx="62155" cy="7879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a:endParaRPr/>
            </a:p>
          </p:txBody>
        </p:sp>
        <p:sp>
          <p:nvSpPr>
            <p:cNvPr id="200" name="rc198"/>
            <p:cNvSpPr/>
            <p:nvPr/>
          </p:nvSpPr>
          <p:spPr>
            <a:xfrm>
              <a:off x="2259737" y="1439912"/>
              <a:ext cx="219456" cy="219456"/>
            </a:xfrm>
            <a:prstGeom prst="rect">
              <a:avLst/>
            </a:prstGeom>
            <a:solidFill>
              <a:srgbClr val="FFFFFF">
                <a:alpha val="100000"/>
              </a:srgbClr>
            </a:solidFill>
          </p:spPr>
          <p:txBody>
            <a:bodyPr/>
            <a:lstStyle/>
            <a:p>
              <a:endParaRPr/>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02" name="rc200"/>
            <p:cNvSpPr/>
            <p:nvPr/>
          </p:nvSpPr>
          <p:spPr>
            <a:xfrm>
              <a:off x="2947648" y="1439912"/>
              <a:ext cx="219456" cy="219456"/>
            </a:xfrm>
            <a:prstGeom prst="rect">
              <a:avLst/>
            </a:prstGeom>
            <a:solidFill>
              <a:srgbClr val="FFFFFF">
                <a:alpha val="100000"/>
              </a:srgbClr>
            </a:solidFill>
          </p:spPr>
          <p:txBody>
            <a:bodyPr/>
            <a:lstStyle/>
            <a:p>
              <a:endParaRPr/>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204" name="rc202"/>
            <p:cNvSpPr/>
            <p:nvPr/>
          </p:nvSpPr>
          <p:spPr>
            <a:xfrm>
              <a:off x="3784482" y="1439912"/>
              <a:ext cx="219455" cy="219456"/>
            </a:xfrm>
            <a:prstGeom prst="rect">
              <a:avLst/>
            </a:prstGeom>
            <a:solidFill>
              <a:srgbClr val="FFFFFF">
                <a:alpha val="100000"/>
              </a:srgbClr>
            </a:solidFill>
          </p:spPr>
          <p:txBody>
            <a:bodyPr/>
            <a:lstStyle/>
            <a:p>
              <a:endParaRPr/>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206" name="tx204"/>
            <p:cNvSpPr/>
            <p:nvPr/>
          </p:nvSpPr>
          <p:spPr>
            <a:xfrm>
              <a:off x="2548782" y="1512723"/>
              <a:ext cx="329277" cy="7699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wrap="none" lIns="0" tIns="0" rIns="0" bIns="0" anchor="ctr" anchorCtr="1"/>
            <a:lstStyle/>
            <a:p>
              <a:pPr marL="0" marR="0" indent="0" algn="l">
                <a:lnSpc>
                  <a:spcPts val="1320"/>
                </a:lnSpc>
                <a:spcBef>
                  <a:spcPts val="0"/>
                </a:spcBef>
                <a:spcAft>
                  <a:spcPts val="0"/>
                </a:spcAft>
              </a:pPr>
              <a:r>
                <a:rPr sz="1320">
                  <a:solidFill>
                    <a:srgbClr val="000000">
                      <a:alpha val="100000"/>
                    </a:srgbClr>
                  </a:solidFill>
                  <a:latin typeface="Helvetica"/>
                  <a:cs typeface="Helvetica"/>
                </a:rPr>
                <a:t>Title</a:t>
              </a:r>
            </a:p>
          </p:txBody>
        </p:sp>
      </p:grpSp>
      <p:sp>
        <p:nvSpPr>
          <p:cNvPr id="211" name="page_number"/>
          <p:cNvSpPr>
            <a:spLocks noGrp="1"/>
          </p:cNvSpPr>
          <p:nvPr>
            <p:ph type="body" sz="quarter" idx="14"/>
          </p:nvPr>
        </p:nvSpPr>
        <p:spPr>
          <a:xfrm>
            <a:off x="52960" y="6578569"/>
            <a:ext cx="500062" cy="255588"/>
          </a:xfrm>
        </p:spPr>
        <p:txBody>
          <a:bodyPr/>
          <a:lstStyle/>
          <a:p>
            <a: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m"/>
          <p:cNvSpPr>
            <a:spLocks noGrp="1"/>
          </p:cNvSpPr>
          <p:nvPr>
            <p:ph type="body" sz="quarter" idx="10" hasCustomPrompt="1"/>
          </p:nvPr>
        </p:nvSpPr>
        <p:spPr>
          <a:xfrm>
            <a:off x="10637838" y="333375"/>
            <a:ext cx="1219200" cy="488950"/>
          </a:xfrm>
        </p:spPr>
        <p:txBody>
          <a:bodyPr/>
          <a:lstStyle/>
          <a:p>
            <a:r>
              <a:t>2.3</a:t>
            </a:r>
          </a:p>
        </p:txBody>
      </p:sp>
      <p:sp>
        <p:nvSpPr>
          <p:cNvPr id="3" name="text"/>
          <p:cNvSpPr>
            <a:spLocks noGrp="1"/>
          </p:cNvSpPr>
          <p:nvPr>
            <p:ph type="body" sz="quarter" idx="12"/>
          </p:nvPr>
        </p:nvSpPr>
        <p:spPr>
          <a:xfrm>
            <a:off x="8419170" y="1268413"/>
            <a:ext cx="3437867" cy="5110162"/>
          </a:xfrm>
        </p:spPr>
        <p:txBody>
          <a:bodyPr/>
          <a:lstStyle/>
          <a:p>
            <a:r>
              <a:t>שלום אני כותב עכשיו מלא דברים מטומטמים בעברית בלה בלה בלה בלו אני סופר רק רוצה למלא את הטקסט פה תזרמו איתי אין לי באמת מה לכתוב או לומר אבל אני חייב לראות איך זה יוצא, אז פליז תבינו את זה. תודה רבה על ההתחשבות, אוהב</a:t>
            </a:r>
          </a:p>
        </p:txBody>
      </p:sp>
      <p:grpSp>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6" name="rc4"/>
            <p:cNvSpPr/>
            <p:nvPr/>
          </p:nvSpPr>
          <p:spPr>
            <a:xfrm>
              <a:off x="788443" y="1868135"/>
              <a:ext cx="7014728" cy="4253486"/>
            </a:xfrm>
            <a:prstGeom prst="rect">
              <a:avLst/>
            </a:prstGeom>
            <a:solidFill>
              <a:srgbClr val="FFFFFF">
                <a:alpha val="100000"/>
              </a:srgbClr>
            </a:solidFill>
          </p:spPr>
          <p:txBody>
            <a:bodyPr/>
            <a:lstStyle/>
            <a:p>
              <a:endParaRPr/>
            </a:p>
          </p:txBody>
        </p:sp>
        <p:sp>
          <p:nvSpPr>
            <p:cNvPr id="7" name="pl5"/>
            <p:cNvSpPr/>
            <p:nvPr/>
          </p:nvSpPr>
          <p:spPr>
            <a:xfrm>
              <a:off x="788443" y="5525489"/>
              <a:ext cx="7014728" cy="0"/>
            </a:xfrm>
            <a:custGeom>
              <a:avLst/>
              <a:gdLst/>
              <a:ahLst/>
              <a:cxnLst/>
              <a:rect l="0" t="0" r="0" b="0"/>
              <a:pathLst>
                <a:path w="7014728">
                  <a:moveTo>
                    <a:pt x="0" y="0"/>
                  </a:moveTo>
                  <a:lnTo>
                    <a:pt x="7014728" y="0"/>
                  </a:lnTo>
                  <a:lnTo>
                    <a:pt x="7014728" y="0"/>
                  </a:lnTo>
                </a:path>
              </a:pathLst>
            </a:custGeom>
            <a:ln w="6775" cap="flat">
              <a:solidFill>
                <a:srgbClr val="EBEBEB">
                  <a:alpha val="100000"/>
                </a:srgbClr>
              </a:solidFill>
              <a:prstDash val="solid"/>
              <a:round/>
            </a:ln>
          </p:spPr>
          <p:txBody>
            <a:bodyPr/>
            <a:lstStyle/>
            <a:p>
              <a:endParaRPr/>
            </a:p>
          </p:txBody>
        </p:sp>
        <p:sp>
          <p:nvSpPr>
            <p:cNvPr id="8" name="pl6"/>
            <p:cNvSpPr/>
            <p:nvPr/>
          </p:nvSpPr>
          <p:spPr>
            <a:xfrm>
              <a:off x="788443" y="4719904"/>
              <a:ext cx="7014728" cy="0"/>
            </a:xfrm>
            <a:custGeom>
              <a:avLst/>
              <a:gdLst/>
              <a:ahLst/>
              <a:cxnLst/>
              <a:rect l="0" t="0" r="0" b="0"/>
              <a:pathLst>
                <a:path w="7014728">
                  <a:moveTo>
                    <a:pt x="0" y="0"/>
                  </a:moveTo>
                  <a:lnTo>
                    <a:pt x="7014728" y="0"/>
                  </a:lnTo>
                  <a:lnTo>
                    <a:pt x="7014728" y="0"/>
                  </a:lnTo>
                </a:path>
              </a:pathLst>
            </a:custGeom>
            <a:ln w="6775" cap="flat">
              <a:solidFill>
                <a:srgbClr val="EBEBEB">
                  <a:alpha val="100000"/>
                </a:srgbClr>
              </a:solidFill>
              <a:prstDash val="solid"/>
              <a:round/>
            </a:ln>
          </p:spPr>
          <p:txBody>
            <a:bodyPr/>
            <a:lstStyle/>
            <a:p>
              <a:endParaRPr/>
            </a:p>
          </p:txBody>
        </p:sp>
        <p:sp>
          <p:nvSpPr>
            <p:cNvPr id="9" name="pl7"/>
            <p:cNvSpPr/>
            <p:nvPr/>
          </p:nvSpPr>
          <p:spPr>
            <a:xfrm>
              <a:off x="788443" y="3914320"/>
              <a:ext cx="7014728" cy="0"/>
            </a:xfrm>
            <a:custGeom>
              <a:avLst/>
              <a:gdLst/>
              <a:ahLst/>
              <a:cxnLst/>
              <a:rect l="0" t="0" r="0" b="0"/>
              <a:pathLst>
                <a:path w="7014728">
                  <a:moveTo>
                    <a:pt x="0" y="0"/>
                  </a:moveTo>
                  <a:lnTo>
                    <a:pt x="7014728" y="0"/>
                  </a:lnTo>
                  <a:lnTo>
                    <a:pt x="7014728" y="0"/>
                  </a:lnTo>
                </a:path>
              </a:pathLst>
            </a:custGeom>
            <a:ln w="6775" cap="flat">
              <a:solidFill>
                <a:srgbClr val="EBEBEB">
                  <a:alpha val="100000"/>
                </a:srgbClr>
              </a:solidFill>
              <a:prstDash val="solid"/>
              <a:round/>
            </a:ln>
          </p:spPr>
          <p:txBody>
            <a:bodyPr/>
            <a:lstStyle/>
            <a:p>
              <a:endParaRPr/>
            </a:p>
          </p:txBody>
        </p:sp>
        <p:sp>
          <p:nvSpPr>
            <p:cNvPr id="10" name="pl8"/>
            <p:cNvSpPr/>
            <p:nvPr/>
          </p:nvSpPr>
          <p:spPr>
            <a:xfrm>
              <a:off x="788443" y="3108735"/>
              <a:ext cx="7014728" cy="0"/>
            </a:xfrm>
            <a:custGeom>
              <a:avLst/>
              <a:gdLst/>
              <a:ahLst/>
              <a:cxnLst/>
              <a:rect l="0" t="0" r="0" b="0"/>
              <a:pathLst>
                <a:path w="7014728">
                  <a:moveTo>
                    <a:pt x="0" y="0"/>
                  </a:moveTo>
                  <a:lnTo>
                    <a:pt x="7014728" y="0"/>
                  </a:lnTo>
                  <a:lnTo>
                    <a:pt x="7014728" y="0"/>
                  </a:lnTo>
                </a:path>
              </a:pathLst>
            </a:custGeom>
            <a:ln w="6775" cap="flat">
              <a:solidFill>
                <a:srgbClr val="EBEBEB">
                  <a:alpha val="100000"/>
                </a:srgbClr>
              </a:solidFill>
              <a:prstDash val="solid"/>
              <a:round/>
            </a:ln>
          </p:spPr>
          <p:txBody>
            <a:bodyPr/>
            <a:lstStyle/>
            <a:p>
              <a:endParaRPr/>
            </a:p>
          </p:txBody>
        </p:sp>
        <p:sp>
          <p:nvSpPr>
            <p:cNvPr id="11" name="pl9"/>
            <p:cNvSpPr/>
            <p:nvPr/>
          </p:nvSpPr>
          <p:spPr>
            <a:xfrm>
              <a:off x="788443" y="2303151"/>
              <a:ext cx="7014728" cy="0"/>
            </a:xfrm>
            <a:custGeom>
              <a:avLst/>
              <a:gdLst/>
              <a:ahLst/>
              <a:cxnLst/>
              <a:rect l="0" t="0" r="0" b="0"/>
              <a:pathLst>
                <a:path w="7014728">
                  <a:moveTo>
                    <a:pt x="0" y="0"/>
                  </a:moveTo>
                  <a:lnTo>
                    <a:pt x="7014728" y="0"/>
                  </a:lnTo>
                  <a:lnTo>
                    <a:pt x="7014728" y="0"/>
                  </a:lnTo>
                </a:path>
              </a:pathLst>
            </a:custGeom>
            <a:ln w="6775" cap="flat">
              <a:solidFill>
                <a:srgbClr val="EBEBEB">
                  <a:alpha val="100000"/>
                </a:srgbClr>
              </a:solidFill>
              <a:prstDash val="solid"/>
              <a:round/>
            </a:ln>
          </p:spPr>
          <p:txBody>
            <a:bodyPr/>
            <a:lstStyle/>
            <a:p>
              <a:endParaRPr/>
            </a:p>
          </p:txBody>
        </p:sp>
        <p:sp>
          <p:nvSpPr>
            <p:cNvPr id="12" name="pl10"/>
            <p:cNvSpPr/>
            <p:nvPr/>
          </p:nvSpPr>
          <p:spPr>
            <a:xfrm>
              <a:off x="1461574"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3" name="pl11"/>
            <p:cNvSpPr/>
            <p:nvPr/>
          </p:nvSpPr>
          <p:spPr>
            <a:xfrm>
              <a:off x="3232970"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4" name="pl12"/>
            <p:cNvSpPr/>
            <p:nvPr/>
          </p:nvSpPr>
          <p:spPr>
            <a:xfrm>
              <a:off x="5004366"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5" name="pl13"/>
            <p:cNvSpPr/>
            <p:nvPr/>
          </p:nvSpPr>
          <p:spPr>
            <a:xfrm>
              <a:off x="6775762" y="1868135"/>
              <a:ext cx="0" cy="4253486"/>
            </a:xfrm>
            <a:custGeom>
              <a:avLst/>
              <a:gdLst/>
              <a:ahLst/>
              <a:cxnLst/>
              <a:rect l="0" t="0" r="0" b="0"/>
              <a:pathLst>
                <a:path h="4253486">
                  <a:moveTo>
                    <a:pt x="0" y="4253486"/>
                  </a:moveTo>
                  <a:lnTo>
                    <a:pt x="0" y="0"/>
                  </a:lnTo>
                  <a:lnTo>
                    <a:pt x="0" y="0"/>
                  </a:lnTo>
                </a:path>
              </a:pathLst>
            </a:custGeom>
            <a:ln w="6775" cap="flat">
              <a:solidFill>
                <a:srgbClr val="EBEBEB">
                  <a:alpha val="100000"/>
                </a:srgbClr>
              </a:solidFill>
              <a:prstDash val="solid"/>
              <a:round/>
            </a:ln>
          </p:spPr>
          <p:txBody>
            <a:bodyPr/>
            <a:lstStyle/>
            <a:p>
              <a:endParaRPr/>
            </a:p>
          </p:txBody>
        </p:sp>
        <p:sp>
          <p:nvSpPr>
            <p:cNvPr id="16" name="pl14"/>
            <p:cNvSpPr/>
            <p:nvPr/>
          </p:nvSpPr>
          <p:spPr>
            <a:xfrm>
              <a:off x="788443" y="5928281"/>
              <a:ext cx="7014728" cy="0"/>
            </a:xfrm>
            <a:custGeom>
              <a:avLst/>
              <a:gdLst/>
              <a:ahLst/>
              <a:cxnLst/>
              <a:rect l="0" t="0" r="0" b="0"/>
              <a:pathLst>
                <a:path w="7014728">
                  <a:moveTo>
                    <a:pt x="0" y="0"/>
                  </a:moveTo>
                  <a:lnTo>
                    <a:pt x="7014728" y="0"/>
                  </a:lnTo>
                  <a:lnTo>
                    <a:pt x="7014728" y="0"/>
                  </a:lnTo>
                </a:path>
              </a:pathLst>
            </a:custGeom>
            <a:ln w="13550" cap="flat">
              <a:solidFill>
                <a:srgbClr val="EBEBEB">
                  <a:alpha val="100000"/>
                </a:srgbClr>
              </a:solidFill>
              <a:prstDash val="solid"/>
              <a:round/>
            </a:ln>
          </p:spPr>
          <p:txBody>
            <a:bodyPr/>
            <a:lstStyle/>
            <a:p>
              <a:endParaRPr/>
            </a:p>
          </p:txBody>
        </p:sp>
        <p:sp>
          <p:nvSpPr>
            <p:cNvPr id="17" name="pl15"/>
            <p:cNvSpPr/>
            <p:nvPr/>
          </p:nvSpPr>
          <p:spPr>
            <a:xfrm>
              <a:off x="788443" y="5122697"/>
              <a:ext cx="7014728" cy="0"/>
            </a:xfrm>
            <a:custGeom>
              <a:avLst/>
              <a:gdLst/>
              <a:ahLst/>
              <a:cxnLst/>
              <a:rect l="0" t="0" r="0" b="0"/>
              <a:pathLst>
                <a:path w="7014728">
                  <a:moveTo>
                    <a:pt x="0" y="0"/>
                  </a:moveTo>
                  <a:lnTo>
                    <a:pt x="7014728" y="0"/>
                  </a:lnTo>
                  <a:lnTo>
                    <a:pt x="7014728" y="0"/>
                  </a:lnTo>
                </a:path>
              </a:pathLst>
            </a:custGeom>
            <a:ln w="13550" cap="flat">
              <a:solidFill>
                <a:srgbClr val="EBEBEB">
                  <a:alpha val="100000"/>
                </a:srgbClr>
              </a:solidFill>
              <a:prstDash val="solid"/>
              <a:round/>
            </a:ln>
          </p:spPr>
          <p:txBody>
            <a:bodyPr/>
            <a:lstStyle/>
            <a:p>
              <a:endParaRPr/>
            </a:p>
          </p:txBody>
        </p:sp>
        <p:sp>
          <p:nvSpPr>
            <p:cNvPr id="18" name="pl16"/>
            <p:cNvSpPr/>
            <p:nvPr/>
          </p:nvSpPr>
          <p:spPr>
            <a:xfrm>
              <a:off x="788443" y="4317112"/>
              <a:ext cx="7014728" cy="0"/>
            </a:xfrm>
            <a:custGeom>
              <a:avLst/>
              <a:gdLst/>
              <a:ahLst/>
              <a:cxnLst/>
              <a:rect l="0" t="0" r="0" b="0"/>
              <a:pathLst>
                <a:path w="7014728">
                  <a:moveTo>
                    <a:pt x="0" y="0"/>
                  </a:moveTo>
                  <a:lnTo>
                    <a:pt x="7014728" y="0"/>
                  </a:lnTo>
                  <a:lnTo>
                    <a:pt x="7014728" y="0"/>
                  </a:lnTo>
                </a:path>
              </a:pathLst>
            </a:custGeom>
            <a:ln w="13550" cap="flat">
              <a:solidFill>
                <a:srgbClr val="EBEBEB">
                  <a:alpha val="100000"/>
                </a:srgbClr>
              </a:solidFill>
              <a:prstDash val="solid"/>
              <a:round/>
            </a:ln>
          </p:spPr>
          <p:txBody>
            <a:bodyPr/>
            <a:lstStyle/>
            <a:p>
              <a:endParaRPr/>
            </a:p>
          </p:txBody>
        </p:sp>
        <p:sp>
          <p:nvSpPr>
            <p:cNvPr id="19" name="pl17"/>
            <p:cNvSpPr/>
            <p:nvPr/>
          </p:nvSpPr>
          <p:spPr>
            <a:xfrm>
              <a:off x="788443" y="3511528"/>
              <a:ext cx="7014728" cy="0"/>
            </a:xfrm>
            <a:custGeom>
              <a:avLst/>
              <a:gdLst/>
              <a:ahLst/>
              <a:cxnLst/>
              <a:rect l="0" t="0" r="0" b="0"/>
              <a:pathLst>
                <a:path w="7014728">
                  <a:moveTo>
                    <a:pt x="0" y="0"/>
                  </a:moveTo>
                  <a:lnTo>
                    <a:pt x="7014728" y="0"/>
                  </a:lnTo>
                  <a:lnTo>
                    <a:pt x="7014728" y="0"/>
                  </a:lnTo>
                </a:path>
              </a:pathLst>
            </a:custGeom>
            <a:ln w="13550" cap="flat">
              <a:solidFill>
                <a:srgbClr val="EBEBEB">
                  <a:alpha val="100000"/>
                </a:srgbClr>
              </a:solidFill>
              <a:prstDash val="solid"/>
              <a:round/>
            </a:ln>
          </p:spPr>
          <p:txBody>
            <a:bodyPr/>
            <a:lstStyle/>
            <a:p>
              <a:endParaRPr/>
            </a:p>
          </p:txBody>
        </p:sp>
        <p:sp>
          <p:nvSpPr>
            <p:cNvPr id="20" name="pl18"/>
            <p:cNvSpPr/>
            <p:nvPr/>
          </p:nvSpPr>
          <p:spPr>
            <a:xfrm>
              <a:off x="788443" y="2705943"/>
              <a:ext cx="7014728" cy="0"/>
            </a:xfrm>
            <a:custGeom>
              <a:avLst/>
              <a:gdLst/>
              <a:ahLst/>
              <a:cxnLst/>
              <a:rect l="0" t="0" r="0" b="0"/>
              <a:pathLst>
                <a:path w="7014728">
                  <a:moveTo>
                    <a:pt x="0" y="0"/>
                  </a:moveTo>
                  <a:lnTo>
                    <a:pt x="7014728" y="0"/>
                  </a:lnTo>
                  <a:lnTo>
                    <a:pt x="7014728" y="0"/>
                  </a:lnTo>
                </a:path>
              </a:pathLst>
            </a:custGeom>
            <a:ln w="13550" cap="flat">
              <a:solidFill>
                <a:srgbClr val="EBEBEB">
                  <a:alpha val="100000"/>
                </a:srgbClr>
              </a:solidFill>
              <a:prstDash val="solid"/>
              <a:round/>
            </a:ln>
          </p:spPr>
          <p:txBody>
            <a:bodyPr/>
            <a:lstStyle/>
            <a:p>
              <a:endParaRPr/>
            </a:p>
          </p:txBody>
        </p:sp>
        <p:sp>
          <p:nvSpPr>
            <p:cNvPr id="21" name="pl19"/>
            <p:cNvSpPr/>
            <p:nvPr/>
          </p:nvSpPr>
          <p:spPr>
            <a:xfrm>
              <a:off x="788443" y="1900359"/>
              <a:ext cx="7014728" cy="0"/>
            </a:xfrm>
            <a:custGeom>
              <a:avLst/>
              <a:gdLst/>
              <a:ahLst/>
              <a:cxnLst/>
              <a:rect l="0" t="0" r="0" b="0"/>
              <a:pathLst>
                <a:path w="7014728">
                  <a:moveTo>
                    <a:pt x="0" y="0"/>
                  </a:moveTo>
                  <a:lnTo>
                    <a:pt x="7014728" y="0"/>
                  </a:lnTo>
                  <a:lnTo>
                    <a:pt x="7014728" y="0"/>
                  </a:lnTo>
                </a:path>
              </a:pathLst>
            </a:custGeom>
            <a:ln w="13550" cap="flat">
              <a:solidFill>
                <a:srgbClr val="EBEBEB">
                  <a:alpha val="100000"/>
                </a:srgbClr>
              </a:solidFill>
              <a:prstDash val="solid"/>
              <a:round/>
            </a:ln>
          </p:spPr>
          <p:txBody>
            <a:bodyPr/>
            <a:lstStyle/>
            <a:p>
              <a:endParaRPr/>
            </a:p>
          </p:txBody>
        </p:sp>
        <p:sp>
          <p:nvSpPr>
            <p:cNvPr id="22" name="pl20"/>
            <p:cNvSpPr/>
            <p:nvPr/>
          </p:nvSpPr>
          <p:spPr>
            <a:xfrm>
              <a:off x="2347272"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3" name="pl21"/>
            <p:cNvSpPr/>
            <p:nvPr/>
          </p:nvSpPr>
          <p:spPr>
            <a:xfrm>
              <a:off x="4118668"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4" name="pl22"/>
            <p:cNvSpPr/>
            <p:nvPr/>
          </p:nvSpPr>
          <p:spPr>
            <a:xfrm>
              <a:off x="5890064"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5" name="pl23"/>
            <p:cNvSpPr/>
            <p:nvPr/>
          </p:nvSpPr>
          <p:spPr>
            <a:xfrm>
              <a:off x="7661460" y="1868135"/>
              <a:ext cx="0" cy="4253486"/>
            </a:xfrm>
            <a:custGeom>
              <a:avLst/>
              <a:gdLst/>
              <a:ahLst/>
              <a:cxnLst/>
              <a:rect l="0" t="0" r="0" b="0"/>
              <a:pathLst>
                <a:path h="4253486">
                  <a:moveTo>
                    <a:pt x="0" y="4253486"/>
                  </a:moveTo>
                  <a:lnTo>
                    <a:pt x="0" y="0"/>
                  </a:lnTo>
                  <a:lnTo>
                    <a:pt x="0" y="0"/>
                  </a:lnTo>
                </a:path>
              </a:pathLst>
            </a:custGeom>
            <a:ln w="13550" cap="flat">
              <a:solidFill>
                <a:srgbClr val="EBEBEB">
                  <a:alpha val="100000"/>
                </a:srgbClr>
              </a:solidFill>
              <a:prstDash val="solid"/>
              <a:round/>
            </a:ln>
          </p:spPr>
          <p:txBody>
            <a:bodyPr/>
            <a:lstStyle/>
            <a:p>
              <a:endParaRPr/>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a:endParaRPr/>
            </a:p>
          </p:txBody>
        </p:sp>
        <p:sp>
          <p:nvSpPr>
            <p:cNvPr id="177" name="tx175"/>
            <p:cNvSpPr/>
            <p:nvPr/>
          </p:nvSpPr>
          <p:spPr>
            <a:xfrm>
              <a:off x="570451" y="5887817"/>
              <a:ext cx="155361" cy="8054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4" name="pl182"/>
            <p:cNvSpPr/>
            <p:nvPr/>
          </p:nvSpPr>
          <p:spPr>
            <a:xfrm>
              <a:off x="753649" y="512269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5" name="pl183"/>
            <p:cNvSpPr/>
            <p:nvPr/>
          </p:nvSpPr>
          <p:spPr>
            <a:xfrm>
              <a:off x="753649" y="431711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6" name="pl184"/>
            <p:cNvSpPr/>
            <p:nvPr/>
          </p:nvSpPr>
          <p:spPr>
            <a:xfrm>
              <a:off x="753649" y="351152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7" name="pl185"/>
            <p:cNvSpPr/>
            <p:nvPr/>
          </p:nvSpPr>
          <p:spPr>
            <a:xfrm>
              <a:off x="753649" y="270594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8" name="pl186"/>
            <p:cNvSpPr/>
            <p:nvPr/>
          </p:nvSpPr>
          <p:spPr>
            <a:xfrm>
              <a:off x="753649" y="190035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89" name="pl187"/>
            <p:cNvSpPr/>
            <p:nvPr/>
          </p:nvSpPr>
          <p:spPr>
            <a:xfrm>
              <a:off x="2347272"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0" name="pl188"/>
            <p:cNvSpPr/>
            <p:nvPr/>
          </p:nvSpPr>
          <p:spPr>
            <a:xfrm>
              <a:off x="4118668"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1" name="pl189"/>
            <p:cNvSpPr/>
            <p:nvPr/>
          </p:nvSpPr>
          <p:spPr>
            <a:xfrm>
              <a:off x="5890064"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2" name="pl190"/>
            <p:cNvSpPr/>
            <p:nvPr/>
          </p:nvSpPr>
          <p:spPr>
            <a:xfrm>
              <a:off x="7661460" y="612162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93" name="tx191"/>
            <p:cNvSpPr/>
            <p:nvPr/>
          </p:nvSpPr>
          <p:spPr>
            <a:xfrm>
              <a:off x="2316194" y="6185616"/>
              <a:ext cx="62155" cy="7879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a:endParaRPr/>
            </a:p>
          </p:txBody>
        </p:sp>
        <p:sp>
          <p:nvSpPr>
            <p:cNvPr id="200" name="rc198"/>
            <p:cNvSpPr/>
            <p:nvPr/>
          </p:nvSpPr>
          <p:spPr>
            <a:xfrm>
              <a:off x="3218741" y="1439912"/>
              <a:ext cx="219456" cy="219456"/>
            </a:xfrm>
            <a:prstGeom prst="rect">
              <a:avLst/>
            </a:prstGeom>
            <a:solidFill>
              <a:srgbClr val="FFFFFF">
                <a:alpha val="100000"/>
              </a:srgbClr>
            </a:solidFill>
          </p:spPr>
          <p:txBody>
            <a:bodyPr/>
            <a:lstStyle/>
            <a:p>
              <a:endParaRPr/>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02" name="rc200"/>
            <p:cNvSpPr/>
            <p:nvPr/>
          </p:nvSpPr>
          <p:spPr>
            <a:xfrm>
              <a:off x="3906652" y="1439912"/>
              <a:ext cx="219455" cy="219456"/>
            </a:xfrm>
            <a:prstGeom prst="rect">
              <a:avLst/>
            </a:prstGeom>
            <a:solidFill>
              <a:srgbClr val="FFFFFF">
                <a:alpha val="100000"/>
              </a:srgbClr>
            </a:solidFill>
          </p:spPr>
          <p:txBody>
            <a:bodyPr/>
            <a:lstStyle/>
            <a:p>
              <a:endParaRPr/>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a:endParaRPr/>
            </a:p>
          </p:txBody>
        </p:sp>
        <p:sp>
          <p:nvSpPr>
            <p:cNvPr id="204" name="rc202"/>
            <p:cNvSpPr/>
            <p:nvPr/>
          </p:nvSpPr>
          <p:spPr>
            <a:xfrm>
              <a:off x="4743486" y="1439912"/>
              <a:ext cx="219455" cy="219456"/>
            </a:xfrm>
            <a:prstGeom prst="rect">
              <a:avLst/>
            </a:prstGeom>
            <a:solidFill>
              <a:srgbClr val="FFFFFF">
                <a:alpha val="100000"/>
              </a:srgbClr>
            </a:solidFill>
          </p:spPr>
          <p:txBody>
            <a:bodyPr/>
            <a:lstStyle/>
            <a:p>
              <a:endParaRPr/>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a:endParaRPr/>
            </a:p>
          </p:txBody>
        </p:sp>
        <p:sp>
          <p:nvSpPr>
            <p:cNvPr id="206" name="tx204"/>
            <p:cNvSpPr/>
            <p:nvPr/>
          </p:nvSpPr>
          <p:spPr>
            <a:xfrm>
              <a:off x="3507786" y="1512723"/>
              <a:ext cx="329277" cy="7699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wrap="none" lIns="0" tIns="0" rIns="0" bIns="0" anchor="ctr" anchorCtr="1"/>
            <a:lstStyle/>
            <a:p>
              <a:pPr marL="0" marR="0" indent="0" algn="l">
                <a:lnSpc>
                  <a:spcPts val="1320"/>
                </a:lnSpc>
                <a:spcBef>
                  <a:spcPts val="0"/>
                </a:spcBef>
                <a:spcAft>
                  <a:spcPts val="0"/>
                </a:spcAft>
              </a:pPr>
              <a:r>
                <a:rPr sz="1320">
                  <a:solidFill>
                    <a:srgbClr val="000000">
                      <a:alpha val="100000"/>
                    </a:srgbClr>
                  </a:solidFill>
                  <a:latin typeface="Helvetica"/>
                  <a:cs typeface="Helvetica"/>
                </a:rPr>
                <a:t>Title</a:t>
              </a:r>
            </a:p>
          </p:txBody>
        </p:sp>
      </p:grpSp>
      <p:sp>
        <p:nvSpPr>
          <p:cNvPr id="211" name="page_number"/>
          <p:cNvSpPr>
            <a:spLocks noGrp="1"/>
          </p:cNvSpPr>
          <p:nvPr>
            <p:ph type="body" sz="quarter" idx="14"/>
          </p:nvPr>
        </p:nvSpPr>
        <p:spPr>
          <a:xfrm>
            <a:off x="52960" y="6578569"/>
            <a:ext cx="500062" cy="255588"/>
          </a:xfrm>
        </p:spPr>
        <p:txBody>
          <a:bodyPr/>
          <a:lstStyle/>
          <a:p>
            <a: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m"/>
          <p:cNvSpPr>
            <a:spLocks noGrp="1"/>
          </p:cNvSpPr>
          <p:nvPr>
            <p:ph type="body" sz="quarter" idx="10" hasCustomPrompt="1"/>
          </p:nvPr>
        </p:nvSpPr>
        <p:spPr>
          <a:xfrm>
            <a:off x="10637838" y="333375"/>
            <a:ext cx="1219200" cy="488950"/>
          </a:xfrm>
        </p:spPr>
        <p:txBody>
          <a:bodyPr/>
          <a:lstStyle/>
          <a:p>
            <a:r>
              <a:t>2.4</a:t>
            </a:r>
          </a:p>
        </p:txBody>
      </p:sp>
      <p:sp>
        <p:nvSpPr>
          <p:cNvPr id="3" name="header"/>
          <p:cNvSpPr>
            <a:spLocks noGrp="1"/>
          </p:cNvSpPr>
          <p:nvPr>
            <p:ph type="body" sz="quarter" idx="12"/>
          </p:nvPr>
        </p:nvSpPr>
        <p:spPr>
          <a:xfrm>
            <a:off x="334963" y="974725"/>
            <a:ext cx="11522075" cy="500063"/>
          </a:xfrm>
        </p:spPr>
        <p:txBody>
          <a:bodyPr/>
          <a:lstStyle/>
          <a:p>
            <a:r>
              <a:t>זאת אחלה של כותרת משנה, אני ממש חושב שהיא שנונה וגאונית</a:t>
            </a:r>
          </a:p>
        </p:txBody>
      </p:sp>
      <p:sp>
        <p:nvSpPr>
          <p:cNvPr id="4" name="text"/>
          <p:cNvSpPr>
            <a:spLocks noGrp="1"/>
          </p:cNvSpPr>
          <p:nvPr>
            <p:ph type="body" sz="quarter" idx="13"/>
          </p:nvPr>
        </p:nvSpPr>
        <p:spPr>
          <a:xfrm>
            <a:off x="2337758" y="1656271"/>
            <a:ext cx="9519279" cy="4868353"/>
          </a:xfrm>
        </p:spPr>
        <p:txBody>
          <a:bodyPr/>
          <a:lstStyle/>
          <a:p>
            <a:r>
              <a:t>השרה מתחה גם ביקורת על השיח הציבורי בנוששנות את השיח, אני חייבת לומר כבת הקהילה שזה כל כך לא הוגן כלפי קהילה שלמה לתת לנו להרג שכביכול יש לנו איזה אקדח על פרים מסתיימים, אמרה.אני לא זוכרת מעקב כזה על עולים מאף מדינה אחרת. לצד זה, הדאגה שלי היא שיעלו יהודים לישראל. אני חושבת שכל עוד המדינה לא לקחה אחריות על הרשימות שהיו במחנות ועל זה שפוצלו משפחות באופן גס, צריך לפתור את זה. זה פשע. אני פוגשת אימהות, אין לי מה לומרלהם,20שנהלתהילדים שלהם- שנתיים של מגפה עולמית שבה למרות כל הקשיים והסגרים והמגבלות, עמדת מול גורמי הבריאות שביקשו לא להכניס ארצה בכלל שום אנשים שהםלא אזרחי המדינה והצלחת בכל זאת להמשיך את העלייה לישראל. איך מה שקודם עמד לנגד עיניי זה התמונות ההיסטוריות, אפילו מלפני קום המדינה, המעפילים שהגיעו ארצה בדרך לא דרך, עליות קשות של אנשים שצעדו ממדינות ועברו מדבריות, כולל אני שעשיתי מסע. בעיניי אין שום משבר בעולם שיכול לעצור עליית יהודים או יהודי שרוצה להגיע הביתה לישראל ושהשערים יהיו סגורים. זה עיקרון בסיסי והממשלה הסכימה איתי. נכון, כשנכנסתי לתפקיד הייתי איזו מדיניות שקטה של עיכוב העלייה, וזה משהו שלא יכולתי לקבל אותו והבאנו את זה לשולחן הממשלה - וגם לממשלה הנוכחית זה היה ברור מאליו עם כל הקשיים והאתגרים שאנחנו נייצר את המתווים הירוקים כךשכליהודישירצהלהגיע והוא בריא, עם הבדיקות הנדרשות, יוכל להגיע לישראל סיבה שאנשים בכלל עלו דווקא בזמן הקורונה אנשים נורמטיביים. אוו רגעים שלא הצטיינו במיוחד. למה הם הגיעו? אני יכולה להגיד לכן שהתשובה העיקרית היא ציונות. לא כדי להיטיב עם עצמם, אנשים יכלו ללכת לכל מדינה אחרת, אבל היהודים בוחרים לבוא הביתה לישראל מהסיבה הפשוטה שבתקופת הקורונה רבים הרגישו שמה שמובן מאליו הוא לא מובן מאליו יותר. הרגישו שהחיים מתערערים ושזה הזמן להגשים חלום. לכן אנחנו רואים גם קפיצה משמעותית השנה, גידול של 30 אחוזים בכמות העולים שהגיעו מתחילת השנה ביחס למה שהיה בשנה הקודמת, וזה מרגש. שלוש השנים האחרונות עלו יותר מ-80 אלף עולים. זאת עיר גדולה במדינת ישר</a:t>
            </a:r>
          </a:p>
        </p:txBody>
      </p:sp>
      <p:sp>
        <p:nvSpPr>
          <p:cNvPr id="5" name="page_number"/>
          <p:cNvSpPr>
            <a:spLocks noGrp="1"/>
          </p:cNvSpPr>
          <p:nvPr>
            <p:ph type="body" sz="quarter" idx="14"/>
          </p:nvPr>
        </p:nvSpPr>
        <p:spPr>
          <a:xfrm>
            <a:off x="52960" y="6578569"/>
            <a:ext cx="500062" cy="255588"/>
          </a:xfrm>
        </p:spPr>
        <p:txBody>
          <a:bodyPr/>
          <a:lstStyle/>
          <a:p>
            <a: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547</Words>
  <Application>Microsoft Macintosh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Aharoni</vt:lpstr>
      <vt:lpstr>Al Nile</vt:lpstr>
      <vt:lpstr>Aldhabi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Ophir Betser</dc:creator>
  <cp:lastModifiedBy>Ophir Betser</cp:lastModifiedBy>
  <cp:revision>35</cp:revision>
  <dcterms:created xsi:type="dcterms:W3CDTF">2021-10-17T23:07:06Z</dcterms:created>
  <dcterms:modified xsi:type="dcterms:W3CDTF">2021-10-18T06:05:49Z</dcterms:modified>
</cp:coreProperties>
</file>