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146"/>
    <p:restoredTop sz="94707"/>
  </p:normalViewPr>
  <p:slideViewPr>
    <p:cSldViewPr snapToGrid="0" snapToObjects="1">
      <p:cViewPr>
        <p:scale>
          <a:sx n="130" d="100"/>
          <a:sy n="130" d="100"/>
        </p:scale>
        <p:origin x="6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AD1A-A3D3-BC42-AD03-7C3A9910604D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1FA-3A80-8B47-B015-AC1687A02B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08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3CEC-32EE-8A40-B26A-5ADD11C52F46}"/>
              </a:ext>
            </a:extLst>
          </p:cNvPr>
          <p:cNvSpPr txBox="1"/>
          <p:nvPr userDrawn="1"/>
        </p:nvSpPr>
        <p:spPr>
          <a:xfrm>
            <a:off x="334963" y="873125"/>
            <a:ext cx="11522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פרק 4</a:t>
            </a:r>
            <a:br>
              <a:rPr lang="en-IL" sz="6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</a:br>
            <a:r>
              <a:rPr lang="he-IL" sz="72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מערכת הבריאות הממשלתית</a:t>
            </a:r>
            <a:endParaRPr lang="he-IL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BCBFF-F40E-054C-9DF8-65936EC4C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0795" y="0"/>
            <a:ext cx="9690410" cy="68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4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3CEC-32EE-8A40-B26A-5ADD11C52F46}"/>
              </a:ext>
            </a:extLst>
          </p:cNvPr>
          <p:cNvSpPr txBox="1"/>
          <p:nvPr userDrawn="1"/>
        </p:nvSpPr>
        <p:spPr>
          <a:xfrm>
            <a:off x="334963" y="873125"/>
            <a:ext cx="11522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פרק 4</a:t>
            </a:r>
            <a:br>
              <a:rPr lang="en-IL" sz="6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</a:br>
            <a:r>
              <a:rPr lang="he-IL" sz="72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מערכת הבריאות הממשלתית</a:t>
            </a:r>
            <a:endParaRPr lang="he-IL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3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43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1560423"/>
            <a:ext cx="11522075" cy="4964202"/>
          </a:xfrm>
        </p:spPr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/>
          </a:p>
        </p:txBody>
      </p:sp>
      <p:sp>
        <p:nvSpPr>
          <p:cNvPr id="18" name="text">
            <a:extLst>
              <a:ext uri="{FF2B5EF4-FFF2-40B4-BE49-F238E27FC236}">
                <a16:creationId xmlns:a16="http://schemas.microsoft.com/office/drawing/2014/main" id="{3CC5A938-AF1B-024B-BDC1-849901ED1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974725"/>
            <a:ext cx="11522075" cy="500063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23" name="box">
            <a:extLst>
              <a:ext uri="{FF2B5EF4-FFF2-40B4-BE49-F238E27FC236}">
                <a16:creationId xmlns:a16="http://schemas.microsoft.com/office/drawing/2014/main" id="{857EFE2E-E44E-AF44-8141-1D1C4D7DC626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4" name="page_number">
            <a:extLst>
              <a:ext uri="{FF2B5EF4-FFF2-40B4-BE49-F238E27FC236}">
                <a16:creationId xmlns:a16="http://schemas.microsoft.com/office/drawing/2014/main" id="{8DDCF2EC-570E-2244-84E1-9EEF7B8BDA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25" name="name_of_capter">
            <a:extLst>
              <a:ext uri="{FF2B5EF4-FFF2-40B4-BE49-F238E27FC236}">
                <a16:creationId xmlns:a16="http://schemas.microsoft.com/office/drawing/2014/main" id="{56460E1B-6A1C-8B47-AD33-88CF022E0B6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94823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me_of_capter">
            <a:extLst>
              <a:ext uri="{FF2B5EF4-FFF2-40B4-BE49-F238E27FC236}">
                <a16:creationId xmlns:a16="http://schemas.microsoft.com/office/drawing/2014/main" id="{13A8E331-E363-BD40-979C-2C2859EA8398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6176513" y="822325"/>
            <a:ext cx="568052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4" y="873125"/>
            <a:ext cx="5619788" cy="5651500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EEC35BE7-68E3-794C-8F9E-1C377B09E4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0788" y="1268413"/>
            <a:ext cx="5556250" cy="5110162"/>
          </a:xfrm>
        </p:spPr>
        <p:txBody>
          <a:bodyPr lIns="0" tIns="0" rIns="0" bIns="0">
            <a:normAutofit/>
          </a:bodyPr>
          <a:lstStyle>
            <a:lvl1pPr algn="r">
              <a:defRPr sz="1200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9" name="box">
            <a:extLst>
              <a:ext uri="{FF2B5EF4-FFF2-40B4-BE49-F238E27FC236}">
                <a16:creationId xmlns:a16="http://schemas.microsoft.com/office/drawing/2014/main" id="{32058DD7-A18C-4E43-898F-99998549950B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0" name="page_number">
            <a:extLst>
              <a:ext uri="{FF2B5EF4-FFF2-40B4-BE49-F238E27FC236}">
                <a16:creationId xmlns:a16="http://schemas.microsoft.com/office/drawing/2014/main" id="{49ECFFB7-18D9-ED44-AD9B-593C92540F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457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ame_of_capter">
            <a:extLst>
              <a:ext uri="{FF2B5EF4-FFF2-40B4-BE49-F238E27FC236}">
                <a16:creationId xmlns:a16="http://schemas.microsoft.com/office/drawing/2014/main" id="{751E5805-A253-4A43-8DF9-589561C4723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8419170" y="822325"/>
            <a:ext cx="3437868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873125"/>
            <a:ext cx="7537798" cy="5651500"/>
          </a:xfrm>
        </p:spPr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EEC35BE7-68E3-794C-8F9E-1C377B09E4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9170" y="1268413"/>
            <a:ext cx="3437867" cy="5110162"/>
          </a:xfrm>
        </p:spPr>
        <p:txBody>
          <a:bodyPr lIns="0" tIns="0" rIns="0" bIns="0">
            <a:normAutofit/>
          </a:bodyPr>
          <a:lstStyle>
            <a:lvl1pPr algn="r">
              <a:defRPr sz="1200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7" name="box">
            <a:extLst>
              <a:ext uri="{FF2B5EF4-FFF2-40B4-BE49-F238E27FC236}">
                <a16:creationId xmlns:a16="http://schemas.microsoft.com/office/drawing/2014/main" id="{6E00E8B0-203C-7148-BCFB-249CAF4E8670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8" name="page_number">
            <a:extLst>
              <a:ext uri="{FF2B5EF4-FFF2-40B4-BE49-F238E27FC236}">
                <a16:creationId xmlns:a16="http://schemas.microsoft.com/office/drawing/2014/main" id="{88DA5A2F-36C2-2345-8826-3A1EA56BDA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4535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me_of_capter">
            <a:extLst>
              <a:ext uri="{FF2B5EF4-FFF2-40B4-BE49-F238E27FC236}">
                <a16:creationId xmlns:a16="http://schemas.microsoft.com/office/drawing/2014/main" id="{6B5A704F-FBEB-3F4E-8DF3-6C871B7B0BAC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ABF8E89E-7E50-4340-A1A8-3F96C2470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7758" y="1656271"/>
            <a:ext cx="9519279" cy="4868353"/>
          </a:xfrm>
        </p:spPr>
        <p:txBody>
          <a:bodyPr lIns="0" tIns="0" rIns="0" bIns="0">
            <a:normAutofit/>
          </a:bodyPr>
          <a:lstStyle>
            <a:lvl1pPr algn="r">
              <a:defRPr sz="1200"/>
            </a:lvl1pPr>
          </a:lstStyle>
          <a:p>
            <a:pPr marL="0" lv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3CC5A938-AF1B-024B-BDC1-849901ED1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974725"/>
            <a:ext cx="11522075" cy="500063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1" name="box">
            <a:extLst>
              <a:ext uri="{FF2B5EF4-FFF2-40B4-BE49-F238E27FC236}">
                <a16:creationId xmlns:a16="http://schemas.microsoft.com/office/drawing/2014/main" id="{8D443651-03D0-794E-9F1E-5606FD017AA4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2" name="page_number">
            <a:extLst>
              <a:ext uri="{FF2B5EF4-FFF2-40B4-BE49-F238E27FC236}">
                <a16:creationId xmlns:a16="http://schemas.microsoft.com/office/drawing/2014/main" id="{9FBF0650-421C-EF4A-95A6-4188B7CD1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64883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3007B-6196-0849-95B5-12D9BA31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D2B74-AE8E-FD45-A7EB-171691C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F29-8A13-5049-AE8D-D5E4B3F22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01EB-F9BC-564B-B97D-4101A6D72F07}" type="datetime1">
              <a:rPr lang="en-US" smtClean="0"/>
              <a:t>10/18/21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C227-FB21-1940-BABF-F11012979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0D8B-273B-3F42-AFB7-42F26C27F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FF3E-2FDF-DA49-8381-D4A5572BC4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4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49" r:id="rId4"/>
    <p:sldLayoutId id="2147483651" r:id="rId5"/>
    <p:sldLayoutId id="2147483653" r:id="rId6"/>
    <p:sldLayoutId id="214748365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0C2E-4A10-6D4C-B201-DDA441F0811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BF474-B33A-FC45-B738-33E8E031C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826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Al Nile</vt:lpstr>
      <vt:lpstr>Aldhabi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Ophir Betser</dc:creator>
  <cp:lastModifiedBy>Ophir Betser</cp:lastModifiedBy>
  <cp:revision>35</cp:revision>
  <dcterms:created xsi:type="dcterms:W3CDTF">2021-10-17T23:07:06Z</dcterms:created>
  <dcterms:modified xsi:type="dcterms:W3CDTF">2021-10-18T05:47:08Z</dcterms:modified>
</cp:coreProperties>
</file>