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xmlns:a="http://schemas.openxmlformats.org/drawingml/2006/main" xmlns:r="http://schemas.openxmlformats.org/officeDocument/2006/relationships" xmlns:p="http://schemas.openxmlformats.org/presentationml/2006/main">
    <p:sldId id="256" r:id="rId9"/>
    <p:sldId id="257" r:id="rId10"/>
    <p:sldId id="258" r:id="rId11"/>
    <p:sldId id="259" r:id="rId12"/>
    <p:sldId id="260" r:id="rId13"/>
    <p:sldId id="261" r:id="rId14"/>
    <p:sldId id="262" r:id="rId15"/>
    <p:sldId id="263" r:id="rId1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037"/>
    <p:restoredTop sz="94707"/>
  </p:normalViewPr>
  <p:slideViewPr>
    <p:cSldViewPr snapToGrid="0" snapToObjects="1">
      <p:cViewPr varScale="1">
        <p:scale>
          <a:sx n="124" d="100"/>
          <a:sy n="124" d="100"/>
        </p:scale>
        <p:origin x="176" y="28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97" d="100"/>
          <a:sy n="97" d="100"/>
        </p:scale>
        <p:origin x="5072" y="20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notesMaster" Target="notesMasters/notesMaster1.xml"/>
<Relationship Id="rId7"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handoutMaster" Target="handoutMasters/handoutMaster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0E463-3327-4240-9F2D-F6D2E85D31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C94C7176-083E-E140-92FD-8709870275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998B37-E892-D543-9650-B6A89C1296F6}" type="datetimeFigureOut">
              <a:rPr lang="en-IL" smtClean="0"/>
              <a:t>31/10/2021</a:t>
            </a:fld>
            <a:endParaRPr lang="en-IL"/>
          </a:p>
        </p:txBody>
      </p:sp>
      <p:sp>
        <p:nvSpPr>
          <p:cNvPr id="4" name="Footer Placeholder 3">
            <a:extLst>
              <a:ext uri="{FF2B5EF4-FFF2-40B4-BE49-F238E27FC236}">
                <a16:creationId xmlns:a16="http://schemas.microsoft.com/office/drawing/2014/main" id="{FF1F24CF-9D69-1F41-A7D5-94189A5D0B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0843214F-60A5-5740-9E30-1BCA563CAF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5B50C-64DE-1948-8183-05F54CC39DA8}" type="slidenum">
              <a:rPr lang="en-IL" smtClean="0"/>
              <a:t>‹#›</a:t>
            </a:fld>
            <a:endParaRPr lang="en-IL"/>
          </a:p>
        </p:txBody>
      </p:sp>
    </p:spTree>
    <p:extLst>
      <p:ext uri="{BB962C8B-B14F-4D97-AF65-F5344CB8AC3E}">
        <p14:creationId xmlns:p14="http://schemas.microsoft.com/office/powerpoint/2010/main" val="1834389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5AD1A-A3D3-BC42-AD03-7C3A9910604D}" type="datetimeFigureOut">
              <a:rPr lang="en-IL" smtClean="0"/>
              <a:t>31/10/2021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A11FA-3A80-8B47-B015-AC1687A02BD8}" type="slidenum">
              <a:rPr lang="en-IL" smtClean="0"/>
              <a:t>‹#›</a:t>
            </a:fld>
            <a:endParaRPr lang="en-IL"/>
          </a:p>
        </p:txBody>
      </p:sp>
    </p:spTree>
    <p:extLst>
      <p:ext uri="{BB962C8B-B14F-4D97-AF65-F5344CB8AC3E}">
        <p14:creationId xmlns:p14="http://schemas.microsoft.com/office/powerpoint/2010/main" val="76908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pic>
        <p:nvPicPr>
          <p:cNvPr id="3" name="Picture 2">
            <a:extLst>
              <a:ext uri="{FF2B5EF4-FFF2-40B4-BE49-F238E27FC236}">
                <a16:creationId xmlns:a16="http://schemas.microsoft.com/office/drawing/2014/main" id="{BDDBCBFF-F40E-054C-9DF8-65936EC4CA9E}"/>
              </a:ext>
            </a:extLst>
          </p:cNvPr>
          <p:cNvPicPr>
            <a:picLocks noChangeAspect="1"/>
          </p:cNvPicPr>
          <p:nvPr userDrawn="1"/>
        </p:nvPicPr>
        <p:blipFill>
          <a:blip r:embed="rId2"/>
          <a:stretch>
            <a:fillRect/>
          </a:stretch>
        </p:blipFill>
        <p:spPr>
          <a:xfrm>
            <a:off x="1250795" y="0"/>
            <a:ext cx="9690410" cy="6839029"/>
          </a:xfrm>
          <a:prstGeom prst="rect">
            <a:avLst/>
          </a:prstGeom>
        </p:spPr>
      </p:pic>
    </p:spTree>
    <p:extLst>
      <p:ext uri="{BB962C8B-B14F-4D97-AF65-F5344CB8AC3E}">
        <p14:creationId xmlns:p14="http://schemas.microsoft.com/office/powerpoint/2010/main" val="3174364263"/>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spTree>
    <p:extLst>
      <p:ext uri="{BB962C8B-B14F-4D97-AF65-F5344CB8AC3E}">
        <p14:creationId xmlns:p14="http://schemas.microsoft.com/office/powerpoint/2010/main" val="1581038402"/>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_page">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4370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_full_plo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1560423"/>
            <a:ext cx="11522075" cy="4964202"/>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4" name="text">
            <a:extLst>
              <a:ext uri="{FF2B5EF4-FFF2-40B4-BE49-F238E27FC236}">
                <a16:creationId xmlns:a16="http://schemas.microsoft.com/office/drawing/2014/main" id="{3E09A5B3-0259-6A4E-85CD-D98BDBCB3317}"/>
              </a:ext>
            </a:extLst>
          </p:cNvPr>
          <p:cNvSpPr>
            <a:spLocks noGrp="1"/>
          </p:cNvSpPr>
          <p:nvPr>
            <p:ph type="body" sz="quarter" idx="15"/>
          </p:nvPr>
        </p:nvSpPr>
        <p:spPr>
          <a:xfrm>
            <a:off x="334963" y="955675"/>
            <a:ext cx="11522075" cy="487363"/>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94823983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_half">
    <p:spTree>
      <p:nvGrpSpPr>
        <p:cNvPr id="1" name=""/>
        <p:cNvGrpSpPr/>
        <p:nvPr/>
      </p:nvGrpSpPr>
      <p:grpSpPr>
        <a:xfrm>
          <a:off x="0" y="0"/>
          <a:ext cx="0" cy="0"/>
          <a:chOff x="0" y="0"/>
          <a:chExt cx="0" cy="0"/>
        </a:xfrm>
      </p:grpSpPr>
      <p:sp>
        <p:nvSpPr>
          <p:cNvPr id="21" name="name_of_capter">
            <a:extLst>
              <a:ext uri="{FF2B5EF4-FFF2-40B4-BE49-F238E27FC236}">
                <a16:creationId xmlns:a16="http://schemas.microsoft.com/office/drawing/2014/main" id="{13A8E331-E363-BD40-979C-2C2859EA8398}"/>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6176513" y="822325"/>
            <a:ext cx="568052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4" y="873125"/>
            <a:ext cx="5619788" cy="5651500"/>
          </a:xfrm>
        </p:spPr>
        <p:txBody>
          <a:bodyPr/>
          <a:lstStyle/>
          <a:p>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9" name="box">
            <a:extLst>
              <a:ext uri="{FF2B5EF4-FFF2-40B4-BE49-F238E27FC236}">
                <a16:creationId xmlns:a16="http://schemas.microsoft.com/office/drawing/2014/main" id="{32058DD7-A18C-4E43-898F-99998549950B}"/>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0" name="page_number">
            <a:extLst>
              <a:ext uri="{FF2B5EF4-FFF2-40B4-BE49-F238E27FC236}">
                <a16:creationId xmlns:a16="http://schemas.microsoft.com/office/drawing/2014/main" id="{49ECFFB7-18D9-ED44-AD9B-593C92540F41}"/>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76261FA6-752C-E046-A06E-ED26BD6946F3}"/>
              </a:ext>
            </a:extLst>
          </p:cNvPr>
          <p:cNvSpPr>
            <a:spLocks noGrp="1"/>
          </p:cNvSpPr>
          <p:nvPr>
            <p:ph type="body" sz="quarter" idx="15"/>
          </p:nvPr>
        </p:nvSpPr>
        <p:spPr>
          <a:xfrm>
            <a:off x="6096001" y="1268413"/>
            <a:ext cx="5761038" cy="5256212"/>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55457916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_75">
    <p:spTree>
      <p:nvGrpSpPr>
        <p:cNvPr id="1" name=""/>
        <p:cNvGrpSpPr/>
        <p:nvPr/>
      </p:nvGrpSpPr>
      <p:grpSpPr>
        <a:xfrm>
          <a:off x="0" y="0"/>
          <a:ext cx="0" cy="0"/>
          <a:chOff x="0" y="0"/>
          <a:chExt cx="0" cy="0"/>
        </a:xfrm>
      </p:grpSpPr>
      <p:sp>
        <p:nvSpPr>
          <p:cNvPr id="19" name="name_of_capter">
            <a:extLst>
              <a:ext uri="{FF2B5EF4-FFF2-40B4-BE49-F238E27FC236}">
                <a16:creationId xmlns:a16="http://schemas.microsoft.com/office/drawing/2014/main" id="{751E5805-A253-4A43-8DF9-589561C4723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8419170" y="822325"/>
            <a:ext cx="3437868"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873125"/>
            <a:ext cx="7537798" cy="5651500"/>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7" name="box">
            <a:extLst>
              <a:ext uri="{FF2B5EF4-FFF2-40B4-BE49-F238E27FC236}">
                <a16:creationId xmlns:a16="http://schemas.microsoft.com/office/drawing/2014/main" id="{6E00E8B0-203C-7148-BCFB-249CAF4E8670}"/>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8" name="page_number">
            <a:extLst>
              <a:ext uri="{FF2B5EF4-FFF2-40B4-BE49-F238E27FC236}">
                <a16:creationId xmlns:a16="http://schemas.microsoft.com/office/drawing/2014/main" id="{88DA5A2F-36C2-2345-8826-3A1EA56BDA24}"/>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A9EB68CF-BA3B-B74A-B339-B3CB13D3AE7C}"/>
              </a:ext>
            </a:extLst>
          </p:cNvPr>
          <p:cNvSpPr>
            <a:spLocks noGrp="1"/>
          </p:cNvSpPr>
          <p:nvPr>
            <p:ph type="body" sz="quarter" idx="15"/>
          </p:nvPr>
        </p:nvSpPr>
        <p:spPr>
          <a:xfrm>
            <a:off x="8126858" y="1268413"/>
            <a:ext cx="3730180" cy="5256212"/>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584535861"/>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full_text">
    <p:spTree>
      <p:nvGrpSpPr>
        <p:cNvPr id="1" name=""/>
        <p:cNvGrpSpPr/>
        <p:nvPr/>
      </p:nvGrpSpPr>
      <p:grpSpPr>
        <a:xfrm>
          <a:off x="0" y="0"/>
          <a:ext cx="0" cy="0"/>
          <a:chOff x="0" y="0"/>
          <a:chExt cx="0" cy="0"/>
        </a:xfrm>
      </p:grpSpPr>
      <p:sp>
        <p:nvSpPr>
          <p:cNvPr id="14" name="name_of_capter">
            <a:extLst>
              <a:ext uri="{FF2B5EF4-FFF2-40B4-BE49-F238E27FC236}">
                <a16:creationId xmlns:a16="http://schemas.microsoft.com/office/drawing/2014/main" id="{6B5A704F-FBEB-3F4E-8DF3-6C871B7B0BAC}"/>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1" name="box">
            <a:extLst>
              <a:ext uri="{FF2B5EF4-FFF2-40B4-BE49-F238E27FC236}">
                <a16:creationId xmlns:a16="http://schemas.microsoft.com/office/drawing/2014/main" id="{8D443651-03D0-794E-9F1E-5606FD017AA4}"/>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2" name="page_number">
            <a:extLst>
              <a:ext uri="{FF2B5EF4-FFF2-40B4-BE49-F238E27FC236}">
                <a16:creationId xmlns:a16="http://schemas.microsoft.com/office/drawing/2014/main" id="{9FBF0650-421C-EF4A-95A6-4188B7CD1646}"/>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8B9B88F5-5CBF-744F-8AD1-D7940F537DD6}"/>
              </a:ext>
            </a:extLst>
          </p:cNvPr>
          <p:cNvSpPr>
            <a:spLocks noGrp="1"/>
          </p:cNvSpPr>
          <p:nvPr>
            <p:ph type="body" sz="quarter" idx="15"/>
          </p:nvPr>
        </p:nvSpPr>
        <p:spPr>
          <a:xfrm>
            <a:off x="3035300" y="1776857"/>
            <a:ext cx="8821739" cy="4747768"/>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3" name="header">
            <a:extLst>
              <a:ext uri="{FF2B5EF4-FFF2-40B4-BE49-F238E27FC236}">
                <a16:creationId xmlns:a16="http://schemas.microsoft.com/office/drawing/2014/main" id="{95871112-680A-5C49-BB24-3BE5CE5F8E51}"/>
              </a:ext>
            </a:extLst>
          </p:cNvPr>
          <p:cNvSpPr>
            <a:spLocks noGrp="1"/>
          </p:cNvSpPr>
          <p:nvPr>
            <p:ph type="body" sz="quarter" idx="16"/>
          </p:nvPr>
        </p:nvSpPr>
        <p:spPr>
          <a:xfrm>
            <a:off x="334963" y="970195"/>
            <a:ext cx="11522075" cy="596436"/>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2564883566"/>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_full_plot_with_tex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2268882"/>
            <a:ext cx="11522075" cy="4255743"/>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11" name="text">
            <a:extLst>
              <a:ext uri="{FF2B5EF4-FFF2-40B4-BE49-F238E27FC236}">
                <a16:creationId xmlns:a16="http://schemas.microsoft.com/office/drawing/2014/main" id="{9D0E4E57-ECF8-EE4E-8815-B4209595687B}"/>
              </a:ext>
            </a:extLst>
          </p:cNvPr>
          <p:cNvSpPr>
            <a:spLocks noGrp="1"/>
          </p:cNvSpPr>
          <p:nvPr>
            <p:ph type="body" sz="quarter" idx="15"/>
          </p:nvPr>
        </p:nvSpPr>
        <p:spPr>
          <a:xfrm>
            <a:off x="334963" y="1600842"/>
            <a:ext cx="11522075" cy="539750"/>
          </a:xfrm>
        </p:spPr>
        <p:txBody>
          <a:bodyPr>
            <a:no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2" name="title_text">
            <a:extLst>
              <a:ext uri="{FF2B5EF4-FFF2-40B4-BE49-F238E27FC236}">
                <a16:creationId xmlns:a16="http://schemas.microsoft.com/office/drawing/2014/main" id="{9D03E52B-63F7-7348-8604-806581AAD1D3}"/>
              </a:ext>
            </a:extLst>
          </p:cNvPr>
          <p:cNvSpPr>
            <a:spLocks noGrp="1"/>
          </p:cNvSpPr>
          <p:nvPr>
            <p:ph type="body" sz="quarter" idx="16"/>
          </p:nvPr>
        </p:nvSpPr>
        <p:spPr>
          <a:xfrm>
            <a:off x="348662" y="950615"/>
            <a:ext cx="11522075" cy="539750"/>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39358061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3007B-6196-0849-95B5-12D9BA317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34D2B74-AE8E-FD45-A7EB-171691C2C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7C65AF29-8A13-5049-AE8D-D5E4B3F22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01EB-F9BC-564B-B97D-4101A6D72F07}" type="datetime1">
              <a:rPr lang="en-US" smtClean="0"/>
              <a:t>10/31/21</a:t>
            </a:fld>
            <a:endParaRPr lang="en-IL"/>
          </a:p>
        </p:txBody>
      </p:sp>
      <p:sp>
        <p:nvSpPr>
          <p:cNvPr id="5" name="Footer Placeholder 4">
            <a:extLst>
              <a:ext uri="{FF2B5EF4-FFF2-40B4-BE49-F238E27FC236}">
                <a16:creationId xmlns:a16="http://schemas.microsoft.com/office/drawing/2014/main" id="{0072C227-FB21-1940-BABF-F11012979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D3C0D8B-273B-3F42-AFB7-42F26C27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3FF3E-2FDF-DA49-8381-D4A5572BC45E}" type="slidenum">
              <a:rPr lang="en-IL" smtClean="0"/>
              <a:t>‹#›</a:t>
            </a:fld>
            <a:endParaRPr lang="en-IL"/>
          </a:p>
        </p:txBody>
      </p:sp>
    </p:spTree>
    <p:extLst>
      <p:ext uri="{BB962C8B-B14F-4D97-AF65-F5344CB8AC3E}">
        <p14:creationId xmlns:p14="http://schemas.microsoft.com/office/powerpoint/2010/main" val="20844960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5" r:id="rId3"/>
    <p:sldLayoutId id="2147483649" r:id="rId4"/>
    <p:sldLayoutId id="2147483651" r:id="rId5"/>
    <p:sldLayoutId id="2147483653" r:id="rId6"/>
    <p:sldLayoutId id="2147483654"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334963" y="955675"/>
            <a:ext cx="11522075" cy="487363"/>
          </a:xfrm>
        </p:spPr>
        <p:txBody>
          <a:bodyPr/>
          <a:lstStyle/>
          <a:p>
            <a:r>
              <a:rPr/>
              <a:t>שלום רב! קוראים לי אופיר בצר</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6096001" y="1268413"/>
            <a:ext cx="5761038"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4.4</a:t>
            </a:r>
          </a:p>
        </p:txBody>
      </p:sp>
      <p:sp xmlns:a="http://schemas.openxmlformats.org/drawingml/2006/main" xmlns:r="http://schemas.openxmlformats.org/officeDocument/2006/relationships" xmlns:p="http://schemas.openxmlformats.org/presentationml/2006/main">
        <p:nvSpPr>
          <p:cNvPr id="3" name="header"/>
          <p:cNvSpPr>
            <a:spLocks noGrp="1"/>
          </p:cNvSpPr>
          <p:nvPr>
            <p:ph type="body" sz="quarter" idx="16"/>
          </p:nvPr>
        </p:nvSpPr>
        <p:spPr>
          <a:xfrm>
            <a:off x="334963" y="970195"/>
            <a:ext cx="11522075" cy="596436"/>
          </a:xfrm>
        </p:spPr>
        <p:txBody>
          <a:bodyPr/>
          <a:lstStyle/>
          <a:p>
            <a:r>
              <a:rPr/>
              <a:t>שלום רב! קוראים לי אופיר בצר</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035300" y="1776857"/>
            <a:ext cx="8821739" cy="4747768"/>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sp xmlns:a="http://schemas.openxmlformats.org/drawingml/2006/main" xmlns:r="http://schemas.openxmlformats.org/officeDocument/2006/relationships" xmlns:p="http://schemas.openxmlformats.org/presentationml/2006/main">
        <p:nvSpPr>
          <p:cNvPr id="5" name="page_number"/>
          <p:cNvSpPr>
            <a:spLocks noGrp="1"/>
          </p:cNvSpPr>
          <p:nvPr>
            <p:ph type="body" sz="quarter" idx="14"/>
          </p:nvPr>
        </p:nvSpPr>
        <p:spPr>
          <a:xfrm>
            <a:off x="52960" y="6578569"/>
            <a:ext cx="500062" cy="255588"/>
          </a:xfrm>
        </p:spPr>
        <p:txBody>
          <a:bodyPr/>
          <a:lstStyle/>
          <a:p>
            <a:r>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4.5</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6"/>
          </p:nvPr>
        </p:nvSpPr>
        <p:spPr>
          <a:xfrm>
            <a:off x="348662" y="950615"/>
            <a:ext cx="11522075" cy="539750"/>
          </a:xfrm>
        </p:spPr>
        <p:txBody>
          <a:bodyPr/>
          <a:lstStyle/>
          <a:p>
            <a:r>
              <a:rPr/>
              <a:t>ערב טוב לכולםן</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34963" y="1600842"/>
            <a:ext cx="11522075" cy="539750"/>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5" name="plot"/>
          <p:cNvGrpSpPr/>
          <p:nvPr/>
        </p:nvGrpSpPr>
        <p:grpSpPr>
          <a:xfrm>
            <a:off x="334963" y="2268882"/>
            <a:ext cx="11522075" cy="4255743"/>
            <a:chOff x="334963" y="2268882"/>
            <a:chExt cx="11522075" cy="4255743"/>
          </a:xfrm>
        </p:grpSpPr>
        <p:sp>
          <p:nvSpPr>
            <p:cNvPr id="6" name="rc3"/>
            <p:cNvSpPr/>
            <p:nvPr/>
          </p:nvSpPr>
          <p:spPr>
            <a:xfrm>
              <a:off x="334963" y="2268881"/>
              <a:ext cx="11522074" cy="4255743"/>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7" name="rc4"/>
            <p:cNvSpPr/>
            <p:nvPr/>
          </p:nvSpPr>
          <p:spPr>
            <a:xfrm>
              <a:off x="788443" y="3263892"/>
              <a:ext cx="10999005" cy="2857729"/>
            </a:xfrm>
            <a:prstGeom prst="rect">
              <a:avLst/>
            </a:prstGeom>
            <a:solidFill>
              <a:srgbClr val="FFFFFF">
                <a:alpha val="100000"/>
              </a:srgbClr>
            </a:solidFill>
          </p:spPr>
          <p:txBody>
            <a:bodyPr/>
            <a:lstStyle/>
            <a:p/>
          </p:txBody>
        </p:sp>
        <p:sp>
          <p:nvSpPr>
            <p:cNvPr id="8" name="pl5"/>
            <p:cNvSpPr/>
            <p:nvPr/>
          </p:nvSpPr>
          <p:spPr>
            <a:xfrm>
              <a:off x="788443" y="572110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6"/>
            <p:cNvSpPr/>
            <p:nvPr/>
          </p:nvSpPr>
          <p:spPr>
            <a:xfrm>
              <a:off x="788443" y="517987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7"/>
            <p:cNvSpPr/>
            <p:nvPr/>
          </p:nvSpPr>
          <p:spPr>
            <a:xfrm>
              <a:off x="788443" y="4638633"/>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8"/>
            <p:cNvSpPr/>
            <p:nvPr/>
          </p:nvSpPr>
          <p:spPr>
            <a:xfrm>
              <a:off x="788443" y="409739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9"/>
            <p:cNvSpPr/>
            <p:nvPr/>
          </p:nvSpPr>
          <p:spPr>
            <a:xfrm>
              <a:off x="788443" y="355616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3" name="pl10"/>
            <p:cNvSpPr/>
            <p:nvPr/>
          </p:nvSpPr>
          <p:spPr>
            <a:xfrm>
              <a:off x="184390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4" name="pl11"/>
            <p:cNvSpPr/>
            <p:nvPr/>
          </p:nvSpPr>
          <p:spPr>
            <a:xfrm>
              <a:off x="4621430"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5" name="pl12"/>
            <p:cNvSpPr/>
            <p:nvPr/>
          </p:nvSpPr>
          <p:spPr>
            <a:xfrm>
              <a:off x="7398956"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6" name="pl13"/>
            <p:cNvSpPr/>
            <p:nvPr/>
          </p:nvSpPr>
          <p:spPr>
            <a:xfrm>
              <a:off x="1017648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7" name="pl14"/>
            <p:cNvSpPr/>
            <p:nvPr/>
          </p:nvSpPr>
          <p:spPr>
            <a:xfrm>
              <a:off x="788443" y="599172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5"/>
            <p:cNvSpPr/>
            <p:nvPr/>
          </p:nvSpPr>
          <p:spPr>
            <a:xfrm>
              <a:off x="788443" y="545048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6"/>
            <p:cNvSpPr/>
            <p:nvPr/>
          </p:nvSpPr>
          <p:spPr>
            <a:xfrm>
              <a:off x="788443" y="4909251"/>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7"/>
            <p:cNvSpPr/>
            <p:nvPr/>
          </p:nvSpPr>
          <p:spPr>
            <a:xfrm>
              <a:off x="788443" y="436801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8"/>
            <p:cNvSpPr/>
            <p:nvPr/>
          </p:nvSpPr>
          <p:spPr>
            <a:xfrm>
              <a:off x="788443" y="382677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19"/>
            <p:cNvSpPr/>
            <p:nvPr/>
          </p:nvSpPr>
          <p:spPr>
            <a:xfrm>
              <a:off x="788443" y="328554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3" name="pl20"/>
            <p:cNvSpPr/>
            <p:nvPr/>
          </p:nvSpPr>
          <p:spPr>
            <a:xfrm>
              <a:off x="323266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4" name="pl21"/>
            <p:cNvSpPr/>
            <p:nvPr/>
          </p:nvSpPr>
          <p:spPr>
            <a:xfrm>
              <a:off x="6010193"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5" name="pl22"/>
            <p:cNvSpPr/>
            <p:nvPr/>
          </p:nvSpPr>
          <p:spPr>
            <a:xfrm>
              <a:off x="8787720"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6" name="pl23"/>
            <p:cNvSpPr/>
            <p:nvPr/>
          </p:nvSpPr>
          <p:spPr>
            <a:xfrm>
              <a:off x="1156524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7" name="pt24"/>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5"/>
            <p:cNvSpPr/>
            <p:nvPr/>
          </p:nvSpPr>
          <p:spPr>
            <a:xfrm>
              <a:off x="2930088"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6"/>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7"/>
            <p:cNvSpPr/>
            <p:nvPr/>
          </p:nvSpPr>
          <p:spPr>
            <a:xfrm>
              <a:off x="2096830"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8"/>
            <p:cNvSpPr/>
            <p:nvPr/>
          </p:nvSpPr>
          <p:spPr>
            <a:xfrm>
              <a:off x="3207841"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29"/>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0"/>
            <p:cNvSpPr/>
            <p:nvPr/>
          </p:nvSpPr>
          <p:spPr>
            <a:xfrm>
              <a:off x="2096830"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1"/>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2"/>
            <p:cNvSpPr/>
            <p:nvPr/>
          </p:nvSpPr>
          <p:spPr>
            <a:xfrm>
              <a:off x="1541325" y="499267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3"/>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4"/>
            <p:cNvSpPr/>
            <p:nvPr/>
          </p:nvSpPr>
          <p:spPr>
            <a:xfrm>
              <a:off x="4318851"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5"/>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6"/>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7"/>
            <p:cNvSpPr/>
            <p:nvPr/>
          </p:nvSpPr>
          <p:spPr>
            <a:xfrm>
              <a:off x="1263572"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8"/>
            <p:cNvSpPr/>
            <p:nvPr/>
          </p:nvSpPr>
          <p:spPr>
            <a:xfrm>
              <a:off x="5429862" y="38019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39"/>
            <p:cNvSpPr/>
            <p:nvPr/>
          </p:nvSpPr>
          <p:spPr>
            <a:xfrm>
              <a:off x="5152109" y="336896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0"/>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1"/>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2"/>
            <p:cNvSpPr/>
            <p:nvPr/>
          </p:nvSpPr>
          <p:spPr>
            <a:xfrm>
              <a:off x="5152109"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3"/>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4"/>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5"/>
            <p:cNvSpPr/>
            <p:nvPr/>
          </p:nvSpPr>
          <p:spPr>
            <a:xfrm>
              <a:off x="3485593"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6"/>
            <p:cNvSpPr/>
            <p:nvPr/>
          </p:nvSpPr>
          <p:spPr>
            <a:xfrm>
              <a:off x="2096830"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7"/>
            <p:cNvSpPr/>
            <p:nvPr/>
          </p:nvSpPr>
          <p:spPr>
            <a:xfrm>
              <a:off x="3485593"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8"/>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49"/>
            <p:cNvSpPr/>
            <p:nvPr/>
          </p:nvSpPr>
          <p:spPr>
            <a:xfrm>
              <a:off x="3207841"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0"/>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1"/>
            <p:cNvSpPr/>
            <p:nvPr/>
          </p:nvSpPr>
          <p:spPr>
            <a:xfrm>
              <a:off x="3763346"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2"/>
            <p:cNvSpPr/>
            <p:nvPr/>
          </p:nvSpPr>
          <p:spPr>
            <a:xfrm>
              <a:off x="3763346"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3"/>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4"/>
            <p:cNvSpPr/>
            <p:nvPr/>
          </p:nvSpPr>
          <p:spPr>
            <a:xfrm>
              <a:off x="2652335"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5"/>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6"/>
            <p:cNvSpPr/>
            <p:nvPr/>
          </p:nvSpPr>
          <p:spPr>
            <a:xfrm>
              <a:off x="3763346" y="36937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7"/>
            <p:cNvSpPr/>
            <p:nvPr/>
          </p:nvSpPr>
          <p:spPr>
            <a:xfrm>
              <a:off x="4596604" y="358545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8"/>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59"/>
            <p:cNvSpPr/>
            <p:nvPr/>
          </p:nvSpPr>
          <p:spPr>
            <a:xfrm>
              <a:off x="3207841"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0"/>
            <p:cNvSpPr/>
            <p:nvPr/>
          </p:nvSpPr>
          <p:spPr>
            <a:xfrm>
              <a:off x="4596604"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1"/>
            <p:cNvSpPr/>
            <p:nvPr/>
          </p:nvSpPr>
          <p:spPr>
            <a:xfrm>
              <a:off x="2930088"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2"/>
            <p:cNvSpPr/>
            <p:nvPr/>
          </p:nvSpPr>
          <p:spPr>
            <a:xfrm>
              <a:off x="154132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3"/>
            <p:cNvSpPr/>
            <p:nvPr/>
          </p:nvSpPr>
          <p:spPr>
            <a:xfrm>
              <a:off x="3485593"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4"/>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5"/>
            <p:cNvSpPr/>
            <p:nvPr/>
          </p:nvSpPr>
          <p:spPr>
            <a:xfrm>
              <a:off x="1819077" y="564215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6"/>
            <p:cNvSpPr/>
            <p:nvPr/>
          </p:nvSpPr>
          <p:spPr>
            <a:xfrm>
              <a:off x="1541325"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7"/>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8"/>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69"/>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0"/>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1"/>
            <p:cNvSpPr/>
            <p:nvPr/>
          </p:nvSpPr>
          <p:spPr>
            <a:xfrm>
              <a:off x="2096830"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2"/>
            <p:cNvSpPr/>
            <p:nvPr/>
          </p:nvSpPr>
          <p:spPr>
            <a:xfrm>
              <a:off x="4041099"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3"/>
            <p:cNvSpPr/>
            <p:nvPr/>
          </p:nvSpPr>
          <p:spPr>
            <a:xfrm>
              <a:off x="3207841"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7" name="pt74"/>
            <p:cNvSpPr/>
            <p:nvPr/>
          </p:nvSpPr>
          <p:spPr>
            <a:xfrm>
              <a:off x="876289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5"/>
            <p:cNvSpPr/>
            <p:nvPr/>
          </p:nvSpPr>
          <p:spPr>
            <a:xfrm>
              <a:off x="7096378"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6"/>
            <p:cNvSpPr/>
            <p:nvPr/>
          </p:nvSpPr>
          <p:spPr>
            <a:xfrm>
              <a:off x="8485141"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7"/>
            <p:cNvSpPr/>
            <p:nvPr/>
          </p:nvSpPr>
          <p:spPr>
            <a:xfrm>
              <a:off x="4596604"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8"/>
            <p:cNvSpPr/>
            <p:nvPr/>
          </p:nvSpPr>
          <p:spPr>
            <a:xfrm>
              <a:off x="737413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79"/>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0"/>
            <p:cNvSpPr/>
            <p:nvPr/>
          </p:nvSpPr>
          <p:spPr>
            <a:xfrm>
              <a:off x="6818625" y="45596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1"/>
            <p:cNvSpPr/>
            <p:nvPr/>
          </p:nvSpPr>
          <p:spPr>
            <a:xfrm>
              <a:off x="2930088"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2"/>
            <p:cNvSpPr/>
            <p:nvPr/>
          </p:nvSpPr>
          <p:spPr>
            <a:xfrm>
              <a:off x="7651883"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3"/>
            <p:cNvSpPr/>
            <p:nvPr/>
          </p:nvSpPr>
          <p:spPr>
            <a:xfrm>
              <a:off x="3763346"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4"/>
            <p:cNvSpPr/>
            <p:nvPr/>
          </p:nvSpPr>
          <p:spPr>
            <a:xfrm>
              <a:off x="3207841" y="59668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5"/>
            <p:cNvSpPr/>
            <p:nvPr/>
          </p:nvSpPr>
          <p:spPr>
            <a:xfrm>
              <a:off x="5707614"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6"/>
            <p:cNvSpPr/>
            <p:nvPr/>
          </p:nvSpPr>
          <p:spPr>
            <a:xfrm>
              <a:off x="5985367"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7"/>
            <p:cNvSpPr/>
            <p:nvPr/>
          </p:nvSpPr>
          <p:spPr>
            <a:xfrm>
              <a:off x="6263120"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8"/>
            <p:cNvSpPr/>
            <p:nvPr/>
          </p:nvSpPr>
          <p:spPr>
            <a:xfrm>
              <a:off x="487435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89"/>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0"/>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1"/>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2"/>
            <p:cNvSpPr/>
            <p:nvPr/>
          </p:nvSpPr>
          <p:spPr>
            <a:xfrm>
              <a:off x="6540872"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3"/>
            <p:cNvSpPr/>
            <p:nvPr/>
          </p:nvSpPr>
          <p:spPr>
            <a:xfrm>
              <a:off x="4874357"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4"/>
            <p:cNvSpPr/>
            <p:nvPr/>
          </p:nvSpPr>
          <p:spPr>
            <a:xfrm>
              <a:off x="570761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5"/>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6"/>
            <p:cNvSpPr/>
            <p:nvPr/>
          </p:nvSpPr>
          <p:spPr>
            <a:xfrm>
              <a:off x="6818625"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7"/>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8"/>
            <p:cNvSpPr/>
            <p:nvPr/>
          </p:nvSpPr>
          <p:spPr>
            <a:xfrm>
              <a:off x="7096378"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99"/>
            <p:cNvSpPr/>
            <p:nvPr/>
          </p:nvSpPr>
          <p:spPr>
            <a:xfrm>
              <a:off x="7651883"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0"/>
            <p:cNvSpPr/>
            <p:nvPr/>
          </p:nvSpPr>
          <p:spPr>
            <a:xfrm>
              <a:off x="8207388"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1"/>
            <p:cNvSpPr/>
            <p:nvPr/>
          </p:nvSpPr>
          <p:spPr>
            <a:xfrm>
              <a:off x="7929636"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2"/>
            <p:cNvSpPr/>
            <p:nvPr/>
          </p:nvSpPr>
          <p:spPr>
            <a:xfrm>
              <a:off x="598536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3"/>
            <p:cNvSpPr/>
            <p:nvPr/>
          </p:nvSpPr>
          <p:spPr>
            <a:xfrm>
              <a:off x="5152109"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4"/>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5"/>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6"/>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7"/>
            <p:cNvSpPr/>
            <p:nvPr/>
          </p:nvSpPr>
          <p:spPr>
            <a:xfrm>
              <a:off x="598536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8"/>
            <p:cNvSpPr/>
            <p:nvPr/>
          </p:nvSpPr>
          <p:spPr>
            <a:xfrm>
              <a:off x="4318851"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09"/>
            <p:cNvSpPr/>
            <p:nvPr/>
          </p:nvSpPr>
          <p:spPr>
            <a:xfrm>
              <a:off x="5985367" y="44514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0"/>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1"/>
            <p:cNvSpPr/>
            <p:nvPr/>
          </p:nvSpPr>
          <p:spPr>
            <a:xfrm>
              <a:off x="6818625"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2"/>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3"/>
            <p:cNvSpPr/>
            <p:nvPr/>
          </p:nvSpPr>
          <p:spPr>
            <a:xfrm>
              <a:off x="4596604"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4"/>
            <p:cNvSpPr/>
            <p:nvPr/>
          </p:nvSpPr>
          <p:spPr>
            <a:xfrm>
              <a:off x="4596604"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5"/>
            <p:cNvSpPr/>
            <p:nvPr/>
          </p:nvSpPr>
          <p:spPr>
            <a:xfrm>
              <a:off x="6263120"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6"/>
            <p:cNvSpPr/>
            <p:nvPr/>
          </p:nvSpPr>
          <p:spPr>
            <a:xfrm>
              <a:off x="5429862"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7"/>
            <p:cNvSpPr/>
            <p:nvPr/>
          </p:nvSpPr>
          <p:spPr>
            <a:xfrm>
              <a:off x="3207841"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8"/>
            <p:cNvSpPr/>
            <p:nvPr/>
          </p:nvSpPr>
          <p:spPr>
            <a:xfrm>
              <a:off x="487435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19"/>
            <p:cNvSpPr/>
            <p:nvPr/>
          </p:nvSpPr>
          <p:spPr>
            <a:xfrm>
              <a:off x="5152109"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0"/>
            <p:cNvSpPr/>
            <p:nvPr/>
          </p:nvSpPr>
          <p:spPr>
            <a:xfrm>
              <a:off x="5152109"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1"/>
            <p:cNvSpPr/>
            <p:nvPr/>
          </p:nvSpPr>
          <p:spPr>
            <a:xfrm>
              <a:off x="6540872"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2"/>
            <p:cNvSpPr/>
            <p:nvPr/>
          </p:nvSpPr>
          <p:spPr>
            <a:xfrm>
              <a:off x="3485593"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3"/>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7" name="pt124"/>
            <p:cNvSpPr/>
            <p:nvPr/>
          </p:nvSpPr>
          <p:spPr>
            <a:xfrm>
              <a:off x="6818625"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5"/>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6"/>
            <p:cNvSpPr/>
            <p:nvPr/>
          </p:nvSpPr>
          <p:spPr>
            <a:xfrm>
              <a:off x="904064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7"/>
            <p:cNvSpPr/>
            <p:nvPr/>
          </p:nvSpPr>
          <p:spPr>
            <a:xfrm>
              <a:off x="6818625"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8"/>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29"/>
            <p:cNvSpPr/>
            <p:nvPr/>
          </p:nvSpPr>
          <p:spPr>
            <a:xfrm>
              <a:off x="1042941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0"/>
            <p:cNvSpPr/>
            <p:nvPr/>
          </p:nvSpPr>
          <p:spPr>
            <a:xfrm>
              <a:off x="2930088"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1"/>
            <p:cNvSpPr/>
            <p:nvPr/>
          </p:nvSpPr>
          <p:spPr>
            <a:xfrm>
              <a:off x="9596152"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2"/>
            <p:cNvSpPr/>
            <p:nvPr/>
          </p:nvSpPr>
          <p:spPr>
            <a:xfrm>
              <a:off x="7929636"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3"/>
            <p:cNvSpPr/>
            <p:nvPr/>
          </p:nvSpPr>
          <p:spPr>
            <a:xfrm>
              <a:off x="9318399" y="423494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4"/>
            <p:cNvSpPr/>
            <p:nvPr/>
          </p:nvSpPr>
          <p:spPr>
            <a:xfrm>
              <a:off x="7374130"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5"/>
            <p:cNvSpPr/>
            <p:nvPr/>
          </p:nvSpPr>
          <p:spPr>
            <a:xfrm>
              <a:off x="7096378"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6"/>
            <p:cNvSpPr/>
            <p:nvPr/>
          </p:nvSpPr>
          <p:spPr>
            <a:xfrm>
              <a:off x="8207388"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7"/>
            <p:cNvSpPr/>
            <p:nvPr/>
          </p:nvSpPr>
          <p:spPr>
            <a:xfrm>
              <a:off x="5152109"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8"/>
            <p:cNvSpPr/>
            <p:nvPr/>
          </p:nvSpPr>
          <p:spPr>
            <a:xfrm>
              <a:off x="54298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39"/>
            <p:cNvSpPr/>
            <p:nvPr/>
          </p:nvSpPr>
          <p:spPr>
            <a:xfrm>
              <a:off x="709637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0"/>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1"/>
            <p:cNvSpPr/>
            <p:nvPr/>
          </p:nvSpPr>
          <p:spPr>
            <a:xfrm>
              <a:off x="10707162"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2"/>
            <p:cNvSpPr/>
            <p:nvPr/>
          </p:nvSpPr>
          <p:spPr>
            <a:xfrm>
              <a:off x="10707162"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3"/>
            <p:cNvSpPr/>
            <p:nvPr/>
          </p:nvSpPr>
          <p:spPr>
            <a:xfrm>
              <a:off x="5985367" y="57504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4"/>
            <p:cNvSpPr/>
            <p:nvPr/>
          </p:nvSpPr>
          <p:spPr>
            <a:xfrm>
              <a:off x="8485141"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5"/>
            <p:cNvSpPr/>
            <p:nvPr/>
          </p:nvSpPr>
          <p:spPr>
            <a:xfrm>
              <a:off x="4874357"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6"/>
            <p:cNvSpPr/>
            <p:nvPr/>
          </p:nvSpPr>
          <p:spPr>
            <a:xfrm>
              <a:off x="107071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7"/>
            <p:cNvSpPr/>
            <p:nvPr/>
          </p:nvSpPr>
          <p:spPr>
            <a:xfrm>
              <a:off x="6818625"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49"/>
            <p:cNvSpPr/>
            <p:nvPr/>
          </p:nvSpPr>
          <p:spPr>
            <a:xfrm>
              <a:off x="9318399"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0"/>
            <p:cNvSpPr/>
            <p:nvPr/>
          </p:nvSpPr>
          <p:spPr>
            <a:xfrm>
              <a:off x="654087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1"/>
            <p:cNvSpPr/>
            <p:nvPr/>
          </p:nvSpPr>
          <p:spPr>
            <a:xfrm>
              <a:off x="626312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2"/>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3"/>
            <p:cNvSpPr/>
            <p:nvPr/>
          </p:nvSpPr>
          <p:spPr>
            <a:xfrm>
              <a:off x="9318399"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4"/>
            <p:cNvSpPr/>
            <p:nvPr/>
          </p:nvSpPr>
          <p:spPr>
            <a:xfrm>
              <a:off x="9873904"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5"/>
            <p:cNvSpPr/>
            <p:nvPr/>
          </p:nvSpPr>
          <p:spPr>
            <a:xfrm>
              <a:off x="11262668"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6"/>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7"/>
            <p:cNvSpPr/>
            <p:nvPr/>
          </p:nvSpPr>
          <p:spPr>
            <a:xfrm>
              <a:off x="6818625"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8"/>
            <p:cNvSpPr/>
            <p:nvPr/>
          </p:nvSpPr>
          <p:spPr>
            <a:xfrm>
              <a:off x="6263120"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59"/>
            <p:cNvSpPr/>
            <p:nvPr/>
          </p:nvSpPr>
          <p:spPr>
            <a:xfrm>
              <a:off x="10707162"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0"/>
            <p:cNvSpPr/>
            <p:nvPr/>
          </p:nvSpPr>
          <p:spPr>
            <a:xfrm>
              <a:off x="6818625"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1"/>
            <p:cNvSpPr/>
            <p:nvPr/>
          </p:nvSpPr>
          <p:spPr>
            <a:xfrm>
              <a:off x="7096378"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2"/>
            <p:cNvSpPr/>
            <p:nvPr/>
          </p:nvSpPr>
          <p:spPr>
            <a:xfrm>
              <a:off x="5985367"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3"/>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4"/>
            <p:cNvSpPr/>
            <p:nvPr/>
          </p:nvSpPr>
          <p:spPr>
            <a:xfrm>
              <a:off x="7929636"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5"/>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6"/>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7"/>
            <p:cNvSpPr/>
            <p:nvPr/>
          </p:nvSpPr>
          <p:spPr>
            <a:xfrm>
              <a:off x="820738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69"/>
            <p:cNvSpPr/>
            <p:nvPr/>
          </p:nvSpPr>
          <p:spPr>
            <a:xfrm>
              <a:off x="792963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0"/>
            <p:cNvSpPr/>
            <p:nvPr/>
          </p:nvSpPr>
          <p:spPr>
            <a:xfrm>
              <a:off x="6818625"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1"/>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2"/>
            <p:cNvSpPr/>
            <p:nvPr/>
          </p:nvSpPr>
          <p:spPr>
            <a:xfrm>
              <a:off x="6540872"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pt173"/>
            <p:cNvSpPr/>
            <p:nvPr/>
          </p:nvSpPr>
          <p:spPr>
            <a:xfrm>
              <a:off x="5707614"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7" name="rc174"/>
            <p:cNvSpPr/>
            <p:nvPr/>
          </p:nvSpPr>
          <p:spPr>
            <a:xfrm>
              <a:off x="788443" y="3263892"/>
              <a:ext cx="10999005" cy="2857729"/>
            </a:xfrm>
            <a:prstGeom prst="rect">
              <a:avLst/>
            </a:prstGeom>
            <a:ln w="13550" cap="rnd">
              <a:solidFill>
                <a:srgbClr val="333333">
                  <a:alpha val="100000"/>
                </a:srgbClr>
              </a:solidFill>
              <a:prstDash val="solid"/>
              <a:round/>
            </a:ln>
          </p:spPr>
          <p:txBody>
            <a:bodyPr/>
            <a:lstStyle/>
            <a:p/>
          </p:txBody>
        </p:sp>
        <p:sp>
          <p:nvSpPr>
            <p:cNvPr id="178" name="tx175"/>
            <p:cNvSpPr/>
            <p:nvPr/>
          </p:nvSpPr>
          <p:spPr>
            <a:xfrm>
              <a:off x="570451" y="5951261"/>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9" name="tx176"/>
            <p:cNvSpPr/>
            <p:nvPr/>
          </p:nvSpPr>
          <p:spPr>
            <a:xfrm>
              <a:off x="570451" y="541018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80" name="tx177"/>
            <p:cNvSpPr/>
            <p:nvPr/>
          </p:nvSpPr>
          <p:spPr>
            <a:xfrm>
              <a:off x="570451" y="4868951"/>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1" name="tx178"/>
            <p:cNvSpPr/>
            <p:nvPr/>
          </p:nvSpPr>
          <p:spPr>
            <a:xfrm>
              <a:off x="570451" y="4327715"/>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2" name="tx179"/>
            <p:cNvSpPr/>
            <p:nvPr/>
          </p:nvSpPr>
          <p:spPr>
            <a:xfrm>
              <a:off x="570451" y="3786369"/>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3" name="tx180"/>
            <p:cNvSpPr/>
            <p:nvPr/>
          </p:nvSpPr>
          <p:spPr>
            <a:xfrm>
              <a:off x="570451" y="3245296"/>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4" name="pl181"/>
            <p:cNvSpPr/>
            <p:nvPr/>
          </p:nvSpPr>
          <p:spPr>
            <a:xfrm>
              <a:off x="753649" y="599172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2"/>
            <p:cNvSpPr/>
            <p:nvPr/>
          </p:nvSpPr>
          <p:spPr>
            <a:xfrm>
              <a:off x="753649" y="545048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3"/>
            <p:cNvSpPr/>
            <p:nvPr/>
          </p:nvSpPr>
          <p:spPr>
            <a:xfrm>
              <a:off x="753649" y="490925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4"/>
            <p:cNvSpPr/>
            <p:nvPr/>
          </p:nvSpPr>
          <p:spPr>
            <a:xfrm>
              <a:off x="753649" y="436801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5"/>
            <p:cNvSpPr/>
            <p:nvPr/>
          </p:nvSpPr>
          <p:spPr>
            <a:xfrm>
              <a:off x="753649" y="382677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6"/>
            <p:cNvSpPr/>
            <p:nvPr/>
          </p:nvSpPr>
          <p:spPr>
            <a:xfrm>
              <a:off x="753649" y="328554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90"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4"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5"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6"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7"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8"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9" name="tx196"/>
            <p:cNvSpPr/>
            <p:nvPr/>
          </p:nvSpPr>
          <p:spPr>
            <a:xfrm rot="-5400000">
              <a:off x="62123" y="462672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200" name="rc197"/>
            <p:cNvSpPr/>
            <p:nvPr/>
          </p:nvSpPr>
          <p:spPr>
            <a:xfrm>
              <a:off x="5071701" y="2766080"/>
              <a:ext cx="2432489" cy="358634"/>
            </a:xfrm>
            <a:prstGeom prst="rect">
              <a:avLst/>
            </a:prstGeom>
            <a:solidFill>
              <a:srgbClr val="FFFFFF">
                <a:alpha val="100000"/>
              </a:srgbClr>
            </a:solidFill>
          </p:spPr>
          <p:txBody>
            <a:bodyPr/>
            <a:lstStyle/>
            <a:p/>
          </p:txBody>
        </p:sp>
        <p:sp>
          <p:nvSpPr>
            <p:cNvPr id="201" name="rc198"/>
            <p:cNvSpPr/>
            <p:nvPr/>
          </p:nvSpPr>
          <p:spPr>
            <a:xfrm>
              <a:off x="5210879" y="2835669"/>
              <a:ext cx="219455" cy="219456"/>
            </a:xfrm>
            <a:prstGeom prst="rect">
              <a:avLst/>
            </a:prstGeom>
            <a:solidFill>
              <a:srgbClr val="FFFFFF">
                <a:alpha val="100000"/>
              </a:srgbClr>
            </a:solidFill>
          </p:spPr>
          <p:txBody>
            <a:bodyPr/>
            <a:lstStyle/>
            <a:p/>
          </p:txBody>
        </p:sp>
        <p:sp>
          <p:nvSpPr>
            <p:cNvPr id="202" name="pt199"/>
            <p:cNvSpPr/>
            <p:nvPr/>
          </p:nvSpPr>
          <p:spPr>
            <a:xfrm>
              <a:off x="5295781" y="292057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3" name="rc200"/>
            <p:cNvSpPr/>
            <p:nvPr/>
          </p:nvSpPr>
          <p:spPr>
            <a:xfrm>
              <a:off x="5898790" y="2835669"/>
              <a:ext cx="219455" cy="219456"/>
            </a:xfrm>
            <a:prstGeom prst="rect">
              <a:avLst/>
            </a:prstGeom>
            <a:solidFill>
              <a:srgbClr val="FFFFFF">
                <a:alpha val="100000"/>
              </a:srgbClr>
            </a:solidFill>
          </p:spPr>
          <p:txBody>
            <a:bodyPr/>
            <a:lstStyle/>
            <a:p/>
          </p:txBody>
        </p:sp>
        <p:sp>
          <p:nvSpPr>
            <p:cNvPr id="204" name="pt201"/>
            <p:cNvSpPr/>
            <p:nvPr/>
          </p:nvSpPr>
          <p:spPr>
            <a:xfrm>
              <a:off x="5983693" y="29205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5" name="rc202"/>
            <p:cNvSpPr/>
            <p:nvPr/>
          </p:nvSpPr>
          <p:spPr>
            <a:xfrm>
              <a:off x="6735624" y="2835669"/>
              <a:ext cx="219455" cy="219456"/>
            </a:xfrm>
            <a:prstGeom prst="rect">
              <a:avLst/>
            </a:prstGeom>
            <a:solidFill>
              <a:srgbClr val="FFFFFF">
                <a:alpha val="100000"/>
              </a:srgbClr>
            </a:solidFill>
          </p:spPr>
          <p:txBody>
            <a:bodyPr/>
            <a:lstStyle/>
            <a:p/>
          </p:txBody>
        </p:sp>
        <p:sp>
          <p:nvSpPr>
            <p:cNvPr id="206" name="pt203"/>
            <p:cNvSpPr/>
            <p:nvPr/>
          </p:nvSpPr>
          <p:spPr>
            <a:xfrm>
              <a:off x="6820526" y="29205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7" name="tx204"/>
            <p:cNvSpPr/>
            <p:nvPr/>
          </p:nvSpPr>
          <p:spPr>
            <a:xfrm>
              <a:off x="5499924" y="2908480"/>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8" name="tx205"/>
            <p:cNvSpPr/>
            <p:nvPr/>
          </p:nvSpPr>
          <p:spPr>
            <a:xfrm>
              <a:off x="6187836" y="2903078"/>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9" name="tx206"/>
            <p:cNvSpPr/>
            <p:nvPr/>
          </p:nvSpPr>
          <p:spPr>
            <a:xfrm>
              <a:off x="7024669" y="2880595"/>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10" name="tx207"/>
            <p:cNvSpPr/>
            <p:nvPr/>
          </p:nvSpPr>
          <p:spPr>
            <a:xfrm>
              <a:off x="788443" y="2559724"/>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1" name="tx208"/>
            <p:cNvSpPr/>
            <p:nvPr/>
          </p:nvSpPr>
          <p:spPr>
            <a:xfrm>
              <a:off x="788443" y="2335360"/>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2" name="page_number"/>
          <p:cNvSpPr>
            <a:spLocks noGrp="1"/>
          </p:cNvSpPr>
          <p:nvPr>
            <p:ph type="body" sz="quarter" idx="14"/>
          </p:nvPr>
        </p:nvSpPr>
        <p:spPr>
          <a:xfrm>
            <a:off x="52960" y="6578569"/>
            <a:ext cx="500062" cy="255588"/>
          </a:xfrm>
        </p:spPr>
        <p:txBody>
          <a:bodyPr/>
          <a:lstStyle/>
          <a:p>
            <a:r>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Al Nile</vt:lpstr>
      <vt:lpstr>Aldhabi</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Ophir Betser</dc:creator>
  <cp:lastModifiedBy>ophirbetser</cp:lastModifiedBy>
  <cp:revision>51</cp:revision>
  <dcterms:created xsi:type="dcterms:W3CDTF">2021-10-17T23:07:06Z</dcterms:created>
  <dcterms:modified xsi:type="dcterms:W3CDTF">2021-11-01T00:06:48Z</dcterms:modified>
</cp:coreProperties>
</file>