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037"/>
    <p:restoredTop sz="94707"/>
  </p:normalViewPr>
  <p:slideViewPr>
    <p:cSldViewPr snapToGrid="0" snapToObjects="1">
      <p:cViewPr varScale="1">
        <p:scale>
          <a:sx n="124" d="100"/>
          <a:sy n="124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5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80E463-3327-4240-9F2D-F6D2E85D31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C7176-083E-E140-92FD-870987027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8B37-E892-D543-9650-B6A89C1296F6}" type="datetimeFigureOut">
              <a:rPr lang="en-IL" smtClean="0"/>
              <a:t>31/10/2021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F24CF-9D69-1F41-A7D5-94189A5D0B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3214F-60A5-5740-9E30-1BCA563CAF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B50C-64DE-1948-8183-05F54CC39D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438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AD1A-A3D3-BC42-AD03-7C3A9910604D}" type="datetimeFigureOut">
              <a:rPr lang="en-IL" smtClean="0"/>
              <a:t>31/10/2021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1FA-3A80-8B47-B015-AC1687A02B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08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BCBFF-F40E-054C-9DF8-65936EC4C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795" y="0"/>
            <a:ext cx="9690410" cy="68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3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3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1560423"/>
            <a:ext cx="11522075" cy="4964202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3E09A5B3-0259-6A4E-85CD-D98BDBCB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3" y="955675"/>
            <a:ext cx="11522075" cy="487363"/>
          </a:xfrm>
        </p:spPr>
        <p:txBody>
          <a:bodyPr/>
          <a:lstStyle>
            <a:lvl1pPr algn="r" rtl="1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823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me_of_capter">
            <a:extLst>
              <a:ext uri="{FF2B5EF4-FFF2-40B4-BE49-F238E27FC236}">
                <a16:creationId xmlns:a16="http://schemas.microsoft.com/office/drawing/2014/main" id="{13A8E331-E363-BD40-979C-2C2859EA8398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6176513" y="822325"/>
            <a:ext cx="568052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873125"/>
            <a:ext cx="5619788" cy="565150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9" name="box">
            <a:extLst>
              <a:ext uri="{FF2B5EF4-FFF2-40B4-BE49-F238E27FC236}">
                <a16:creationId xmlns:a16="http://schemas.microsoft.com/office/drawing/2014/main" id="{32058DD7-A18C-4E43-898F-99998549950B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0" name="page_number">
            <a:extLst>
              <a:ext uri="{FF2B5EF4-FFF2-40B4-BE49-F238E27FC236}">
                <a16:creationId xmlns:a16="http://schemas.microsoft.com/office/drawing/2014/main" id="{49ECFFB7-18D9-ED44-AD9B-593C92540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76261FA6-752C-E046-A06E-ED26BD694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1" y="1268413"/>
            <a:ext cx="5761038" cy="5256212"/>
          </a:xfrm>
        </p:spPr>
        <p:txBody>
          <a:bodyPr>
            <a:normAutofit/>
          </a:bodyPr>
          <a:lstStyle>
            <a:lvl1pPr algn="r" rtl="1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457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_of_capter">
            <a:extLst>
              <a:ext uri="{FF2B5EF4-FFF2-40B4-BE49-F238E27FC236}">
                <a16:creationId xmlns:a16="http://schemas.microsoft.com/office/drawing/2014/main" id="{751E5805-A253-4A43-8DF9-589561C4723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8419170" y="822325"/>
            <a:ext cx="3437868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873125"/>
            <a:ext cx="7537798" cy="5651500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6E00E8B0-203C-7148-BCFB-249CAF4E8670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page_number">
            <a:extLst>
              <a:ext uri="{FF2B5EF4-FFF2-40B4-BE49-F238E27FC236}">
                <a16:creationId xmlns:a16="http://schemas.microsoft.com/office/drawing/2014/main" id="{88DA5A2F-36C2-2345-8826-3A1EA56BD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A9EB68CF-BA3B-B74A-B339-B3CB13D3AE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6858" y="1268413"/>
            <a:ext cx="3730180" cy="5256212"/>
          </a:xfrm>
        </p:spPr>
        <p:txBody>
          <a:bodyPr>
            <a:normAutofit/>
          </a:bodyPr>
          <a:lstStyle>
            <a:lvl1pPr algn="r" rtl="1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453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me_of_capter">
            <a:extLst>
              <a:ext uri="{FF2B5EF4-FFF2-40B4-BE49-F238E27FC236}">
                <a16:creationId xmlns:a16="http://schemas.microsoft.com/office/drawing/2014/main" id="{6B5A704F-FBEB-3F4E-8DF3-6C871B7B0BAC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8D443651-03D0-794E-9F1E-5606FD017AA4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page_number">
            <a:extLst>
              <a:ext uri="{FF2B5EF4-FFF2-40B4-BE49-F238E27FC236}">
                <a16:creationId xmlns:a16="http://schemas.microsoft.com/office/drawing/2014/main" id="{9FBF0650-421C-EF4A-95A6-4188B7CD1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8B9B88F5-5CBF-744F-8AD1-D7940F537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35300" y="1776857"/>
            <a:ext cx="8821739" cy="4747768"/>
          </a:xfrm>
        </p:spPr>
        <p:txBody>
          <a:bodyPr>
            <a:normAutofit/>
          </a:bodyPr>
          <a:lstStyle>
            <a:lvl1pPr algn="r" rtl="1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95871112-680A-5C49-BB24-3BE5CE5F8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963" y="970195"/>
            <a:ext cx="11522075" cy="596436"/>
          </a:xfrm>
        </p:spPr>
        <p:txBody>
          <a:bodyPr/>
          <a:lstStyle>
            <a:lvl1pPr algn="r" rtl="1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4883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2268882"/>
            <a:ext cx="11522075" cy="4255743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9D0E4E57-ECF8-EE4E-8815-B42095956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3" y="1600842"/>
            <a:ext cx="11522075" cy="539750"/>
          </a:xfrm>
        </p:spPr>
        <p:txBody>
          <a:bodyPr>
            <a:noAutofit/>
          </a:bodyPr>
          <a:lstStyle>
            <a:lvl1pPr algn="r" rtl="1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12" name="title_text">
            <a:extLst>
              <a:ext uri="{FF2B5EF4-FFF2-40B4-BE49-F238E27FC236}">
                <a16:creationId xmlns:a16="http://schemas.microsoft.com/office/drawing/2014/main" id="{9D03E52B-63F7-7348-8604-806581AAD1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662" y="950615"/>
            <a:ext cx="11522075" cy="539750"/>
          </a:xfrm>
        </p:spPr>
        <p:txBody>
          <a:bodyPr/>
          <a:lstStyle>
            <a:lvl1pPr algn="r" rtl="1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9358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3007B-6196-0849-95B5-12D9BA31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D2B74-AE8E-FD45-A7EB-171691C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29-8A13-5049-AE8D-D5E4B3F2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01EB-F9BC-564B-B97D-4101A6D72F07}" type="datetime1">
              <a:rPr lang="en-US" smtClean="0"/>
              <a:t>10/31/21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C227-FB21-1940-BABF-F11012979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0D8B-273B-3F42-AFB7-42F26C27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FF3E-2FDF-DA49-8381-D4A5572BC4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49" r:id="rId4"/>
    <p:sldLayoutId id="2147483651" r:id="rId5"/>
    <p:sldLayoutId id="2147483653" r:id="rId6"/>
    <p:sldLayoutId id="2147483654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0C2E-4A10-6D4C-B201-DDA441F0811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474-B33A-FC45-B738-33E8E031C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8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 Nile</vt:lpstr>
      <vt:lpstr>Aldhabi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51</cp:revision>
  <dcterms:created xsi:type="dcterms:W3CDTF">2021-10-17T23:07:06Z</dcterms:created>
  <dcterms:modified xsi:type="dcterms:W3CDTF">2021-10-31T21:53:04Z</dcterms:modified>
</cp:coreProperties>
</file>