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Default Extension="gif" ContentType="image/gif"/>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xmlns:a="http://schemas.openxmlformats.org/drawingml/2006/main" xmlns:r="http://schemas.openxmlformats.org/officeDocument/2006/relationships" xmlns:p="http://schemas.openxmlformats.org/presentationml/2006/main">
    <p:sldId id="256" r:id="rId9"/>
    <p:sldId id="257" r:id="rId10"/>
    <p:sldId id="258" r:id="rId11"/>
    <p:sldId id="259" r:id="rId12"/>
    <p:sldId id="260" r:id="rId13"/>
    <p:sldId id="261" r:id="rId14"/>
    <p:sldId id="262" r:id="rId15"/>
    <p:sldId id="263" r:id="rId16"/>
    <p:sldId id="264" r:id="rId17"/>
    <p:sldId id="265" r:id="rId18"/>
    <p:sldId id="266" r:id="rId19"/>
    <p:sldId id="267" r:id="rId20"/>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9739"/>
    <p:restoredTop sz="94719"/>
  </p:normalViewPr>
  <p:slideViewPr>
    <p:cSldViewPr snapToGrid="0" snapToObjects="1">
      <p:cViewPr varScale="1">
        <p:scale>
          <a:sx n="155" d="100"/>
          <a:sy n="155" d="100"/>
        </p:scale>
        <p:origin x="224" y="248"/>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napToObjects="1" showGuides="1">
      <p:cViewPr varScale="1">
        <p:scale>
          <a:sx n="97" d="100"/>
          <a:sy n="97" d="100"/>
        </p:scale>
        <p:origin x="5072" y="200"/>
      </p:cViewPr>
      <p:guideLst/>
    </p:cSldViewPr>
  </p:notes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tableStyles" Target="tableStyles.xml"/>
<Relationship Id="rId3" Type="http://schemas.openxmlformats.org/officeDocument/2006/relationships/notesMaster" Target="notesMasters/notesMaster1.xml"/>
<Relationship Id="rId7"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viewProps" Target="viewProps.xml"/>
<Relationship Id="rId5" Type="http://schemas.openxmlformats.org/officeDocument/2006/relationships/presProps" Target="presProps.xml"/>
<Relationship Id="rId4" Type="http://schemas.openxmlformats.org/officeDocument/2006/relationships/handoutMaster" Target="handoutMasters/handoutMaster1.xml"/>
<Relationship Id="rId9" Type="http://schemas.openxmlformats.org/officeDocument/2006/relationships/slide" Target="slides/slide1.xml"/>
<Relationship Id="rId10" Type="http://schemas.openxmlformats.org/officeDocument/2006/relationships/slide" Target="slides/slide2.xml"/>
<Relationship Id="rId11" Type="http://schemas.openxmlformats.org/officeDocument/2006/relationships/slide" Target="slides/slide3.xml"/>
<Relationship Id="rId12" Type="http://schemas.openxmlformats.org/officeDocument/2006/relationships/slide" Target="slides/slide4.xml"/>
<Relationship Id="rId13" Type="http://schemas.openxmlformats.org/officeDocument/2006/relationships/slide" Target="slides/slide5.xml"/>
<Relationship Id="rId14" Type="http://schemas.openxmlformats.org/officeDocument/2006/relationships/slide" Target="slides/slide6.xml"/>
<Relationship Id="rId15" Type="http://schemas.openxmlformats.org/officeDocument/2006/relationships/slide" Target="slides/slide7.xml"/>
<Relationship Id="rId16" Type="http://schemas.openxmlformats.org/officeDocument/2006/relationships/slide" Target="slides/slide8.xml"/>
<Relationship Id="rId17" Type="http://schemas.openxmlformats.org/officeDocument/2006/relationships/slide" Target="slides/slide9.xml"/>
<Relationship Id="rId18" Type="http://schemas.openxmlformats.org/officeDocument/2006/relationships/slide" Target="slides/slide10.xml"/>
<Relationship Id="rId19" Type="http://schemas.openxmlformats.org/officeDocument/2006/relationships/slide" Target="slides/slide11.xml"/>
<Relationship Id="rId20" Type="http://schemas.openxmlformats.org/officeDocument/2006/relationships/slide" Target="slides/slide12.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080E463-3327-4240-9F2D-F6D2E85D31C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a:extLst>
              <a:ext uri="{FF2B5EF4-FFF2-40B4-BE49-F238E27FC236}">
                <a16:creationId xmlns:a16="http://schemas.microsoft.com/office/drawing/2014/main" id="{C94C7176-083E-E140-92FD-8709870275D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998B37-E892-D543-9650-B6A89C1296F6}" type="datetimeFigureOut">
              <a:rPr lang="en-IL" smtClean="0"/>
              <a:t>02/11/2021</a:t>
            </a:fld>
            <a:endParaRPr lang="en-IL"/>
          </a:p>
        </p:txBody>
      </p:sp>
      <p:sp>
        <p:nvSpPr>
          <p:cNvPr id="4" name="Footer Placeholder 3">
            <a:extLst>
              <a:ext uri="{FF2B5EF4-FFF2-40B4-BE49-F238E27FC236}">
                <a16:creationId xmlns:a16="http://schemas.microsoft.com/office/drawing/2014/main" id="{FF1F24CF-9D69-1F41-A7D5-94189A5D0B9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5" name="Slide Number Placeholder 4">
            <a:extLst>
              <a:ext uri="{FF2B5EF4-FFF2-40B4-BE49-F238E27FC236}">
                <a16:creationId xmlns:a16="http://schemas.microsoft.com/office/drawing/2014/main" id="{0843214F-60A5-5740-9E30-1BCA563CAFB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065B50C-64DE-1948-8183-05F54CC39DA8}" type="slidenum">
              <a:rPr lang="en-IL" smtClean="0"/>
              <a:t>‹#›</a:t>
            </a:fld>
            <a:endParaRPr lang="en-IL"/>
          </a:p>
        </p:txBody>
      </p:sp>
    </p:spTree>
    <p:extLst>
      <p:ext uri="{BB962C8B-B14F-4D97-AF65-F5344CB8AC3E}">
        <p14:creationId xmlns:p14="http://schemas.microsoft.com/office/powerpoint/2010/main" val="1834389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D5AD1A-A3D3-BC42-AD03-7C3A9910604D}" type="datetimeFigureOut">
              <a:rPr lang="en-IL" smtClean="0"/>
              <a:t>02/11/2021</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5A11FA-3A80-8B47-B015-AC1687A02BD8}" type="slidenum">
              <a:rPr lang="en-IL" smtClean="0"/>
              <a:t>‹#›</a:t>
            </a:fld>
            <a:endParaRPr lang="en-IL"/>
          </a:p>
        </p:txBody>
      </p:sp>
    </p:spTree>
    <p:extLst>
      <p:ext uri="{BB962C8B-B14F-4D97-AF65-F5344CB8AC3E}">
        <p14:creationId xmlns:p14="http://schemas.microsoft.com/office/powerpoint/2010/main" val="769081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ront_page">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A63CEC-32EE-8A40-B26A-5ADD11C52F46}"/>
              </a:ext>
            </a:extLst>
          </p:cNvPr>
          <p:cNvSpPr txBox="1"/>
          <p:nvPr userDrawn="1"/>
        </p:nvSpPr>
        <p:spPr>
          <a:xfrm>
            <a:off x="334963" y="873125"/>
            <a:ext cx="11522075" cy="2123658"/>
          </a:xfrm>
          <a:prstGeom prst="rect">
            <a:avLst/>
          </a:prstGeom>
          <a:noFill/>
        </p:spPr>
        <p:txBody>
          <a:bodyPr wrap="square" rtlCol="0">
            <a:spAutoFit/>
          </a:bodyPr>
          <a:lstStyle/>
          <a:p>
            <a:pPr algn="ctr"/>
            <a:r>
              <a:rPr lang="he-IL" sz="6000" b="1" dirty="0">
                <a:solidFill>
                  <a:schemeClr val="bg1"/>
                </a:solidFill>
                <a:latin typeface="Aharoni" panose="020F0502020204030204" pitchFamily="34" charset="0"/>
                <a:cs typeface="Aharoni" panose="020F0502020204030204" pitchFamily="34" charset="0"/>
              </a:rPr>
              <a:t>פרק 4</a:t>
            </a:r>
            <a:br>
              <a:rPr lang="en-IL" sz="6000" b="1" dirty="0">
                <a:solidFill>
                  <a:schemeClr val="bg1"/>
                </a:solidFill>
                <a:latin typeface="Al Nile" pitchFamily="2" charset="-78"/>
                <a:cs typeface="Al Nile" pitchFamily="2" charset="-78"/>
              </a:rPr>
            </a:br>
            <a:r>
              <a:rPr lang="he-IL" sz="7200" b="1" dirty="0">
                <a:solidFill>
                  <a:schemeClr val="bg1"/>
                </a:solidFill>
                <a:latin typeface="Aldhabi" panose="020F0502020204030204" pitchFamily="34" charset="0"/>
                <a:cs typeface="Aldhabi" panose="020F0502020204030204" pitchFamily="34" charset="0"/>
              </a:rPr>
              <a:t>מערכת הבריאות הממשלתית</a:t>
            </a:r>
            <a:endParaRPr lang="he-IL" sz="6000" b="1" dirty="0">
              <a:solidFill>
                <a:schemeClr val="bg1"/>
              </a:solidFill>
              <a:latin typeface="Aldhabi" panose="020F0502020204030204" pitchFamily="34" charset="0"/>
              <a:cs typeface="Aldhabi" panose="020F0502020204030204" pitchFamily="34" charset="0"/>
            </a:endParaRPr>
          </a:p>
        </p:txBody>
      </p:sp>
      <p:pic>
        <p:nvPicPr>
          <p:cNvPr id="3" name="Picture 2">
            <a:extLst>
              <a:ext uri="{FF2B5EF4-FFF2-40B4-BE49-F238E27FC236}">
                <a16:creationId xmlns:a16="http://schemas.microsoft.com/office/drawing/2014/main" id="{BDDBCBFF-F40E-054C-9DF8-65936EC4CA9E}"/>
              </a:ext>
            </a:extLst>
          </p:cNvPr>
          <p:cNvPicPr>
            <a:picLocks noChangeAspect="1"/>
          </p:cNvPicPr>
          <p:nvPr userDrawn="1"/>
        </p:nvPicPr>
        <p:blipFill>
          <a:blip r:embed="rId2"/>
          <a:stretch>
            <a:fillRect/>
          </a:stretch>
        </p:blipFill>
        <p:spPr>
          <a:xfrm>
            <a:off x="1250795" y="0"/>
            <a:ext cx="9690410" cy="6839029"/>
          </a:xfrm>
          <a:prstGeom prst="rect">
            <a:avLst/>
          </a:prstGeom>
        </p:spPr>
      </p:pic>
    </p:spTree>
    <p:extLst>
      <p:ext uri="{BB962C8B-B14F-4D97-AF65-F5344CB8AC3E}">
        <p14:creationId xmlns:p14="http://schemas.microsoft.com/office/powerpoint/2010/main" val="3174364263"/>
      </p:ext>
    </p:extLst>
  </p:cSld>
  <p:clrMapOvr>
    <a:masterClrMapping/>
  </p:clrMapOvr>
  <p:extLst>
    <p:ext uri="{DCECCB84-F9BA-43D5-87BE-67443E8EF086}">
      <p15:sldGuideLst xmlns:p15="http://schemas.microsoft.com/office/powerpoint/2012/main">
        <p15:guide id="1" orient="horz" pos="210" userDrawn="1">
          <p15:clr>
            <a:srgbClr val="FBAE40"/>
          </p15:clr>
        </p15:guide>
        <p15:guide id="2" pos="211" userDrawn="1">
          <p15:clr>
            <a:srgbClr val="FBAE40"/>
          </p15:clr>
        </p15:guide>
        <p15:guide id="3" orient="horz" pos="4110" userDrawn="1">
          <p15:clr>
            <a:srgbClr val="FBAE40"/>
          </p15:clr>
        </p15:guide>
        <p15:guide id="4" pos="7469" userDrawn="1">
          <p15:clr>
            <a:srgbClr val="FBAE40"/>
          </p15:clr>
        </p15:guide>
        <p15:guide id="5" pos="1912" userDrawn="1">
          <p15:clr>
            <a:srgbClr val="FBAE40"/>
          </p15:clr>
        </p15:guide>
        <p15:guide id="6" orient="horz" pos="799" userDrawn="1">
          <p15:clr>
            <a:srgbClr val="FBAE40"/>
          </p15:clr>
        </p15:guide>
        <p15:guide id="7" pos="5768" userDrawn="1">
          <p15:clr>
            <a:srgbClr val="FBAE40"/>
          </p15:clr>
        </p15:guide>
        <p15:guide id="8" orient="horz" pos="550" userDrawn="1">
          <p15:clr>
            <a:srgbClr val="FBAE40"/>
          </p15:clr>
        </p15:guide>
        <p15:guide id="9" orient="horz" pos="2160" userDrawn="1">
          <p15:clr>
            <a:srgbClr val="FBAE40"/>
          </p15:clr>
        </p15:guide>
        <p15:guide id="10"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A63CEC-32EE-8A40-B26A-5ADD11C52F46}"/>
              </a:ext>
            </a:extLst>
          </p:cNvPr>
          <p:cNvSpPr txBox="1"/>
          <p:nvPr userDrawn="1"/>
        </p:nvSpPr>
        <p:spPr>
          <a:xfrm>
            <a:off x="334963" y="873125"/>
            <a:ext cx="11522075" cy="2123658"/>
          </a:xfrm>
          <a:prstGeom prst="rect">
            <a:avLst/>
          </a:prstGeom>
          <a:noFill/>
        </p:spPr>
        <p:txBody>
          <a:bodyPr wrap="square" rtlCol="0">
            <a:spAutoFit/>
          </a:bodyPr>
          <a:lstStyle/>
          <a:p>
            <a:pPr algn="ctr"/>
            <a:r>
              <a:rPr lang="he-IL" sz="6000" b="1" dirty="0">
                <a:solidFill>
                  <a:schemeClr val="bg1"/>
                </a:solidFill>
                <a:latin typeface="Aharoni" panose="020F0502020204030204" pitchFamily="34" charset="0"/>
                <a:cs typeface="Aharoni" panose="020F0502020204030204" pitchFamily="34" charset="0"/>
              </a:rPr>
              <a:t>פרק 4</a:t>
            </a:r>
            <a:br>
              <a:rPr lang="en-IL" sz="6000" b="1" dirty="0">
                <a:solidFill>
                  <a:schemeClr val="bg1"/>
                </a:solidFill>
                <a:latin typeface="Al Nile" pitchFamily="2" charset="-78"/>
                <a:cs typeface="Al Nile" pitchFamily="2" charset="-78"/>
              </a:rPr>
            </a:br>
            <a:r>
              <a:rPr lang="he-IL" sz="7200" b="1" dirty="0">
                <a:solidFill>
                  <a:schemeClr val="bg1"/>
                </a:solidFill>
                <a:latin typeface="Aldhabi" panose="020F0502020204030204" pitchFamily="34" charset="0"/>
                <a:cs typeface="Aldhabi" panose="020F0502020204030204" pitchFamily="34" charset="0"/>
              </a:rPr>
              <a:t>מערכת הבריאות הממשלתית</a:t>
            </a:r>
            <a:endParaRPr lang="he-IL" sz="6000" b="1" dirty="0">
              <a:solidFill>
                <a:schemeClr val="bg1"/>
              </a:solidFill>
              <a:latin typeface="Aldhabi" panose="020F0502020204030204" pitchFamily="34" charset="0"/>
              <a:cs typeface="Aldhabi" panose="020F0502020204030204" pitchFamily="34" charset="0"/>
            </a:endParaRPr>
          </a:p>
        </p:txBody>
      </p:sp>
    </p:spTree>
    <p:extLst>
      <p:ext uri="{BB962C8B-B14F-4D97-AF65-F5344CB8AC3E}">
        <p14:creationId xmlns:p14="http://schemas.microsoft.com/office/powerpoint/2010/main" val="1581038402"/>
      </p:ext>
    </p:extLst>
  </p:cSld>
  <p:clrMapOvr>
    <a:masterClrMapping/>
  </p:clrMapOvr>
  <p:extLst>
    <p:ext uri="{DCECCB84-F9BA-43D5-87BE-67443E8EF086}">
      <p15:sldGuideLst xmlns:p15="http://schemas.microsoft.com/office/powerpoint/2012/main">
        <p15:guide id="1" orient="horz" pos="210" userDrawn="1">
          <p15:clr>
            <a:srgbClr val="FBAE40"/>
          </p15:clr>
        </p15:guide>
        <p15:guide id="2" pos="211" userDrawn="1">
          <p15:clr>
            <a:srgbClr val="FBAE40"/>
          </p15:clr>
        </p15:guide>
        <p15:guide id="3" orient="horz" pos="4110" userDrawn="1">
          <p15:clr>
            <a:srgbClr val="FBAE40"/>
          </p15:clr>
        </p15:guide>
        <p15:guide id="4" pos="7469" userDrawn="1">
          <p15:clr>
            <a:srgbClr val="FBAE40"/>
          </p15:clr>
        </p15:guide>
        <p15:guide id="5" pos="1912" userDrawn="1">
          <p15:clr>
            <a:srgbClr val="FBAE40"/>
          </p15:clr>
        </p15:guide>
        <p15:guide id="6" orient="horz" pos="799" userDrawn="1">
          <p15:clr>
            <a:srgbClr val="FBAE40"/>
          </p15:clr>
        </p15:guide>
        <p15:guide id="7" pos="5768" userDrawn="1">
          <p15:clr>
            <a:srgbClr val="FBAE40"/>
          </p15:clr>
        </p15:guide>
        <p15:guide id="8" orient="horz" pos="550" userDrawn="1">
          <p15:clr>
            <a:srgbClr val="FBAE40"/>
          </p15:clr>
        </p15:guide>
        <p15:guide id="9" orient="horz" pos="2160" userDrawn="1">
          <p15:clr>
            <a:srgbClr val="FBAE40"/>
          </p15:clr>
        </p15:guide>
        <p15:guide id="10"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mpty_page">
    <p:bg>
      <p:bgPr>
        <a:solidFill>
          <a:schemeClr val="accent1">
            <a:lumMod val="60000"/>
            <a:lumOff val="4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7437008"/>
      </p:ext>
    </p:extLst>
  </p:cSld>
  <p:clrMapOvr>
    <a:masterClrMapping/>
  </p:clrMapOvr>
  <p:extLst>
    <p:ext uri="{DCECCB84-F9BA-43D5-87BE-67443E8EF086}">
      <p15:sldGuideLst xmlns:p15="http://schemas.microsoft.com/office/powerpoint/2012/main">
        <p15:guide id="1" orient="horz" pos="210" userDrawn="1">
          <p15:clr>
            <a:srgbClr val="FBAE40"/>
          </p15:clr>
        </p15:guide>
        <p15:guide id="2" pos="211" userDrawn="1">
          <p15:clr>
            <a:srgbClr val="FBAE40"/>
          </p15:clr>
        </p15:guide>
        <p15:guide id="3" orient="horz" pos="4110" userDrawn="1">
          <p15:clr>
            <a:srgbClr val="FBAE40"/>
          </p15:clr>
        </p15:guide>
        <p15:guide id="4" pos="7469" userDrawn="1">
          <p15:clr>
            <a:srgbClr val="FBAE40"/>
          </p15:clr>
        </p15:guide>
        <p15:guide id="5" pos="1912" userDrawn="1">
          <p15:clr>
            <a:srgbClr val="FBAE40"/>
          </p15:clr>
        </p15:guide>
        <p15:guide id="6" orient="horz" pos="799" userDrawn="1">
          <p15:clr>
            <a:srgbClr val="FBAE40"/>
          </p15:clr>
        </p15:guide>
        <p15:guide id="7" pos="5768" userDrawn="1">
          <p15:clr>
            <a:srgbClr val="FBAE40"/>
          </p15:clr>
        </p15:guide>
        <p15:guide id="8" orient="horz" pos="550" userDrawn="1">
          <p15:clr>
            <a:srgbClr val="FBAE40"/>
          </p15:clr>
        </p15:guide>
        <p15:guide id="9" orient="horz" pos="2160" userDrawn="1">
          <p15:clr>
            <a:srgbClr val="FBAE40"/>
          </p15:clr>
        </p15:guide>
        <p15:guide id="10"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yout_full_plot">
    <p:spTree>
      <p:nvGrpSpPr>
        <p:cNvPr id="1" name=""/>
        <p:cNvGrpSpPr/>
        <p:nvPr/>
      </p:nvGrpSpPr>
      <p:grpSpPr>
        <a:xfrm>
          <a:off x="0" y="0"/>
          <a:ext cx="0" cy="0"/>
          <a:chOff x="0" y="0"/>
          <a:chExt cx="0" cy="0"/>
        </a:xfrm>
      </p:grpSpPr>
      <p:sp>
        <p:nvSpPr>
          <p:cNvPr id="9" name="line">
            <a:extLst>
              <a:ext uri="{FF2B5EF4-FFF2-40B4-BE49-F238E27FC236}">
                <a16:creationId xmlns:a16="http://schemas.microsoft.com/office/drawing/2014/main" id="{C7AD5482-5C49-A543-B5AB-3602B721425E}"/>
              </a:ext>
            </a:extLst>
          </p:cNvPr>
          <p:cNvSpPr/>
          <p:nvPr userDrawn="1"/>
        </p:nvSpPr>
        <p:spPr>
          <a:xfrm>
            <a:off x="334963" y="822325"/>
            <a:ext cx="11522075" cy="5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L"/>
          </a:p>
        </p:txBody>
      </p:sp>
      <p:sp>
        <p:nvSpPr>
          <p:cNvPr id="13" name="plot">
            <a:extLst>
              <a:ext uri="{FF2B5EF4-FFF2-40B4-BE49-F238E27FC236}">
                <a16:creationId xmlns:a16="http://schemas.microsoft.com/office/drawing/2014/main" id="{4A76181B-4DA1-AD48-B588-6B5F665F0852}"/>
              </a:ext>
            </a:extLst>
          </p:cNvPr>
          <p:cNvSpPr>
            <a:spLocks noGrp="1"/>
          </p:cNvSpPr>
          <p:nvPr>
            <p:ph type="pic" sz="quarter" idx="11"/>
          </p:nvPr>
        </p:nvSpPr>
        <p:spPr>
          <a:xfrm>
            <a:off x="334963" y="1560423"/>
            <a:ext cx="11522075" cy="4964202"/>
          </a:xfrm>
        </p:spPr>
        <p:txBody>
          <a:bodyPr/>
          <a:lstStyle/>
          <a:p>
            <a:pPr marL="0" indent="0" algn="l" defTabSz="914400" rtl="0" eaLnBrk="1" latinLnBrk="0" hangingPunct="1">
              <a:lnSpc>
                <a:spcPct val="90000"/>
              </a:lnSpc>
              <a:spcBef>
                <a:spcPts val="1000"/>
              </a:spcBef>
              <a:buFont typeface="Arial" panose="020B0604020202020204" pitchFamily="34" charset="0"/>
              <a:buNone/>
            </a:pPr>
            <a:endParaRPr lang="en-IL" dirty="0"/>
          </a:p>
        </p:txBody>
      </p:sp>
      <p:sp>
        <p:nvSpPr>
          <p:cNvPr id="8" name="num">
            <a:extLst>
              <a:ext uri="{FF2B5EF4-FFF2-40B4-BE49-F238E27FC236}">
                <a16:creationId xmlns:a16="http://schemas.microsoft.com/office/drawing/2014/main" id="{3570499E-609F-EC49-A518-B9B5D8123A90}"/>
              </a:ext>
            </a:extLst>
          </p:cNvPr>
          <p:cNvSpPr>
            <a:spLocks noGrp="1"/>
          </p:cNvSpPr>
          <p:nvPr>
            <p:ph type="body" sz="quarter" idx="10" hasCustomPrompt="1"/>
          </p:nvPr>
        </p:nvSpPr>
        <p:spPr>
          <a:xfrm>
            <a:off x="10637838" y="333375"/>
            <a:ext cx="1219200" cy="488950"/>
          </a:xfrm>
        </p:spPr>
        <p:txBody>
          <a:bodyPr lIns="0" tIns="0" rIns="0" bIns="0"/>
          <a:lstStyle>
            <a:lvl1pPr algn="r">
              <a:defRPr b="1">
                <a:solidFill>
                  <a:schemeClr val="accent1"/>
                </a:solidFill>
              </a:defRPr>
            </a:lvl1pPr>
          </a:lstStyle>
          <a:p>
            <a:pPr lvl="0"/>
            <a:r>
              <a:rPr lang="en-US" dirty="0"/>
              <a:t>num</a:t>
            </a:r>
            <a:endParaRPr lang="en-IL" dirty="0"/>
          </a:p>
        </p:txBody>
      </p:sp>
      <p:sp>
        <p:nvSpPr>
          <p:cNvPr id="23" name="box">
            <a:extLst>
              <a:ext uri="{FF2B5EF4-FFF2-40B4-BE49-F238E27FC236}">
                <a16:creationId xmlns:a16="http://schemas.microsoft.com/office/drawing/2014/main" id="{857EFE2E-E44E-AF44-8141-1D1C4D7DC626}"/>
              </a:ext>
            </a:extLst>
          </p:cNvPr>
          <p:cNvSpPr/>
          <p:nvPr userDrawn="1"/>
        </p:nvSpPr>
        <p:spPr>
          <a:xfrm>
            <a:off x="-20409" y="6610260"/>
            <a:ext cx="646801" cy="192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L"/>
          </a:p>
        </p:txBody>
      </p:sp>
      <p:sp>
        <p:nvSpPr>
          <p:cNvPr id="24" name="page_number">
            <a:extLst>
              <a:ext uri="{FF2B5EF4-FFF2-40B4-BE49-F238E27FC236}">
                <a16:creationId xmlns:a16="http://schemas.microsoft.com/office/drawing/2014/main" id="{8DDCF2EC-570E-2244-84E1-9EEF7B8BDA20}"/>
              </a:ext>
            </a:extLst>
          </p:cNvPr>
          <p:cNvSpPr>
            <a:spLocks noGrp="1"/>
          </p:cNvSpPr>
          <p:nvPr>
            <p:ph type="body" sz="quarter" idx="14"/>
          </p:nvPr>
        </p:nvSpPr>
        <p:spPr>
          <a:xfrm>
            <a:off x="52960" y="6578569"/>
            <a:ext cx="500062" cy="255588"/>
          </a:xfrm>
        </p:spPr>
        <p:txBody>
          <a:bodyPr>
            <a:noAutofit/>
          </a:bodyPr>
          <a:lstStyle>
            <a:lvl1pPr algn="ctr">
              <a:defRPr sz="1200">
                <a:solidFill>
                  <a:schemeClr val="bg1"/>
                </a:solidFill>
              </a:defRPr>
            </a:lvl1pPr>
          </a:lstStyle>
          <a:p>
            <a:pPr marL="0" lvl="0" indent="0" algn="ctr" defTabSz="914400" rtl="1" eaLnBrk="1" latinLnBrk="0" hangingPunct="1">
              <a:lnSpc>
                <a:spcPct val="90000"/>
              </a:lnSpc>
              <a:spcBef>
                <a:spcPts val="1000"/>
              </a:spcBef>
              <a:buFont typeface="Arial" panose="020B0604020202020204" pitchFamily="34" charset="0"/>
              <a:buNone/>
            </a:pPr>
            <a:endParaRPr lang="en-IL" dirty="0"/>
          </a:p>
        </p:txBody>
      </p:sp>
      <p:sp>
        <p:nvSpPr>
          <p:cNvPr id="25" name="name_of_capter">
            <a:extLst>
              <a:ext uri="{FF2B5EF4-FFF2-40B4-BE49-F238E27FC236}">
                <a16:creationId xmlns:a16="http://schemas.microsoft.com/office/drawing/2014/main" id="{56460E1B-6A1C-8B47-AD33-88CF022E0B63}"/>
              </a:ext>
            </a:extLst>
          </p:cNvPr>
          <p:cNvSpPr txBox="1"/>
          <p:nvPr userDrawn="1"/>
        </p:nvSpPr>
        <p:spPr>
          <a:xfrm>
            <a:off x="616559" y="6568737"/>
            <a:ext cx="2337758" cy="276999"/>
          </a:xfrm>
          <a:prstGeom prst="rect">
            <a:avLst/>
          </a:prstGeom>
          <a:noFill/>
        </p:spPr>
        <p:txBody>
          <a:bodyPr wrap="square" rtlCol="0">
            <a:spAutoFit/>
          </a:bodyPr>
          <a:lstStyle/>
          <a:p>
            <a:r>
              <a:rPr lang="he-IL" sz="1200" dirty="0"/>
              <a:t>פרק 4 מערכת הבריאות הממשלתית</a:t>
            </a:r>
            <a:endParaRPr lang="en-IL" sz="1200" dirty="0"/>
          </a:p>
        </p:txBody>
      </p:sp>
      <p:sp>
        <p:nvSpPr>
          <p:cNvPr id="4" name="text">
            <a:extLst>
              <a:ext uri="{FF2B5EF4-FFF2-40B4-BE49-F238E27FC236}">
                <a16:creationId xmlns:a16="http://schemas.microsoft.com/office/drawing/2014/main" id="{3E09A5B3-0259-6A4E-85CD-D98BDBCB3317}"/>
              </a:ext>
            </a:extLst>
          </p:cNvPr>
          <p:cNvSpPr>
            <a:spLocks noGrp="1"/>
          </p:cNvSpPr>
          <p:nvPr>
            <p:ph type="body" sz="quarter" idx="15"/>
          </p:nvPr>
        </p:nvSpPr>
        <p:spPr>
          <a:xfrm>
            <a:off x="334963" y="955675"/>
            <a:ext cx="11522075" cy="487363"/>
          </a:xfrm>
        </p:spPr>
        <p:txBody>
          <a:bodyPr/>
          <a:lstStyle>
            <a:lvl1pPr algn="r" rtl="1">
              <a:defRPr sz="2200"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L" dirty="0"/>
          </a:p>
        </p:txBody>
      </p:sp>
    </p:spTree>
    <p:extLst>
      <p:ext uri="{BB962C8B-B14F-4D97-AF65-F5344CB8AC3E}">
        <p14:creationId xmlns:p14="http://schemas.microsoft.com/office/powerpoint/2010/main" val="3948239835"/>
      </p:ext>
    </p:extLst>
  </p:cSld>
  <p:clrMapOvr>
    <a:masterClrMapping/>
  </p:clrMapOvr>
  <p:extLst>
    <p:ext uri="{DCECCB84-F9BA-43D5-87BE-67443E8EF086}">
      <p15:sldGuideLst xmlns:p15="http://schemas.microsoft.com/office/powerpoint/2012/main">
        <p15:guide id="1" orient="horz" pos="210" userDrawn="1">
          <p15:clr>
            <a:srgbClr val="FBAE40"/>
          </p15:clr>
        </p15:guide>
        <p15:guide id="2" pos="211" userDrawn="1">
          <p15:clr>
            <a:srgbClr val="FBAE40"/>
          </p15:clr>
        </p15:guide>
        <p15:guide id="3" orient="horz" pos="4110" userDrawn="1">
          <p15:clr>
            <a:srgbClr val="FBAE40"/>
          </p15:clr>
        </p15:guide>
        <p15:guide id="4" pos="7469" userDrawn="1">
          <p15:clr>
            <a:srgbClr val="FBAE40"/>
          </p15:clr>
        </p15:guide>
        <p15:guide id="5" pos="1912" userDrawn="1">
          <p15:clr>
            <a:srgbClr val="FBAE40"/>
          </p15:clr>
        </p15:guide>
        <p15:guide id="6" orient="horz" pos="799" userDrawn="1">
          <p15:clr>
            <a:srgbClr val="FBAE40"/>
          </p15:clr>
        </p15:guide>
        <p15:guide id="7" pos="5768" userDrawn="1">
          <p15:clr>
            <a:srgbClr val="FBAE40"/>
          </p15:clr>
        </p15:guide>
        <p15:guide id="8" orient="horz" pos="550" userDrawn="1">
          <p15:clr>
            <a:srgbClr val="FBAE40"/>
          </p15:clr>
        </p15:guide>
        <p15:guide id="9" orient="horz" pos="2160" userDrawn="1">
          <p15:clr>
            <a:srgbClr val="FBAE40"/>
          </p15:clr>
        </p15:guide>
        <p15:guide id="10"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yout_half">
    <p:spTree>
      <p:nvGrpSpPr>
        <p:cNvPr id="1" name=""/>
        <p:cNvGrpSpPr/>
        <p:nvPr/>
      </p:nvGrpSpPr>
      <p:grpSpPr>
        <a:xfrm>
          <a:off x="0" y="0"/>
          <a:ext cx="0" cy="0"/>
          <a:chOff x="0" y="0"/>
          <a:chExt cx="0" cy="0"/>
        </a:xfrm>
      </p:grpSpPr>
      <p:sp>
        <p:nvSpPr>
          <p:cNvPr id="21" name="name_of_capter">
            <a:extLst>
              <a:ext uri="{FF2B5EF4-FFF2-40B4-BE49-F238E27FC236}">
                <a16:creationId xmlns:a16="http://schemas.microsoft.com/office/drawing/2014/main" id="{13A8E331-E363-BD40-979C-2C2859EA8398}"/>
              </a:ext>
            </a:extLst>
          </p:cNvPr>
          <p:cNvSpPr txBox="1"/>
          <p:nvPr userDrawn="1"/>
        </p:nvSpPr>
        <p:spPr>
          <a:xfrm>
            <a:off x="616559" y="6568737"/>
            <a:ext cx="2337758" cy="276999"/>
          </a:xfrm>
          <a:prstGeom prst="rect">
            <a:avLst/>
          </a:prstGeom>
          <a:noFill/>
        </p:spPr>
        <p:txBody>
          <a:bodyPr wrap="square" rtlCol="0">
            <a:spAutoFit/>
          </a:bodyPr>
          <a:lstStyle/>
          <a:p>
            <a:r>
              <a:rPr lang="he-IL" sz="1200" dirty="0"/>
              <a:t>פרק 4 מערכת הבריאות הממשלתית</a:t>
            </a:r>
            <a:endParaRPr lang="en-IL" sz="1200" dirty="0"/>
          </a:p>
        </p:txBody>
      </p:sp>
      <p:sp>
        <p:nvSpPr>
          <p:cNvPr id="9" name="line">
            <a:extLst>
              <a:ext uri="{FF2B5EF4-FFF2-40B4-BE49-F238E27FC236}">
                <a16:creationId xmlns:a16="http://schemas.microsoft.com/office/drawing/2014/main" id="{C7AD5482-5C49-A543-B5AB-3602B721425E}"/>
              </a:ext>
            </a:extLst>
          </p:cNvPr>
          <p:cNvSpPr/>
          <p:nvPr userDrawn="1"/>
        </p:nvSpPr>
        <p:spPr>
          <a:xfrm>
            <a:off x="6176513" y="822325"/>
            <a:ext cx="5680525" cy="5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3" name="plot">
            <a:extLst>
              <a:ext uri="{FF2B5EF4-FFF2-40B4-BE49-F238E27FC236}">
                <a16:creationId xmlns:a16="http://schemas.microsoft.com/office/drawing/2014/main" id="{4A76181B-4DA1-AD48-B588-6B5F665F0852}"/>
              </a:ext>
            </a:extLst>
          </p:cNvPr>
          <p:cNvSpPr>
            <a:spLocks noGrp="1"/>
          </p:cNvSpPr>
          <p:nvPr>
            <p:ph type="pic" sz="quarter" idx="11"/>
          </p:nvPr>
        </p:nvSpPr>
        <p:spPr>
          <a:xfrm>
            <a:off x="334964" y="873125"/>
            <a:ext cx="5619788" cy="5651500"/>
          </a:xfrm>
        </p:spPr>
        <p:txBody>
          <a:bodyPr/>
          <a:lstStyle/>
          <a:p>
            <a:endParaRPr lang="en-IL" dirty="0"/>
          </a:p>
        </p:txBody>
      </p:sp>
      <p:sp>
        <p:nvSpPr>
          <p:cNvPr id="8" name="num">
            <a:extLst>
              <a:ext uri="{FF2B5EF4-FFF2-40B4-BE49-F238E27FC236}">
                <a16:creationId xmlns:a16="http://schemas.microsoft.com/office/drawing/2014/main" id="{3570499E-609F-EC49-A518-B9B5D8123A90}"/>
              </a:ext>
            </a:extLst>
          </p:cNvPr>
          <p:cNvSpPr>
            <a:spLocks noGrp="1"/>
          </p:cNvSpPr>
          <p:nvPr>
            <p:ph type="body" sz="quarter" idx="10" hasCustomPrompt="1"/>
          </p:nvPr>
        </p:nvSpPr>
        <p:spPr>
          <a:xfrm>
            <a:off x="10637838" y="333375"/>
            <a:ext cx="1219200" cy="488950"/>
          </a:xfrm>
        </p:spPr>
        <p:txBody>
          <a:bodyPr lIns="0" tIns="0" rIns="0" bIns="0"/>
          <a:lstStyle>
            <a:lvl1pPr algn="r">
              <a:defRPr b="1">
                <a:solidFill>
                  <a:schemeClr val="accent1"/>
                </a:solidFill>
              </a:defRPr>
            </a:lvl1pPr>
          </a:lstStyle>
          <a:p>
            <a:pPr lvl="0"/>
            <a:r>
              <a:rPr lang="en-US" dirty="0"/>
              <a:t>num</a:t>
            </a:r>
            <a:endParaRPr lang="en-IL" dirty="0"/>
          </a:p>
        </p:txBody>
      </p:sp>
      <p:sp>
        <p:nvSpPr>
          <p:cNvPr id="19" name="box">
            <a:extLst>
              <a:ext uri="{FF2B5EF4-FFF2-40B4-BE49-F238E27FC236}">
                <a16:creationId xmlns:a16="http://schemas.microsoft.com/office/drawing/2014/main" id="{32058DD7-A18C-4E43-898F-99998549950B}"/>
              </a:ext>
            </a:extLst>
          </p:cNvPr>
          <p:cNvSpPr/>
          <p:nvPr userDrawn="1"/>
        </p:nvSpPr>
        <p:spPr>
          <a:xfrm>
            <a:off x="-20409" y="6610260"/>
            <a:ext cx="646801" cy="192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L"/>
          </a:p>
        </p:txBody>
      </p:sp>
      <p:sp>
        <p:nvSpPr>
          <p:cNvPr id="20" name="page_number">
            <a:extLst>
              <a:ext uri="{FF2B5EF4-FFF2-40B4-BE49-F238E27FC236}">
                <a16:creationId xmlns:a16="http://schemas.microsoft.com/office/drawing/2014/main" id="{49ECFFB7-18D9-ED44-AD9B-593C92540F41}"/>
              </a:ext>
            </a:extLst>
          </p:cNvPr>
          <p:cNvSpPr>
            <a:spLocks noGrp="1"/>
          </p:cNvSpPr>
          <p:nvPr>
            <p:ph type="body" sz="quarter" idx="14"/>
          </p:nvPr>
        </p:nvSpPr>
        <p:spPr>
          <a:xfrm>
            <a:off x="52960" y="6578569"/>
            <a:ext cx="500062" cy="255588"/>
          </a:xfrm>
        </p:spPr>
        <p:txBody>
          <a:bodyPr>
            <a:noAutofit/>
          </a:bodyPr>
          <a:lstStyle>
            <a:lvl1pPr algn="ctr">
              <a:defRPr sz="1200">
                <a:solidFill>
                  <a:schemeClr val="bg1"/>
                </a:solidFill>
              </a:defRPr>
            </a:lvl1pPr>
          </a:lstStyle>
          <a:p>
            <a:pPr marL="0" lvl="0" indent="0" algn="ctr" defTabSz="914400" rtl="1" eaLnBrk="1" latinLnBrk="0" hangingPunct="1">
              <a:lnSpc>
                <a:spcPct val="90000"/>
              </a:lnSpc>
              <a:spcBef>
                <a:spcPts val="1000"/>
              </a:spcBef>
              <a:buFont typeface="Arial" panose="020B0604020202020204" pitchFamily="34" charset="0"/>
              <a:buNone/>
            </a:pPr>
            <a:endParaRPr lang="en-IL" dirty="0"/>
          </a:p>
        </p:txBody>
      </p:sp>
      <p:sp>
        <p:nvSpPr>
          <p:cNvPr id="10" name="text">
            <a:extLst>
              <a:ext uri="{FF2B5EF4-FFF2-40B4-BE49-F238E27FC236}">
                <a16:creationId xmlns:a16="http://schemas.microsoft.com/office/drawing/2014/main" id="{76261FA6-752C-E046-A06E-ED26BD6946F3}"/>
              </a:ext>
            </a:extLst>
          </p:cNvPr>
          <p:cNvSpPr>
            <a:spLocks noGrp="1"/>
          </p:cNvSpPr>
          <p:nvPr>
            <p:ph type="body" sz="quarter" idx="15"/>
          </p:nvPr>
        </p:nvSpPr>
        <p:spPr>
          <a:xfrm>
            <a:off x="6096001" y="1268413"/>
            <a:ext cx="5761038" cy="5256212"/>
          </a:xfrm>
        </p:spPr>
        <p:txBody>
          <a:bodyPr>
            <a:normAutofit/>
          </a:bodyPr>
          <a:lstStyle>
            <a:lvl1pPr algn="r" rtl="1">
              <a:defRPr sz="1400">
                <a:latin typeface="Arial" panose="020B0604020202020204" pitchFamily="34" charset="0"/>
                <a:cs typeface="Arial" panose="020B0604020202020204" pitchFamily="34" charset="0"/>
              </a:defRPr>
            </a:lvl1pPr>
            <a:lvl2pPr>
              <a:defRPr sz="1400">
                <a:latin typeface="Arial" panose="020B0604020202020204" pitchFamily="34" charset="0"/>
                <a:cs typeface="Arial" panose="020B0604020202020204" pitchFamily="34" charset="0"/>
              </a:defRPr>
            </a:lvl2pPr>
            <a:lvl3pPr>
              <a:defRPr sz="1400">
                <a:latin typeface="Arial" panose="020B0604020202020204" pitchFamily="34" charset="0"/>
                <a:cs typeface="Arial" panose="020B0604020202020204" pitchFamily="34" charset="0"/>
              </a:defRPr>
            </a:lvl3pPr>
            <a:lvl4pPr>
              <a:defRPr sz="1400">
                <a:latin typeface="Arial" panose="020B0604020202020204" pitchFamily="34" charset="0"/>
                <a:cs typeface="Arial" panose="020B0604020202020204" pitchFamily="34" charset="0"/>
              </a:defRPr>
            </a:lvl4pPr>
            <a:lvl5pPr>
              <a:defRPr sz="1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L" dirty="0"/>
          </a:p>
        </p:txBody>
      </p:sp>
    </p:spTree>
    <p:extLst>
      <p:ext uri="{BB962C8B-B14F-4D97-AF65-F5344CB8AC3E}">
        <p14:creationId xmlns:p14="http://schemas.microsoft.com/office/powerpoint/2010/main" val="3554579165"/>
      </p:ext>
    </p:extLst>
  </p:cSld>
  <p:clrMapOvr>
    <a:masterClrMapping/>
  </p:clrMapOvr>
  <p:extLst>
    <p:ext uri="{DCECCB84-F9BA-43D5-87BE-67443E8EF086}">
      <p15:sldGuideLst xmlns:p15="http://schemas.microsoft.com/office/powerpoint/2012/main">
        <p15:guide id="1" orient="horz" pos="210" userDrawn="1">
          <p15:clr>
            <a:srgbClr val="FBAE40"/>
          </p15:clr>
        </p15:guide>
        <p15:guide id="2" pos="211" userDrawn="1">
          <p15:clr>
            <a:srgbClr val="FBAE40"/>
          </p15:clr>
        </p15:guide>
        <p15:guide id="3" orient="horz" pos="4110" userDrawn="1">
          <p15:clr>
            <a:srgbClr val="FBAE40"/>
          </p15:clr>
        </p15:guide>
        <p15:guide id="4" pos="7469" userDrawn="1">
          <p15:clr>
            <a:srgbClr val="FBAE40"/>
          </p15:clr>
        </p15:guide>
        <p15:guide id="5" pos="1912" userDrawn="1">
          <p15:clr>
            <a:srgbClr val="FBAE40"/>
          </p15:clr>
        </p15:guide>
        <p15:guide id="6" orient="horz" pos="799" userDrawn="1">
          <p15:clr>
            <a:srgbClr val="FBAE40"/>
          </p15:clr>
        </p15:guide>
        <p15:guide id="7" pos="5768" userDrawn="1">
          <p15:clr>
            <a:srgbClr val="FBAE40"/>
          </p15:clr>
        </p15:guide>
        <p15:guide id="8" orient="horz" pos="550" userDrawn="1">
          <p15:clr>
            <a:srgbClr val="FBAE40"/>
          </p15:clr>
        </p15:guide>
        <p15:guide id="9" orient="horz" pos="2160" userDrawn="1">
          <p15:clr>
            <a:srgbClr val="FBAE40"/>
          </p15:clr>
        </p15:guide>
        <p15:guide id="10"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yout_75">
    <p:spTree>
      <p:nvGrpSpPr>
        <p:cNvPr id="1" name=""/>
        <p:cNvGrpSpPr/>
        <p:nvPr/>
      </p:nvGrpSpPr>
      <p:grpSpPr>
        <a:xfrm>
          <a:off x="0" y="0"/>
          <a:ext cx="0" cy="0"/>
          <a:chOff x="0" y="0"/>
          <a:chExt cx="0" cy="0"/>
        </a:xfrm>
      </p:grpSpPr>
      <p:sp>
        <p:nvSpPr>
          <p:cNvPr id="19" name="name_of_capter">
            <a:extLst>
              <a:ext uri="{FF2B5EF4-FFF2-40B4-BE49-F238E27FC236}">
                <a16:creationId xmlns:a16="http://schemas.microsoft.com/office/drawing/2014/main" id="{751E5805-A253-4A43-8DF9-589561C47233}"/>
              </a:ext>
            </a:extLst>
          </p:cNvPr>
          <p:cNvSpPr txBox="1"/>
          <p:nvPr userDrawn="1"/>
        </p:nvSpPr>
        <p:spPr>
          <a:xfrm>
            <a:off x="616559" y="6568737"/>
            <a:ext cx="2337758" cy="276999"/>
          </a:xfrm>
          <a:prstGeom prst="rect">
            <a:avLst/>
          </a:prstGeom>
          <a:noFill/>
        </p:spPr>
        <p:txBody>
          <a:bodyPr wrap="square" rtlCol="0">
            <a:spAutoFit/>
          </a:bodyPr>
          <a:lstStyle/>
          <a:p>
            <a:r>
              <a:rPr lang="he-IL" sz="1200" dirty="0"/>
              <a:t>פרק 4 מערכת הבריאות הממשלתית</a:t>
            </a:r>
            <a:endParaRPr lang="en-IL" sz="1200" dirty="0"/>
          </a:p>
        </p:txBody>
      </p:sp>
      <p:sp>
        <p:nvSpPr>
          <p:cNvPr id="9" name="line">
            <a:extLst>
              <a:ext uri="{FF2B5EF4-FFF2-40B4-BE49-F238E27FC236}">
                <a16:creationId xmlns:a16="http://schemas.microsoft.com/office/drawing/2014/main" id="{C7AD5482-5C49-A543-B5AB-3602B721425E}"/>
              </a:ext>
            </a:extLst>
          </p:cNvPr>
          <p:cNvSpPr/>
          <p:nvPr userDrawn="1"/>
        </p:nvSpPr>
        <p:spPr>
          <a:xfrm>
            <a:off x="8419170" y="822325"/>
            <a:ext cx="3437868" cy="5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3" name="plot">
            <a:extLst>
              <a:ext uri="{FF2B5EF4-FFF2-40B4-BE49-F238E27FC236}">
                <a16:creationId xmlns:a16="http://schemas.microsoft.com/office/drawing/2014/main" id="{4A76181B-4DA1-AD48-B588-6B5F665F0852}"/>
              </a:ext>
            </a:extLst>
          </p:cNvPr>
          <p:cNvSpPr>
            <a:spLocks noGrp="1"/>
          </p:cNvSpPr>
          <p:nvPr>
            <p:ph type="pic" sz="quarter" idx="11"/>
          </p:nvPr>
        </p:nvSpPr>
        <p:spPr>
          <a:xfrm>
            <a:off x="334963" y="873125"/>
            <a:ext cx="7537798" cy="5651500"/>
          </a:xfrm>
        </p:spPr>
        <p:txBody>
          <a:bodyPr/>
          <a:lstStyle/>
          <a:p>
            <a:pPr marL="0" indent="0" algn="l" defTabSz="914400" rtl="0" eaLnBrk="1" latinLnBrk="0" hangingPunct="1">
              <a:lnSpc>
                <a:spcPct val="90000"/>
              </a:lnSpc>
              <a:spcBef>
                <a:spcPts val="1000"/>
              </a:spcBef>
              <a:buFont typeface="Arial" panose="020B0604020202020204" pitchFamily="34" charset="0"/>
              <a:buNone/>
            </a:pPr>
            <a:endParaRPr lang="en-IL" dirty="0"/>
          </a:p>
        </p:txBody>
      </p:sp>
      <p:sp>
        <p:nvSpPr>
          <p:cNvPr id="8" name="num">
            <a:extLst>
              <a:ext uri="{FF2B5EF4-FFF2-40B4-BE49-F238E27FC236}">
                <a16:creationId xmlns:a16="http://schemas.microsoft.com/office/drawing/2014/main" id="{3570499E-609F-EC49-A518-B9B5D8123A90}"/>
              </a:ext>
            </a:extLst>
          </p:cNvPr>
          <p:cNvSpPr>
            <a:spLocks noGrp="1"/>
          </p:cNvSpPr>
          <p:nvPr>
            <p:ph type="body" sz="quarter" idx="10" hasCustomPrompt="1"/>
          </p:nvPr>
        </p:nvSpPr>
        <p:spPr>
          <a:xfrm>
            <a:off x="10637838" y="333375"/>
            <a:ext cx="1219200" cy="488950"/>
          </a:xfrm>
        </p:spPr>
        <p:txBody>
          <a:bodyPr lIns="0" tIns="0" rIns="0" bIns="0"/>
          <a:lstStyle>
            <a:lvl1pPr algn="r">
              <a:defRPr b="1">
                <a:solidFill>
                  <a:schemeClr val="accent1"/>
                </a:solidFill>
              </a:defRPr>
            </a:lvl1pPr>
          </a:lstStyle>
          <a:p>
            <a:pPr lvl="0"/>
            <a:r>
              <a:rPr lang="en-US" dirty="0"/>
              <a:t>num</a:t>
            </a:r>
            <a:endParaRPr lang="en-IL" dirty="0"/>
          </a:p>
        </p:txBody>
      </p:sp>
      <p:sp>
        <p:nvSpPr>
          <p:cNvPr id="17" name="box">
            <a:extLst>
              <a:ext uri="{FF2B5EF4-FFF2-40B4-BE49-F238E27FC236}">
                <a16:creationId xmlns:a16="http://schemas.microsoft.com/office/drawing/2014/main" id="{6E00E8B0-203C-7148-BCFB-249CAF4E8670}"/>
              </a:ext>
            </a:extLst>
          </p:cNvPr>
          <p:cNvSpPr/>
          <p:nvPr userDrawn="1"/>
        </p:nvSpPr>
        <p:spPr>
          <a:xfrm>
            <a:off x="-20409" y="6610260"/>
            <a:ext cx="646801" cy="192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L"/>
          </a:p>
        </p:txBody>
      </p:sp>
      <p:sp>
        <p:nvSpPr>
          <p:cNvPr id="18" name="page_number">
            <a:extLst>
              <a:ext uri="{FF2B5EF4-FFF2-40B4-BE49-F238E27FC236}">
                <a16:creationId xmlns:a16="http://schemas.microsoft.com/office/drawing/2014/main" id="{88DA5A2F-36C2-2345-8826-3A1EA56BDA24}"/>
              </a:ext>
            </a:extLst>
          </p:cNvPr>
          <p:cNvSpPr>
            <a:spLocks noGrp="1"/>
          </p:cNvSpPr>
          <p:nvPr>
            <p:ph type="body" sz="quarter" idx="14"/>
          </p:nvPr>
        </p:nvSpPr>
        <p:spPr>
          <a:xfrm>
            <a:off x="52960" y="6578569"/>
            <a:ext cx="500062" cy="255588"/>
          </a:xfrm>
        </p:spPr>
        <p:txBody>
          <a:bodyPr>
            <a:noAutofit/>
          </a:bodyPr>
          <a:lstStyle>
            <a:lvl1pPr algn="ctr">
              <a:defRPr sz="1200">
                <a:solidFill>
                  <a:schemeClr val="bg1"/>
                </a:solidFill>
              </a:defRPr>
            </a:lvl1pPr>
          </a:lstStyle>
          <a:p>
            <a:pPr marL="0" lvl="0" indent="0" algn="ctr" defTabSz="914400" rtl="1" eaLnBrk="1" latinLnBrk="0" hangingPunct="1">
              <a:lnSpc>
                <a:spcPct val="90000"/>
              </a:lnSpc>
              <a:spcBef>
                <a:spcPts val="1000"/>
              </a:spcBef>
              <a:buFont typeface="Arial" panose="020B0604020202020204" pitchFamily="34" charset="0"/>
              <a:buNone/>
            </a:pPr>
            <a:endParaRPr lang="en-IL" dirty="0"/>
          </a:p>
        </p:txBody>
      </p:sp>
      <p:sp>
        <p:nvSpPr>
          <p:cNvPr id="10" name="text">
            <a:extLst>
              <a:ext uri="{FF2B5EF4-FFF2-40B4-BE49-F238E27FC236}">
                <a16:creationId xmlns:a16="http://schemas.microsoft.com/office/drawing/2014/main" id="{A9EB68CF-BA3B-B74A-B339-B3CB13D3AE7C}"/>
              </a:ext>
            </a:extLst>
          </p:cNvPr>
          <p:cNvSpPr>
            <a:spLocks noGrp="1"/>
          </p:cNvSpPr>
          <p:nvPr>
            <p:ph type="body" sz="quarter" idx="15"/>
          </p:nvPr>
        </p:nvSpPr>
        <p:spPr>
          <a:xfrm>
            <a:off x="8126858" y="1268413"/>
            <a:ext cx="3730180" cy="5256212"/>
          </a:xfrm>
        </p:spPr>
        <p:txBody>
          <a:bodyPr>
            <a:normAutofit/>
          </a:bodyPr>
          <a:lstStyle>
            <a:lvl1pPr algn="r" rtl="1">
              <a:defRPr sz="1400" b="0" i="0">
                <a:latin typeface="Arial" panose="020B0604020202020204" pitchFamily="34" charset="0"/>
                <a:cs typeface="Arial" panose="020B0604020202020204" pitchFamily="34" charset="0"/>
              </a:defRPr>
            </a:lvl1pPr>
            <a:lvl2pPr>
              <a:defRPr sz="1400" b="0" i="0">
                <a:latin typeface="Arial" panose="020B0604020202020204" pitchFamily="34" charset="0"/>
                <a:cs typeface="Arial" panose="020B0604020202020204" pitchFamily="34" charset="0"/>
              </a:defRPr>
            </a:lvl2pPr>
            <a:lvl3pPr>
              <a:defRPr sz="1400" b="0" i="0">
                <a:latin typeface="Arial" panose="020B0604020202020204" pitchFamily="34" charset="0"/>
                <a:cs typeface="Arial" panose="020B0604020202020204" pitchFamily="34" charset="0"/>
              </a:defRPr>
            </a:lvl3pPr>
            <a:lvl4pPr>
              <a:defRPr sz="1400" b="0" i="0">
                <a:latin typeface="Arial" panose="020B0604020202020204" pitchFamily="34" charset="0"/>
                <a:cs typeface="Arial" panose="020B0604020202020204" pitchFamily="34" charset="0"/>
              </a:defRPr>
            </a:lvl4pPr>
            <a:lvl5pPr>
              <a:defRPr sz="1400" b="0" i="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L" dirty="0"/>
          </a:p>
        </p:txBody>
      </p:sp>
    </p:spTree>
    <p:extLst>
      <p:ext uri="{BB962C8B-B14F-4D97-AF65-F5344CB8AC3E}">
        <p14:creationId xmlns:p14="http://schemas.microsoft.com/office/powerpoint/2010/main" val="584535861"/>
      </p:ext>
    </p:extLst>
  </p:cSld>
  <p:clrMapOvr>
    <a:masterClrMapping/>
  </p:clrMapOvr>
  <p:extLst>
    <p:ext uri="{DCECCB84-F9BA-43D5-87BE-67443E8EF086}">
      <p15:sldGuideLst xmlns:p15="http://schemas.microsoft.com/office/powerpoint/2012/main">
        <p15:guide id="1" orient="horz" pos="210" userDrawn="1">
          <p15:clr>
            <a:srgbClr val="FBAE40"/>
          </p15:clr>
        </p15:guide>
        <p15:guide id="2" pos="211" userDrawn="1">
          <p15:clr>
            <a:srgbClr val="FBAE40"/>
          </p15:clr>
        </p15:guide>
        <p15:guide id="3" orient="horz" pos="4110" userDrawn="1">
          <p15:clr>
            <a:srgbClr val="FBAE40"/>
          </p15:clr>
        </p15:guide>
        <p15:guide id="4" pos="7469" userDrawn="1">
          <p15:clr>
            <a:srgbClr val="FBAE40"/>
          </p15:clr>
        </p15:guide>
        <p15:guide id="5" pos="1912" userDrawn="1">
          <p15:clr>
            <a:srgbClr val="FBAE40"/>
          </p15:clr>
        </p15:guide>
        <p15:guide id="6" orient="horz" pos="799" userDrawn="1">
          <p15:clr>
            <a:srgbClr val="FBAE40"/>
          </p15:clr>
        </p15:guide>
        <p15:guide id="7" pos="5768" userDrawn="1">
          <p15:clr>
            <a:srgbClr val="FBAE40"/>
          </p15:clr>
        </p15:guide>
        <p15:guide id="8" orient="horz" pos="550" userDrawn="1">
          <p15:clr>
            <a:srgbClr val="FBAE40"/>
          </p15:clr>
        </p15:guide>
        <p15:guide id="9" orient="horz" pos="2160" userDrawn="1">
          <p15:clr>
            <a:srgbClr val="FBAE40"/>
          </p15:clr>
        </p15:guide>
        <p15:guide id="10"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yout_full_text">
    <p:spTree>
      <p:nvGrpSpPr>
        <p:cNvPr id="1" name=""/>
        <p:cNvGrpSpPr/>
        <p:nvPr/>
      </p:nvGrpSpPr>
      <p:grpSpPr>
        <a:xfrm>
          <a:off x="0" y="0"/>
          <a:ext cx="0" cy="0"/>
          <a:chOff x="0" y="0"/>
          <a:chExt cx="0" cy="0"/>
        </a:xfrm>
      </p:grpSpPr>
      <p:sp>
        <p:nvSpPr>
          <p:cNvPr id="14" name="name_of_capter">
            <a:extLst>
              <a:ext uri="{FF2B5EF4-FFF2-40B4-BE49-F238E27FC236}">
                <a16:creationId xmlns:a16="http://schemas.microsoft.com/office/drawing/2014/main" id="{6B5A704F-FBEB-3F4E-8DF3-6C871B7B0BAC}"/>
              </a:ext>
            </a:extLst>
          </p:cNvPr>
          <p:cNvSpPr txBox="1"/>
          <p:nvPr userDrawn="1"/>
        </p:nvSpPr>
        <p:spPr>
          <a:xfrm>
            <a:off x="616559" y="6568737"/>
            <a:ext cx="2337758" cy="276999"/>
          </a:xfrm>
          <a:prstGeom prst="rect">
            <a:avLst/>
          </a:prstGeom>
          <a:noFill/>
        </p:spPr>
        <p:txBody>
          <a:bodyPr wrap="square" rtlCol="0">
            <a:spAutoFit/>
          </a:bodyPr>
          <a:lstStyle/>
          <a:p>
            <a:r>
              <a:rPr lang="he-IL" sz="1200" dirty="0"/>
              <a:t>פרק 4 מערכת הבריאות הממשלתית</a:t>
            </a:r>
            <a:endParaRPr lang="en-IL" sz="1200" dirty="0"/>
          </a:p>
        </p:txBody>
      </p:sp>
      <p:sp>
        <p:nvSpPr>
          <p:cNvPr id="9" name="line">
            <a:extLst>
              <a:ext uri="{FF2B5EF4-FFF2-40B4-BE49-F238E27FC236}">
                <a16:creationId xmlns:a16="http://schemas.microsoft.com/office/drawing/2014/main" id="{C7AD5482-5C49-A543-B5AB-3602B721425E}"/>
              </a:ext>
            </a:extLst>
          </p:cNvPr>
          <p:cNvSpPr/>
          <p:nvPr userDrawn="1"/>
        </p:nvSpPr>
        <p:spPr>
          <a:xfrm>
            <a:off x="334963" y="822325"/>
            <a:ext cx="11522075" cy="5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8" name="num">
            <a:extLst>
              <a:ext uri="{FF2B5EF4-FFF2-40B4-BE49-F238E27FC236}">
                <a16:creationId xmlns:a16="http://schemas.microsoft.com/office/drawing/2014/main" id="{3570499E-609F-EC49-A518-B9B5D8123A90}"/>
              </a:ext>
            </a:extLst>
          </p:cNvPr>
          <p:cNvSpPr>
            <a:spLocks noGrp="1"/>
          </p:cNvSpPr>
          <p:nvPr>
            <p:ph type="body" sz="quarter" idx="10" hasCustomPrompt="1"/>
          </p:nvPr>
        </p:nvSpPr>
        <p:spPr>
          <a:xfrm>
            <a:off x="10637838" y="333375"/>
            <a:ext cx="1219200" cy="488950"/>
          </a:xfrm>
        </p:spPr>
        <p:txBody>
          <a:bodyPr lIns="0" tIns="0" rIns="0" bIns="0"/>
          <a:lstStyle>
            <a:lvl1pPr algn="r">
              <a:defRPr b="1">
                <a:solidFill>
                  <a:schemeClr val="accent1"/>
                </a:solidFill>
              </a:defRPr>
            </a:lvl1pPr>
          </a:lstStyle>
          <a:p>
            <a:pPr lvl="0"/>
            <a:r>
              <a:rPr lang="en-US" dirty="0"/>
              <a:t>num</a:t>
            </a:r>
            <a:endParaRPr lang="en-IL" dirty="0"/>
          </a:p>
        </p:txBody>
      </p:sp>
      <p:sp>
        <p:nvSpPr>
          <p:cNvPr id="11" name="box">
            <a:extLst>
              <a:ext uri="{FF2B5EF4-FFF2-40B4-BE49-F238E27FC236}">
                <a16:creationId xmlns:a16="http://schemas.microsoft.com/office/drawing/2014/main" id="{8D443651-03D0-794E-9F1E-5606FD017AA4}"/>
              </a:ext>
            </a:extLst>
          </p:cNvPr>
          <p:cNvSpPr/>
          <p:nvPr userDrawn="1"/>
        </p:nvSpPr>
        <p:spPr>
          <a:xfrm>
            <a:off x="-20409" y="6610260"/>
            <a:ext cx="646801" cy="192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L"/>
          </a:p>
        </p:txBody>
      </p:sp>
      <p:sp>
        <p:nvSpPr>
          <p:cNvPr id="12" name="page_number">
            <a:extLst>
              <a:ext uri="{FF2B5EF4-FFF2-40B4-BE49-F238E27FC236}">
                <a16:creationId xmlns:a16="http://schemas.microsoft.com/office/drawing/2014/main" id="{9FBF0650-421C-EF4A-95A6-4188B7CD1646}"/>
              </a:ext>
            </a:extLst>
          </p:cNvPr>
          <p:cNvSpPr>
            <a:spLocks noGrp="1"/>
          </p:cNvSpPr>
          <p:nvPr>
            <p:ph type="body" sz="quarter" idx="14"/>
          </p:nvPr>
        </p:nvSpPr>
        <p:spPr>
          <a:xfrm>
            <a:off x="52960" y="6578569"/>
            <a:ext cx="500062" cy="255588"/>
          </a:xfrm>
        </p:spPr>
        <p:txBody>
          <a:bodyPr>
            <a:noAutofit/>
          </a:bodyPr>
          <a:lstStyle>
            <a:lvl1pPr algn="ctr">
              <a:defRPr sz="1200">
                <a:solidFill>
                  <a:schemeClr val="bg1"/>
                </a:solidFill>
              </a:defRPr>
            </a:lvl1pPr>
          </a:lstStyle>
          <a:p>
            <a:pPr marL="0" lvl="0" indent="0" algn="ctr" defTabSz="914400" rtl="1" eaLnBrk="1" latinLnBrk="0" hangingPunct="1">
              <a:lnSpc>
                <a:spcPct val="90000"/>
              </a:lnSpc>
              <a:spcBef>
                <a:spcPts val="1000"/>
              </a:spcBef>
              <a:buFont typeface="Arial" panose="020B0604020202020204" pitchFamily="34" charset="0"/>
              <a:buNone/>
            </a:pPr>
            <a:endParaRPr lang="en-IL" dirty="0"/>
          </a:p>
        </p:txBody>
      </p:sp>
      <p:sp>
        <p:nvSpPr>
          <p:cNvPr id="10" name="text">
            <a:extLst>
              <a:ext uri="{FF2B5EF4-FFF2-40B4-BE49-F238E27FC236}">
                <a16:creationId xmlns:a16="http://schemas.microsoft.com/office/drawing/2014/main" id="{8B9B88F5-5CBF-744F-8AD1-D7940F537DD6}"/>
              </a:ext>
            </a:extLst>
          </p:cNvPr>
          <p:cNvSpPr>
            <a:spLocks noGrp="1"/>
          </p:cNvSpPr>
          <p:nvPr>
            <p:ph type="body" sz="quarter" idx="15"/>
          </p:nvPr>
        </p:nvSpPr>
        <p:spPr>
          <a:xfrm>
            <a:off x="3035300" y="1776857"/>
            <a:ext cx="8821739" cy="4747768"/>
          </a:xfrm>
        </p:spPr>
        <p:txBody>
          <a:bodyPr>
            <a:normAutofit/>
          </a:bodyPr>
          <a:lstStyle>
            <a:lvl1pPr algn="r" rtl="1">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L" dirty="0"/>
          </a:p>
        </p:txBody>
      </p:sp>
      <p:sp>
        <p:nvSpPr>
          <p:cNvPr id="13" name="header">
            <a:extLst>
              <a:ext uri="{FF2B5EF4-FFF2-40B4-BE49-F238E27FC236}">
                <a16:creationId xmlns:a16="http://schemas.microsoft.com/office/drawing/2014/main" id="{95871112-680A-5C49-BB24-3BE5CE5F8E51}"/>
              </a:ext>
            </a:extLst>
          </p:cNvPr>
          <p:cNvSpPr>
            <a:spLocks noGrp="1"/>
          </p:cNvSpPr>
          <p:nvPr>
            <p:ph type="body" sz="quarter" idx="16"/>
          </p:nvPr>
        </p:nvSpPr>
        <p:spPr>
          <a:xfrm>
            <a:off x="334963" y="970195"/>
            <a:ext cx="11522075" cy="596436"/>
          </a:xfrm>
        </p:spPr>
        <p:txBody>
          <a:bodyPr/>
          <a:lstStyle>
            <a:lvl1pPr algn="r" rtl="1">
              <a:defRPr sz="2200"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L" dirty="0"/>
          </a:p>
        </p:txBody>
      </p:sp>
    </p:spTree>
    <p:extLst>
      <p:ext uri="{BB962C8B-B14F-4D97-AF65-F5344CB8AC3E}">
        <p14:creationId xmlns:p14="http://schemas.microsoft.com/office/powerpoint/2010/main" val="2564883566"/>
      </p:ext>
    </p:extLst>
  </p:cSld>
  <p:clrMapOvr>
    <a:masterClrMapping/>
  </p:clrMapOvr>
  <p:extLst>
    <p:ext uri="{DCECCB84-F9BA-43D5-87BE-67443E8EF086}">
      <p15:sldGuideLst xmlns:p15="http://schemas.microsoft.com/office/powerpoint/2012/main">
        <p15:guide id="1" orient="horz" pos="210" userDrawn="1">
          <p15:clr>
            <a:srgbClr val="FBAE40"/>
          </p15:clr>
        </p15:guide>
        <p15:guide id="2" pos="211" userDrawn="1">
          <p15:clr>
            <a:srgbClr val="FBAE40"/>
          </p15:clr>
        </p15:guide>
        <p15:guide id="3" orient="horz" pos="4110" userDrawn="1">
          <p15:clr>
            <a:srgbClr val="FBAE40"/>
          </p15:clr>
        </p15:guide>
        <p15:guide id="4" pos="7469" userDrawn="1">
          <p15:clr>
            <a:srgbClr val="FBAE40"/>
          </p15:clr>
        </p15:guide>
        <p15:guide id="5" pos="1912" userDrawn="1">
          <p15:clr>
            <a:srgbClr val="FBAE40"/>
          </p15:clr>
        </p15:guide>
        <p15:guide id="6" orient="horz" pos="799" userDrawn="1">
          <p15:clr>
            <a:srgbClr val="FBAE40"/>
          </p15:clr>
        </p15:guide>
        <p15:guide id="7" pos="5768" userDrawn="1">
          <p15:clr>
            <a:srgbClr val="FBAE40"/>
          </p15:clr>
        </p15:guide>
        <p15:guide id="8" orient="horz" pos="550" userDrawn="1">
          <p15:clr>
            <a:srgbClr val="FBAE40"/>
          </p15:clr>
        </p15:guide>
        <p15:guide id="9" orient="horz" pos="2160" userDrawn="1">
          <p15:clr>
            <a:srgbClr val="FBAE40"/>
          </p15:clr>
        </p15:guide>
        <p15:guide id="10"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yout_full_plot_with_text">
    <p:spTree>
      <p:nvGrpSpPr>
        <p:cNvPr id="1" name=""/>
        <p:cNvGrpSpPr/>
        <p:nvPr/>
      </p:nvGrpSpPr>
      <p:grpSpPr>
        <a:xfrm>
          <a:off x="0" y="0"/>
          <a:ext cx="0" cy="0"/>
          <a:chOff x="0" y="0"/>
          <a:chExt cx="0" cy="0"/>
        </a:xfrm>
      </p:grpSpPr>
      <p:sp>
        <p:nvSpPr>
          <p:cNvPr id="9" name="line">
            <a:extLst>
              <a:ext uri="{FF2B5EF4-FFF2-40B4-BE49-F238E27FC236}">
                <a16:creationId xmlns:a16="http://schemas.microsoft.com/office/drawing/2014/main" id="{C7AD5482-5C49-A543-B5AB-3602B721425E}"/>
              </a:ext>
            </a:extLst>
          </p:cNvPr>
          <p:cNvSpPr/>
          <p:nvPr userDrawn="1"/>
        </p:nvSpPr>
        <p:spPr>
          <a:xfrm>
            <a:off x="334963" y="822325"/>
            <a:ext cx="11522075" cy="5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3" name="plot">
            <a:extLst>
              <a:ext uri="{FF2B5EF4-FFF2-40B4-BE49-F238E27FC236}">
                <a16:creationId xmlns:a16="http://schemas.microsoft.com/office/drawing/2014/main" id="{4A76181B-4DA1-AD48-B588-6B5F665F0852}"/>
              </a:ext>
            </a:extLst>
          </p:cNvPr>
          <p:cNvSpPr>
            <a:spLocks noGrp="1"/>
          </p:cNvSpPr>
          <p:nvPr>
            <p:ph type="pic" sz="quarter" idx="11"/>
          </p:nvPr>
        </p:nvSpPr>
        <p:spPr>
          <a:xfrm>
            <a:off x="334963" y="2268882"/>
            <a:ext cx="11522075" cy="4255743"/>
          </a:xfrm>
        </p:spPr>
        <p:txBody>
          <a:bodyPr/>
          <a:lstStyle/>
          <a:p>
            <a:pPr marL="0" indent="0" algn="l" defTabSz="914400" rtl="0" eaLnBrk="1" latinLnBrk="0" hangingPunct="1">
              <a:lnSpc>
                <a:spcPct val="90000"/>
              </a:lnSpc>
              <a:spcBef>
                <a:spcPts val="1000"/>
              </a:spcBef>
              <a:buFont typeface="Arial" panose="020B0604020202020204" pitchFamily="34" charset="0"/>
              <a:buNone/>
            </a:pPr>
            <a:endParaRPr lang="en-IL" dirty="0"/>
          </a:p>
        </p:txBody>
      </p:sp>
      <p:sp>
        <p:nvSpPr>
          <p:cNvPr id="8" name="num">
            <a:extLst>
              <a:ext uri="{FF2B5EF4-FFF2-40B4-BE49-F238E27FC236}">
                <a16:creationId xmlns:a16="http://schemas.microsoft.com/office/drawing/2014/main" id="{3570499E-609F-EC49-A518-B9B5D8123A90}"/>
              </a:ext>
            </a:extLst>
          </p:cNvPr>
          <p:cNvSpPr>
            <a:spLocks noGrp="1"/>
          </p:cNvSpPr>
          <p:nvPr>
            <p:ph type="body" sz="quarter" idx="10" hasCustomPrompt="1"/>
          </p:nvPr>
        </p:nvSpPr>
        <p:spPr>
          <a:xfrm>
            <a:off x="10637838" y="333375"/>
            <a:ext cx="1219200" cy="488950"/>
          </a:xfrm>
        </p:spPr>
        <p:txBody>
          <a:bodyPr lIns="0" tIns="0" rIns="0" bIns="0"/>
          <a:lstStyle>
            <a:lvl1pPr algn="r">
              <a:defRPr b="1">
                <a:solidFill>
                  <a:schemeClr val="accent1"/>
                </a:solidFill>
              </a:defRPr>
            </a:lvl1pPr>
          </a:lstStyle>
          <a:p>
            <a:pPr lvl="0"/>
            <a:r>
              <a:rPr lang="en-US" dirty="0"/>
              <a:t>num</a:t>
            </a:r>
            <a:endParaRPr lang="en-IL" dirty="0"/>
          </a:p>
        </p:txBody>
      </p:sp>
      <p:sp>
        <p:nvSpPr>
          <p:cNvPr id="23" name="box">
            <a:extLst>
              <a:ext uri="{FF2B5EF4-FFF2-40B4-BE49-F238E27FC236}">
                <a16:creationId xmlns:a16="http://schemas.microsoft.com/office/drawing/2014/main" id="{857EFE2E-E44E-AF44-8141-1D1C4D7DC626}"/>
              </a:ext>
            </a:extLst>
          </p:cNvPr>
          <p:cNvSpPr/>
          <p:nvPr userDrawn="1"/>
        </p:nvSpPr>
        <p:spPr>
          <a:xfrm>
            <a:off x="-20409" y="6610260"/>
            <a:ext cx="646801" cy="192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L"/>
          </a:p>
        </p:txBody>
      </p:sp>
      <p:sp>
        <p:nvSpPr>
          <p:cNvPr id="24" name="page_number">
            <a:extLst>
              <a:ext uri="{FF2B5EF4-FFF2-40B4-BE49-F238E27FC236}">
                <a16:creationId xmlns:a16="http://schemas.microsoft.com/office/drawing/2014/main" id="{8DDCF2EC-570E-2244-84E1-9EEF7B8BDA20}"/>
              </a:ext>
            </a:extLst>
          </p:cNvPr>
          <p:cNvSpPr>
            <a:spLocks noGrp="1"/>
          </p:cNvSpPr>
          <p:nvPr>
            <p:ph type="body" sz="quarter" idx="14"/>
          </p:nvPr>
        </p:nvSpPr>
        <p:spPr>
          <a:xfrm>
            <a:off x="52960" y="6578569"/>
            <a:ext cx="500062" cy="255588"/>
          </a:xfrm>
        </p:spPr>
        <p:txBody>
          <a:bodyPr>
            <a:noAutofit/>
          </a:bodyPr>
          <a:lstStyle>
            <a:lvl1pPr algn="ctr">
              <a:defRPr sz="1200">
                <a:solidFill>
                  <a:schemeClr val="bg1"/>
                </a:solidFill>
              </a:defRPr>
            </a:lvl1pPr>
          </a:lstStyle>
          <a:p>
            <a:pPr marL="0" lvl="0" indent="0" algn="ctr" defTabSz="914400" rtl="1" eaLnBrk="1" latinLnBrk="0" hangingPunct="1">
              <a:lnSpc>
                <a:spcPct val="90000"/>
              </a:lnSpc>
              <a:spcBef>
                <a:spcPts val="1000"/>
              </a:spcBef>
              <a:buFont typeface="Arial" panose="020B0604020202020204" pitchFamily="34" charset="0"/>
              <a:buNone/>
            </a:pPr>
            <a:endParaRPr lang="en-IL" dirty="0"/>
          </a:p>
        </p:txBody>
      </p:sp>
      <p:sp>
        <p:nvSpPr>
          <p:cNvPr id="25" name="name_of_capter">
            <a:extLst>
              <a:ext uri="{FF2B5EF4-FFF2-40B4-BE49-F238E27FC236}">
                <a16:creationId xmlns:a16="http://schemas.microsoft.com/office/drawing/2014/main" id="{56460E1B-6A1C-8B47-AD33-88CF022E0B63}"/>
              </a:ext>
            </a:extLst>
          </p:cNvPr>
          <p:cNvSpPr txBox="1"/>
          <p:nvPr userDrawn="1"/>
        </p:nvSpPr>
        <p:spPr>
          <a:xfrm>
            <a:off x="616559" y="6568737"/>
            <a:ext cx="2337758" cy="276999"/>
          </a:xfrm>
          <a:prstGeom prst="rect">
            <a:avLst/>
          </a:prstGeom>
          <a:noFill/>
        </p:spPr>
        <p:txBody>
          <a:bodyPr wrap="square" rtlCol="0">
            <a:spAutoFit/>
          </a:bodyPr>
          <a:lstStyle/>
          <a:p>
            <a:r>
              <a:rPr lang="he-IL" sz="1200" dirty="0"/>
              <a:t>פרק 4 מערכת הבריאות הממשלתית</a:t>
            </a:r>
            <a:endParaRPr lang="en-IL" sz="1200" dirty="0"/>
          </a:p>
        </p:txBody>
      </p:sp>
      <p:sp>
        <p:nvSpPr>
          <p:cNvPr id="11" name="text">
            <a:extLst>
              <a:ext uri="{FF2B5EF4-FFF2-40B4-BE49-F238E27FC236}">
                <a16:creationId xmlns:a16="http://schemas.microsoft.com/office/drawing/2014/main" id="{9D0E4E57-ECF8-EE4E-8815-B4209595687B}"/>
              </a:ext>
            </a:extLst>
          </p:cNvPr>
          <p:cNvSpPr>
            <a:spLocks noGrp="1"/>
          </p:cNvSpPr>
          <p:nvPr>
            <p:ph type="body" sz="quarter" idx="15"/>
          </p:nvPr>
        </p:nvSpPr>
        <p:spPr>
          <a:xfrm>
            <a:off x="334963" y="1600842"/>
            <a:ext cx="11522075" cy="539750"/>
          </a:xfrm>
        </p:spPr>
        <p:txBody>
          <a:bodyPr>
            <a:noAutofit/>
          </a:bodyPr>
          <a:lstStyle>
            <a:lvl1pPr algn="r" rtl="1">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L" dirty="0"/>
          </a:p>
        </p:txBody>
      </p:sp>
      <p:sp>
        <p:nvSpPr>
          <p:cNvPr id="12" name="title_text">
            <a:extLst>
              <a:ext uri="{FF2B5EF4-FFF2-40B4-BE49-F238E27FC236}">
                <a16:creationId xmlns:a16="http://schemas.microsoft.com/office/drawing/2014/main" id="{9D03E52B-63F7-7348-8604-806581AAD1D3}"/>
              </a:ext>
            </a:extLst>
          </p:cNvPr>
          <p:cNvSpPr>
            <a:spLocks noGrp="1"/>
          </p:cNvSpPr>
          <p:nvPr>
            <p:ph type="body" sz="quarter" idx="16"/>
          </p:nvPr>
        </p:nvSpPr>
        <p:spPr>
          <a:xfrm>
            <a:off x="348662" y="950615"/>
            <a:ext cx="11522075" cy="539750"/>
          </a:xfrm>
        </p:spPr>
        <p:txBody>
          <a:bodyPr/>
          <a:lstStyle>
            <a:lvl1pPr algn="r" rtl="1">
              <a:defRPr sz="2200"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L" dirty="0"/>
          </a:p>
        </p:txBody>
      </p:sp>
    </p:spTree>
    <p:extLst>
      <p:ext uri="{BB962C8B-B14F-4D97-AF65-F5344CB8AC3E}">
        <p14:creationId xmlns:p14="http://schemas.microsoft.com/office/powerpoint/2010/main" val="3393580618"/>
      </p:ext>
    </p:extLst>
  </p:cSld>
  <p:clrMapOvr>
    <a:masterClrMapping/>
  </p:clrMapOvr>
  <p:extLst>
    <p:ext uri="{DCECCB84-F9BA-43D5-87BE-67443E8EF086}">
      <p15:sldGuideLst xmlns:p15="http://schemas.microsoft.com/office/powerpoint/2012/main">
        <p15:guide id="1" orient="horz" pos="210" userDrawn="1">
          <p15:clr>
            <a:srgbClr val="FBAE40"/>
          </p15:clr>
        </p15:guide>
        <p15:guide id="2" pos="211" userDrawn="1">
          <p15:clr>
            <a:srgbClr val="FBAE40"/>
          </p15:clr>
        </p15:guide>
        <p15:guide id="3" orient="horz" pos="4110" userDrawn="1">
          <p15:clr>
            <a:srgbClr val="FBAE40"/>
          </p15:clr>
        </p15:guide>
        <p15:guide id="4" pos="7469" userDrawn="1">
          <p15:clr>
            <a:srgbClr val="FBAE40"/>
          </p15:clr>
        </p15:guide>
        <p15:guide id="5" pos="1912" userDrawn="1">
          <p15:clr>
            <a:srgbClr val="FBAE40"/>
          </p15:clr>
        </p15:guide>
        <p15:guide id="6" orient="horz" pos="799" userDrawn="1">
          <p15:clr>
            <a:srgbClr val="FBAE40"/>
          </p15:clr>
        </p15:guide>
        <p15:guide id="7" pos="5768" userDrawn="1">
          <p15:clr>
            <a:srgbClr val="FBAE40"/>
          </p15:clr>
        </p15:guide>
        <p15:guide id="8" orient="horz" pos="550" userDrawn="1">
          <p15:clr>
            <a:srgbClr val="FBAE40"/>
          </p15:clr>
        </p15:guide>
        <p15:guide id="9" orient="horz" pos="2160" userDrawn="1">
          <p15:clr>
            <a:srgbClr val="FBAE40"/>
          </p15:clr>
        </p15:guide>
        <p15:guide id="10"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3007B-6196-0849-95B5-12D9BA317E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934D2B74-AE8E-FD45-A7EB-171691C2C0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L" dirty="0"/>
          </a:p>
        </p:txBody>
      </p:sp>
      <p:sp>
        <p:nvSpPr>
          <p:cNvPr id="4" name="Date Placeholder 3">
            <a:extLst>
              <a:ext uri="{FF2B5EF4-FFF2-40B4-BE49-F238E27FC236}">
                <a16:creationId xmlns:a16="http://schemas.microsoft.com/office/drawing/2014/main" id="{7C65AF29-8A13-5049-AE8D-D5E4B3F229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F901EB-F9BC-564B-B97D-4101A6D72F07}" type="datetime1">
              <a:rPr lang="en-US" smtClean="0"/>
              <a:t>11/2/21</a:t>
            </a:fld>
            <a:endParaRPr lang="en-IL"/>
          </a:p>
        </p:txBody>
      </p:sp>
      <p:sp>
        <p:nvSpPr>
          <p:cNvPr id="5" name="Footer Placeholder 4">
            <a:extLst>
              <a:ext uri="{FF2B5EF4-FFF2-40B4-BE49-F238E27FC236}">
                <a16:creationId xmlns:a16="http://schemas.microsoft.com/office/drawing/2014/main" id="{0072C227-FB21-1940-BABF-F110129790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2D3C0D8B-273B-3F42-AFB7-42F26C27F1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F3FF3E-2FDF-DA49-8381-D4A5572BC45E}" type="slidenum">
              <a:rPr lang="en-IL" smtClean="0"/>
              <a:t>‹#›</a:t>
            </a:fld>
            <a:endParaRPr lang="en-IL"/>
          </a:p>
        </p:txBody>
      </p:sp>
    </p:spTree>
    <p:extLst>
      <p:ext uri="{BB962C8B-B14F-4D97-AF65-F5344CB8AC3E}">
        <p14:creationId xmlns:p14="http://schemas.microsoft.com/office/powerpoint/2010/main" val="208449603"/>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55" r:id="rId3"/>
    <p:sldLayoutId id="2147483649" r:id="rId4"/>
    <p:sldLayoutId id="2147483651" r:id="rId5"/>
    <p:sldLayoutId id="2147483653" r:id="rId6"/>
    <p:sldLayoutId id="2147483654" r:id="rId7"/>
    <p:sldLayoutId id="2147483656"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5.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8.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num"/>
          <p:cNvSpPr>
            <a:spLocks noGrp="1"/>
          </p:cNvSpPr>
          <p:nvPr>
            <p:ph type="body" sz="quarter" idx="10" hasCustomPrompt="1"/>
          </p:nvPr>
        </p:nvSpPr>
        <p:spPr>
          <a:xfrm>
            <a:off x="10637838" y="333375"/>
            <a:ext cx="1219200" cy="488950"/>
          </a:xfrm>
        </p:spPr>
        <p:txBody>
          <a:bodyPr/>
          <a:lstStyle/>
          <a:p>
            <a:r>
              <a:rPr/>
              <a:t>4.1</a:t>
            </a:r>
          </a:p>
        </p:txBody>
      </p:sp>
      <p:sp xmlns:a="http://schemas.openxmlformats.org/drawingml/2006/main" xmlns:r="http://schemas.openxmlformats.org/officeDocument/2006/relationships" xmlns:p="http://schemas.openxmlformats.org/presentationml/2006/main">
        <p:nvSpPr>
          <p:cNvPr id="3" name="text"/>
          <p:cNvSpPr>
            <a:spLocks noGrp="1"/>
          </p:cNvSpPr>
          <p:nvPr>
            <p:ph type="body" sz="quarter" idx="15"/>
          </p:nvPr>
        </p:nvSpPr>
        <p:spPr>
          <a:xfrm>
            <a:off x="334963" y="955675"/>
            <a:ext cx="11522075" cy="487363"/>
          </a:xfrm>
        </p:spPr>
        <p:txBody>
          <a:bodyPr/>
          <a:lstStyle/>
          <a:p>
            <a:r>
              <a:rPr/>
              <a:t>בהבטיחם את הדברים הללו בריונים עלו לשלטון. אבל הם משקרים, הם אינם ממלאים את ההבטחה הזאת, הם לעולם לא ימלאו אותה.</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4" name="plot"/>
          <p:cNvGrpSpPr/>
          <p:nvPr/>
        </p:nvGrpSpPr>
        <p:grpSpPr>
          <a:xfrm>
            <a:off x="334963" y="1560423"/>
            <a:ext cx="11522075" cy="4964202"/>
            <a:chOff x="334963" y="1560423"/>
            <a:chExt cx="11522075" cy="4964202"/>
          </a:xfrm>
        </p:grpSpPr>
        <p:sp>
          <p:nvSpPr>
            <p:cNvPr id="5" name="rc3"/>
            <p:cNvSpPr/>
            <p:nvPr/>
          </p:nvSpPr>
          <p:spPr>
            <a:xfrm>
              <a:off x="334963" y="1560423"/>
              <a:ext cx="11522074" cy="4964201"/>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6" name="rc4"/>
            <p:cNvSpPr/>
            <p:nvPr/>
          </p:nvSpPr>
          <p:spPr>
            <a:xfrm>
              <a:off x="788443" y="2555433"/>
              <a:ext cx="10999005" cy="3566188"/>
            </a:xfrm>
            <a:prstGeom prst="rect">
              <a:avLst/>
            </a:prstGeom>
            <a:solidFill>
              <a:srgbClr val="FFFFFF">
                <a:alpha val="100000"/>
              </a:srgbClr>
            </a:solidFill>
          </p:spPr>
          <p:txBody>
            <a:bodyPr/>
            <a:lstStyle/>
            <a:p/>
          </p:txBody>
        </p:sp>
        <p:sp>
          <p:nvSpPr>
            <p:cNvPr id="7" name="pl5"/>
            <p:cNvSpPr/>
            <p:nvPr/>
          </p:nvSpPr>
          <p:spPr>
            <a:xfrm>
              <a:off x="788443" y="5621815"/>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8" name="pl6"/>
            <p:cNvSpPr/>
            <p:nvPr/>
          </p:nvSpPr>
          <p:spPr>
            <a:xfrm>
              <a:off x="788443" y="4946400"/>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9" name="pl7"/>
            <p:cNvSpPr/>
            <p:nvPr/>
          </p:nvSpPr>
          <p:spPr>
            <a:xfrm>
              <a:off x="788443" y="4270986"/>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10" name="pl8"/>
            <p:cNvSpPr/>
            <p:nvPr/>
          </p:nvSpPr>
          <p:spPr>
            <a:xfrm>
              <a:off x="788443" y="3595571"/>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11" name="pl9"/>
            <p:cNvSpPr/>
            <p:nvPr/>
          </p:nvSpPr>
          <p:spPr>
            <a:xfrm>
              <a:off x="788443" y="2920157"/>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12" name="pl10"/>
            <p:cNvSpPr/>
            <p:nvPr/>
          </p:nvSpPr>
          <p:spPr>
            <a:xfrm>
              <a:off x="1843903" y="2555433"/>
              <a:ext cx="0" cy="3566188"/>
            </a:xfrm>
            <a:custGeom>
              <a:avLst/>
              <a:pathLst>
                <a:path w="0" h="3566188">
                  <a:moveTo>
                    <a:pt x="0" y="3566188"/>
                  </a:moveTo>
                  <a:lnTo>
                    <a:pt x="0" y="0"/>
                  </a:lnTo>
                  <a:lnTo>
                    <a:pt x="0" y="0"/>
                  </a:lnTo>
                </a:path>
              </a:pathLst>
            </a:custGeom>
            <a:ln w="6775" cap="flat">
              <a:solidFill>
                <a:srgbClr val="EBEBEB">
                  <a:alpha val="100000"/>
                </a:srgbClr>
              </a:solidFill>
              <a:prstDash val="solid"/>
              <a:round/>
            </a:ln>
          </p:spPr>
          <p:txBody>
            <a:bodyPr/>
            <a:lstStyle/>
            <a:p/>
          </p:txBody>
        </p:sp>
        <p:sp>
          <p:nvSpPr>
            <p:cNvPr id="13" name="pl11"/>
            <p:cNvSpPr/>
            <p:nvPr/>
          </p:nvSpPr>
          <p:spPr>
            <a:xfrm>
              <a:off x="4621430" y="2555433"/>
              <a:ext cx="0" cy="3566188"/>
            </a:xfrm>
            <a:custGeom>
              <a:avLst/>
              <a:pathLst>
                <a:path w="0" h="3566188">
                  <a:moveTo>
                    <a:pt x="0" y="3566188"/>
                  </a:moveTo>
                  <a:lnTo>
                    <a:pt x="0" y="0"/>
                  </a:lnTo>
                  <a:lnTo>
                    <a:pt x="0" y="0"/>
                  </a:lnTo>
                </a:path>
              </a:pathLst>
            </a:custGeom>
            <a:ln w="6775" cap="flat">
              <a:solidFill>
                <a:srgbClr val="EBEBEB">
                  <a:alpha val="100000"/>
                </a:srgbClr>
              </a:solidFill>
              <a:prstDash val="solid"/>
              <a:round/>
            </a:ln>
          </p:spPr>
          <p:txBody>
            <a:bodyPr/>
            <a:lstStyle/>
            <a:p/>
          </p:txBody>
        </p:sp>
        <p:sp>
          <p:nvSpPr>
            <p:cNvPr id="14" name="pl12"/>
            <p:cNvSpPr/>
            <p:nvPr/>
          </p:nvSpPr>
          <p:spPr>
            <a:xfrm>
              <a:off x="7398956" y="2555433"/>
              <a:ext cx="0" cy="3566188"/>
            </a:xfrm>
            <a:custGeom>
              <a:avLst/>
              <a:pathLst>
                <a:path w="0" h="3566188">
                  <a:moveTo>
                    <a:pt x="0" y="3566188"/>
                  </a:moveTo>
                  <a:lnTo>
                    <a:pt x="0" y="0"/>
                  </a:lnTo>
                  <a:lnTo>
                    <a:pt x="0" y="0"/>
                  </a:lnTo>
                </a:path>
              </a:pathLst>
            </a:custGeom>
            <a:ln w="6775" cap="flat">
              <a:solidFill>
                <a:srgbClr val="EBEBEB">
                  <a:alpha val="100000"/>
                </a:srgbClr>
              </a:solidFill>
              <a:prstDash val="solid"/>
              <a:round/>
            </a:ln>
          </p:spPr>
          <p:txBody>
            <a:bodyPr/>
            <a:lstStyle/>
            <a:p/>
          </p:txBody>
        </p:sp>
        <p:sp>
          <p:nvSpPr>
            <p:cNvPr id="15" name="pl13"/>
            <p:cNvSpPr/>
            <p:nvPr/>
          </p:nvSpPr>
          <p:spPr>
            <a:xfrm>
              <a:off x="10176483" y="2555433"/>
              <a:ext cx="0" cy="3566188"/>
            </a:xfrm>
            <a:custGeom>
              <a:avLst/>
              <a:pathLst>
                <a:path w="0" h="3566188">
                  <a:moveTo>
                    <a:pt x="0" y="3566188"/>
                  </a:moveTo>
                  <a:lnTo>
                    <a:pt x="0" y="0"/>
                  </a:lnTo>
                  <a:lnTo>
                    <a:pt x="0" y="0"/>
                  </a:lnTo>
                </a:path>
              </a:pathLst>
            </a:custGeom>
            <a:ln w="6775" cap="flat">
              <a:solidFill>
                <a:srgbClr val="EBEBEB">
                  <a:alpha val="100000"/>
                </a:srgbClr>
              </a:solidFill>
              <a:prstDash val="solid"/>
              <a:round/>
            </a:ln>
          </p:spPr>
          <p:txBody>
            <a:bodyPr/>
            <a:lstStyle/>
            <a:p/>
          </p:txBody>
        </p:sp>
        <p:sp>
          <p:nvSpPr>
            <p:cNvPr id="16" name="pl14"/>
            <p:cNvSpPr/>
            <p:nvPr/>
          </p:nvSpPr>
          <p:spPr>
            <a:xfrm>
              <a:off x="788443" y="5959522"/>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17" name="pl15"/>
            <p:cNvSpPr/>
            <p:nvPr/>
          </p:nvSpPr>
          <p:spPr>
            <a:xfrm>
              <a:off x="788443" y="5284108"/>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18" name="pl16"/>
            <p:cNvSpPr/>
            <p:nvPr/>
          </p:nvSpPr>
          <p:spPr>
            <a:xfrm>
              <a:off x="788443" y="4608693"/>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19" name="pl17"/>
            <p:cNvSpPr/>
            <p:nvPr/>
          </p:nvSpPr>
          <p:spPr>
            <a:xfrm>
              <a:off x="788443" y="3933279"/>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20" name="pl18"/>
            <p:cNvSpPr/>
            <p:nvPr/>
          </p:nvSpPr>
          <p:spPr>
            <a:xfrm>
              <a:off x="788443" y="3257864"/>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21" name="pl19"/>
            <p:cNvSpPr/>
            <p:nvPr/>
          </p:nvSpPr>
          <p:spPr>
            <a:xfrm>
              <a:off x="788443" y="2582450"/>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22" name="pl20"/>
            <p:cNvSpPr/>
            <p:nvPr/>
          </p:nvSpPr>
          <p:spPr>
            <a:xfrm>
              <a:off x="3232666" y="2555433"/>
              <a:ext cx="0" cy="3566188"/>
            </a:xfrm>
            <a:custGeom>
              <a:avLst/>
              <a:pathLst>
                <a:path w="0" h="3566188">
                  <a:moveTo>
                    <a:pt x="0" y="3566188"/>
                  </a:moveTo>
                  <a:lnTo>
                    <a:pt x="0" y="0"/>
                  </a:lnTo>
                  <a:lnTo>
                    <a:pt x="0" y="0"/>
                  </a:lnTo>
                </a:path>
              </a:pathLst>
            </a:custGeom>
            <a:ln w="13550" cap="flat">
              <a:solidFill>
                <a:srgbClr val="EBEBEB">
                  <a:alpha val="100000"/>
                </a:srgbClr>
              </a:solidFill>
              <a:prstDash val="solid"/>
              <a:round/>
            </a:ln>
          </p:spPr>
          <p:txBody>
            <a:bodyPr/>
            <a:lstStyle/>
            <a:p/>
          </p:txBody>
        </p:sp>
        <p:sp>
          <p:nvSpPr>
            <p:cNvPr id="23" name="pl21"/>
            <p:cNvSpPr/>
            <p:nvPr/>
          </p:nvSpPr>
          <p:spPr>
            <a:xfrm>
              <a:off x="6010193" y="2555433"/>
              <a:ext cx="0" cy="3566188"/>
            </a:xfrm>
            <a:custGeom>
              <a:avLst/>
              <a:pathLst>
                <a:path w="0" h="3566188">
                  <a:moveTo>
                    <a:pt x="0" y="3566188"/>
                  </a:moveTo>
                  <a:lnTo>
                    <a:pt x="0" y="0"/>
                  </a:lnTo>
                  <a:lnTo>
                    <a:pt x="0" y="0"/>
                  </a:lnTo>
                </a:path>
              </a:pathLst>
            </a:custGeom>
            <a:ln w="13550" cap="flat">
              <a:solidFill>
                <a:srgbClr val="EBEBEB">
                  <a:alpha val="100000"/>
                </a:srgbClr>
              </a:solidFill>
              <a:prstDash val="solid"/>
              <a:round/>
            </a:ln>
          </p:spPr>
          <p:txBody>
            <a:bodyPr/>
            <a:lstStyle/>
            <a:p/>
          </p:txBody>
        </p:sp>
        <p:sp>
          <p:nvSpPr>
            <p:cNvPr id="24" name="pl22"/>
            <p:cNvSpPr/>
            <p:nvPr/>
          </p:nvSpPr>
          <p:spPr>
            <a:xfrm>
              <a:off x="8787720" y="2555433"/>
              <a:ext cx="0" cy="3566188"/>
            </a:xfrm>
            <a:custGeom>
              <a:avLst/>
              <a:pathLst>
                <a:path w="0" h="3566188">
                  <a:moveTo>
                    <a:pt x="0" y="3566188"/>
                  </a:moveTo>
                  <a:lnTo>
                    <a:pt x="0" y="0"/>
                  </a:lnTo>
                  <a:lnTo>
                    <a:pt x="0" y="0"/>
                  </a:lnTo>
                </a:path>
              </a:pathLst>
            </a:custGeom>
            <a:ln w="13550" cap="flat">
              <a:solidFill>
                <a:srgbClr val="EBEBEB">
                  <a:alpha val="100000"/>
                </a:srgbClr>
              </a:solidFill>
              <a:prstDash val="solid"/>
              <a:round/>
            </a:ln>
          </p:spPr>
          <p:txBody>
            <a:bodyPr/>
            <a:lstStyle/>
            <a:p/>
          </p:txBody>
        </p:sp>
        <p:sp>
          <p:nvSpPr>
            <p:cNvPr id="25" name="pl23"/>
            <p:cNvSpPr/>
            <p:nvPr/>
          </p:nvSpPr>
          <p:spPr>
            <a:xfrm>
              <a:off x="11565246" y="2555433"/>
              <a:ext cx="0" cy="3566188"/>
            </a:xfrm>
            <a:custGeom>
              <a:avLst/>
              <a:pathLst>
                <a:path w="0" h="3566188">
                  <a:moveTo>
                    <a:pt x="0" y="3566188"/>
                  </a:moveTo>
                  <a:lnTo>
                    <a:pt x="0" y="0"/>
                  </a:lnTo>
                  <a:lnTo>
                    <a:pt x="0" y="0"/>
                  </a:lnTo>
                </a:path>
              </a:pathLst>
            </a:custGeom>
            <a:ln w="13550" cap="flat">
              <a:solidFill>
                <a:srgbClr val="EBEBEB">
                  <a:alpha val="100000"/>
                </a:srgbClr>
              </a:solidFill>
              <a:prstDash val="solid"/>
              <a:round/>
            </a:ln>
          </p:spPr>
          <p:txBody>
            <a:bodyPr/>
            <a:lstStyle/>
            <a:p/>
          </p:txBody>
        </p:sp>
        <p:sp>
          <p:nvSpPr>
            <p:cNvPr id="26" name="pt24"/>
            <p:cNvSpPr/>
            <p:nvPr/>
          </p:nvSpPr>
          <p:spPr>
            <a:xfrm>
              <a:off x="3485593"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7" name="pt25"/>
            <p:cNvSpPr/>
            <p:nvPr/>
          </p:nvSpPr>
          <p:spPr>
            <a:xfrm>
              <a:off x="2930088"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8" name="pt26"/>
            <p:cNvSpPr/>
            <p:nvPr/>
          </p:nvSpPr>
          <p:spPr>
            <a:xfrm>
              <a:off x="2374583" y="431370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9" name="pt27"/>
            <p:cNvSpPr/>
            <p:nvPr/>
          </p:nvSpPr>
          <p:spPr>
            <a:xfrm>
              <a:off x="2096830" y="444878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0" name="pt28"/>
            <p:cNvSpPr/>
            <p:nvPr/>
          </p:nvSpPr>
          <p:spPr>
            <a:xfrm>
              <a:off x="3207841" y="377337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1" name="pt29"/>
            <p:cNvSpPr/>
            <p:nvPr/>
          </p:nvSpPr>
          <p:spPr>
            <a:xfrm>
              <a:off x="4318851" y="336812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2" name="pt30"/>
            <p:cNvSpPr/>
            <p:nvPr/>
          </p:nvSpPr>
          <p:spPr>
            <a:xfrm>
              <a:off x="2096830"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3" name="pt31"/>
            <p:cNvSpPr/>
            <p:nvPr/>
          </p:nvSpPr>
          <p:spPr>
            <a:xfrm>
              <a:off x="3207841"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4" name="pt32"/>
            <p:cNvSpPr/>
            <p:nvPr/>
          </p:nvSpPr>
          <p:spPr>
            <a:xfrm>
              <a:off x="1541325" y="471895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5" name="pt33"/>
            <p:cNvSpPr/>
            <p:nvPr/>
          </p:nvSpPr>
          <p:spPr>
            <a:xfrm>
              <a:off x="2930088" y="444878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6" name="pt34"/>
            <p:cNvSpPr/>
            <p:nvPr/>
          </p:nvSpPr>
          <p:spPr>
            <a:xfrm>
              <a:off x="4318851" y="363828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7" name="pt35"/>
            <p:cNvSpPr/>
            <p:nvPr/>
          </p:nvSpPr>
          <p:spPr>
            <a:xfrm>
              <a:off x="2652335"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8" name="pt36"/>
            <p:cNvSpPr/>
            <p:nvPr/>
          </p:nvSpPr>
          <p:spPr>
            <a:xfrm>
              <a:off x="2652335"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9" name="pt37"/>
            <p:cNvSpPr/>
            <p:nvPr/>
          </p:nvSpPr>
          <p:spPr>
            <a:xfrm>
              <a:off x="1263572"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0" name="pt38"/>
            <p:cNvSpPr/>
            <p:nvPr/>
          </p:nvSpPr>
          <p:spPr>
            <a:xfrm>
              <a:off x="5429862" y="323303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1" name="pt39"/>
            <p:cNvSpPr/>
            <p:nvPr/>
          </p:nvSpPr>
          <p:spPr>
            <a:xfrm>
              <a:off x="5152109" y="269270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2" name="pt40"/>
            <p:cNvSpPr/>
            <p:nvPr/>
          </p:nvSpPr>
          <p:spPr>
            <a:xfrm>
              <a:off x="4318851" y="336812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3" name="pt41"/>
            <p:cNvSpPr/>
            <p:nvPr/>
          </p:nvSpPr>
          <p:spPr>
            <a:xfrm>
              <a:off x="3485593"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4" name="pt42"/>
            <p:cNvSpPr/>
            <p:nvPr/>
          </p:nvSpPr>
          <p:spPr>
            <a:xfrm>
              <a:off x="5152109" y="350320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5" name="pt43"/>
            <p:cNvSpPr/>
            <p:nvPr/>
          </p:nvSpPr>
          <p:spPr>
            <a:xfrm>
              <a:off x="3485593" y="350320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6" name="pt44"/>
            <p:cNvSpPr/>
            <p:nvPr/>
          </p:nvSpPr>
          <p:spPr>
            <a:xfrm>
              <a:off x="4318851"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7" name="pt45"/>
            <p:cNvSpPr/>
            <p:nvPr/>
          </p:nvSpPr>
          <p:spPr>
            <a:xfrm>
              <a:off x="3485593" y="363828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8" name="pt46"/>
            <p:cNvSpPr/>
            <p:nvPr/>
          </p:nvSpPr>
          <p:spPr>
            <a:xfrm>
              <a:off x="2096830" y="377337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9" name="pt47"/>
            <p:cNvSpPr/>
            <p:nvPr/>
          </p:nvSpPr>
          <p:spPr>
            <a:xfrm>
              <a:off x="3485593" y="41786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0" name="pt48"/>
            <p:cNvSpPr/>
            <p:nvPr/>
          </p:nvSpPr>
          <p:spPr>
            <a:xfrm>
              <a:off x="2652335"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1" name="pt49"/>
            <p:cNvSpPr/>
            <p:nvPr/>
          </p:nvSpPr>
          <p:spPr>
            <a:xfrm>
              <a:off x="3207841"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2" name="pt50"/>
            <p:cNvSpPr/>
            <p:nvPr/>
          </p:nvSpPr>
          <p:spPr>
            <a:xfrm>
              <a:off x="3207841"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3" name="pt51"/>
            <p:cNvSpPr/>
            <p:nvPr/>
          </p:nvSpPr>
          <p:spPr>
            <a:xfrm>
              <a:off x="3763346"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4" name="pt52"/>
            <p:cNvSpPr/>
            <p:nvPr/>
          </p:nvSpPr>
          <p:spPr>
            <a:xfrm>
              <a:off x="3763346"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5" name="pt53"/>
            <p:cNvSpPr/>
            <p:nvPr/>
          </p:nvSpPr>
          <p:spPr>
            <a:xfrm>
              <a:off x="2374583" y="431370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6" name="pt54"/>
            <p:cNvSpPr/>
            <p:nvPr/>
          </p:nvSpPr>
          <p:spPr>
            <a:xfrm>
              <a:off x="2652335" y="444878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7" name="pt55"/>
            <p:cNvSpPr/>
            <p:nvPr/>
          </p:nvSpPr>
          <p:spPr>
            <a:xfrm>
              <a:off x="4318851"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8" name="pt56"/>
            <p:cNvSpPr/>
            <p:nvPr/>
          </p:nvSpPr>
          <p:spPr>
            <a:xfrm>
              <a:off x="3763346" y="309795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9" name="pt57"/>
            <p:cNvSpPr/>
            <p:nvPr/>
          </p:nvSpPr>
          <p:spPr>
            <a:xfrm>
              <a:off x="4596604" y="296287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0" name="pt58"/>
            <p:cNvSpPr/>
            <p:nvPr/>
          </p:nvSpPr>
          <p:spPr>
            <a:xfrm>
              <a:off x="2930088" y="444878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1" name="pt59"/>
            <p:cNvSpPr/>
            <p:nvPr/>
          </p:nvSpPr>
          <p:spPr>
            <a:xfrm>
              <a:off x="3207841" y="431370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2" name="pt60"/>
            <p:cNvSpPr/>
            <p:nvPr/>
          </p:nvSpPr>
          <p:spPr>
            <a:xfrm>
              <a:off x="4596604"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3" name="pt61"/>
            <p:cNvSpPr/>
            <p:nvPr/>
          </p:nvSpPr>
          <p:spPr>
            <a:xfrm>
              <a:off x="2930088" y="377337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4" name="pt62"/>
            <p:cNvSpPr/>
            <p:nvPr/>
          </p:nvSpPr>
          <p:spPr>
            <a:xfrm>
              <a:off x="1541325"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5" name="pt63"/>
            <p:cNvSpPr/>
            <p:nvPr/>
          </p:nvSpPr>
          <p:spPr>
            <a:xfrm>
              <a:off x="3485593"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6" name="pt64"/>
            <p:cNvSpPr/>
            <p:nvPr/>
          </p:nvSpPr>
          <p:spPr>
            <a:xfrm>
              <a:off x="3207841"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7" name="pt65"/>
            <p:cNvSpPr/>
            <p:nvPr/>
          </p:nvSpPr>
          <p:spPr>
            <a:xfrm>
              <a:off x="1819077" y="552944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8" name="pt66"/>
            <p:cNvSpPr/>
            <p:nvPr/>
          </p:nvSpPr>
          <p:spPr>
            <a:xfrm>
              <a:off x="1541325" y="431370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9" name="pt67"/>
            <p:cNvSpPr/>
            <p:nvPr/>
          </p:nvSpPr>
          <p:spPr>
            <a:xfrm>
              <a:off x="3207841"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0" name="pt68"/>
            <p:cNvSpPr/>
            <p:nvPr/>
          </p:nvSpPr>
          <p:spPr>
            <a:xfrm>
              <a:off x="3485593" y="350320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1" name="pt69"/>
            <p:cNvSpPr/>
            <p:nvPr/>
          </p:nvSpPr>
          <p:spPr>
            <a:xfrm>
              <a:off x="2652335"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2" name="pt70"/>
            <p:cNvSpPr/>
            <p:nvPr/>
          </p:nvSpPr>
          <p:spPr>
            <a:xfrm>
              <a:off x="3485593" y="350320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3" name="pt71"/>
            <p:cNvSpPr/>
            <p:nvPr/>
          </p:nvSpPr>
          <p:spPr>
            <a:xfrm>
              <a:off x="2096830" y="431370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4" name="pt72"/>
            <p:cNvSpPr/>
            <p:nvPr/>
          </p:nvSpPr>
          <p:spPr>
            <a:xfrm>
              <a:off x="4041099" y="363828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5" name="pt73"/>
            <p:cNvSpPr/>
            <p:nvPr/>
          </p:nvSpPr>
          <p:spPr>
            <a:xfrm>
              <a:off x="3207841" y="41786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6" name="pt74"/>
            <p:cNvSpPr/>
            <p:nvPr/>
          </p:nvSpPr>
          <p:spPr>
            <a:xfrm>
              <a:off x="8762894" y="431370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7" name="pt75"/>
            <p:cNvSpPr/>
            <p:nvPr/>
          </p:nvSpPr>
          <p:spPr>
            <a:xfrm>
              <a:off x="7096378" y="431370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8" name="pt76"/>
            <p:cNvSpPr/>
            <p:nvPr/>
          </p:nvSpPr>
          <p:spPr>
            <a:xfrm>
              <a:off x="8485141" y="444878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9" name="pt77"/>
            <p:cNvSpPr/>
            <p:nvPr/>
          </p:nvSpPr>
          <p:spPr>
            <a:xfrm>
              <a:off x="4596604" y="552944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0" name="pt78"/>
            <p:cNvSpPr/>
            <p:nvPr/>
          </p:nvSpPr>
          <p:spPr>
            <a:xfrm>
              <a:off x="7374130"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1" name="pt79"/>
            <p:cNvSpPr/>
            <p:nvPr/>
          </p:nvSpPr>
          <p:spPr>
            <a:xfrm>
              <a:off x="5152109"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2" name="pt80"/>
            <p:cNvSpPr/>
            <p:nvPr/>
          </p:nvSpPr>
          <p:spPr>
            <a:xfrm>
              <a:off x="6818625" y="417861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3" name="pt81"/>
            <p:cNvSpPr/>
            <p:nvPr/>
          </p:nvSpPr>
          <p:spPr>
            <a:xfrm>
              <a:off x="2930088" y="539436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4" name="pt82"/>
            <p:cNvSpPr/>
            <p:nvPr/>
          </p:nvSpPr>
          <p:spPr>
            <a:xfrm>
              <a:off x="7651883"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5" name="pt83"/>
            <p:cNvSpPr/>
            <p:nvPr/>
          </p:nvSpPr>
          <p:spPr>
            <a:xfrm>
              <a:off x="3763346" y="498911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6" name="pt84"/>
            <p:cNvSpPr/>
            <p:nvPr/>
          </p:nvSpPr>
          <p:spPr>
            <a:xfrm>
              <a:off x="3207841" y="593469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7" name="pt85"/>
            <p:cNvSpPr/>
            <p:nvPr/>
          </p:nvSpPr>
          <p:spPr>
            <a:xfrm>
              <a:off x="5707614"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8" name="pt86"/>
            <p:cNvSpPr/>
            <p:nvPr/>
          </p:nvSpPr>
          <p:spPr>
            <a:xfrm>
              <a:off x="5985367" y="566453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9" name="pt87"/>
            <p:cNvSpPr/>
            <p:nvPr/>
          </p:nvSpPr>
          <p:spPr>
            <a:xfrm>
              <a:off x="6263120"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0" name="pt88"/>
            <p:cNvSpPr/>
            <p:nvPr/>
          </p:nvSpPr>
          <p:spPr>
            <a:xfrm>
              <a:off x="4874357"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1" name="pt89"/>
            <p:cNvSpPr/>
            <p:nvPr/>
          </p:nvSpPr>
          <p:spPr>
            <a:xfrm>
              <a:off x="7929636" y="444878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2" name="pt90"/>
            <p:cNvSpPr/>
            <p:nvPr/>
          </p:nvSpPr>
          <p:spPr>
            <a:xfrm>
              <a:off x="4874357"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3" name="pt91"/>
            <p:cNvSpPr/>
            <p:nvPr/>
          </p:nvSpPr>
          <p:spPr>
            <a:xfrm>
              <a:off x="5429862" y="498911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4" name="pt92"/>
            <p:cNvSpPr/>
            <p:nvPr/>
          </p:nvSpPr>
          <p:spPr>
            <a:xfrm>
              <a:off x="6540872" y="566453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5" name="pt93"/>
            <p:cNvSpPr/>
            <p:nvPr/>
          </p:nvSpPr>
          <p:spPr>
            <a:xfrm>
              <a:off x="4874357" y="525928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6" name="pt94"/>
            <p:cNvSpPr/>
            <p:nvPr/>
          </p:nvSpPr>
          <p:spPr>
            <a:xfrm>
              <a:off x="5707614" y="431370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7" name="pt95"/>
            <p:cNvSpPr/>
            <p:nvPr/>
          </p:nvSpPr>
          <p:spPr>
            <a:xfrm>
              <a:off x="6263120"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8" name="pt96"/>
            <p:cNvSpPr/>
            <p:nvPr/>
          </p:nvSpPr>
          <p:spPr>
            <a:xfrm>
              <a:off x="6818625" y="525928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9" name="pt97"/>
            <p:cNvSpPr/>
            <p:nvPr/>
          </p:nvSpPr>
          <p:spPr>
            <a:xfrm>
              <a:off x="6263120"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0" name="pt98"/>
            <p:cNvSpPr/>
            <p:nvPr/>
          </p:nvSpPr>
          <p:spPr>
            <a:xfrm>
              <a:off x="7096378"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1" name="pt99"/>
            <p:cNvSpPr/>
            <p:nvPr/>
          </p:nvSpPr>
          <p:spPr>
            <a:xfrm>
              <a:off x="7651883"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2" name="pt100"/>
            <p:cNvSpPr/>
            <p:nvPr/>
          </p:nvSpPr>
          <p:spPr>
            <a:xfrm>
              <a:off x="8207388"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3" name="pt101"/>
            <p:cNvSpPr/>
            <p:nvPr/>
          </p:nvSpPr>
          <p:spPr>
            <a:xfrm>
              <a:off x="7929636"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4" name="pt102"/>
            <p:cNvSpPr/>
            <p:nvPr/>
          </p:nvSpPr>
          <p:spPr>
            <a:xfrm>
              <a:off x="5985367"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5" name="pt103"/>
            <p:cNvSpPr/>
            <p:nvPr/>
          </p:nvSpPr>
          <p:spPr>
            <a:xfrm>
              <a:off x="5152109" y="512419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6" name="pt104"/>
            <p:cNvSpPr/>
            <p:nvPr/>
          </p:nvSpPr>
          <p:spPr>
            <a:xfrm>
              <a:off x="4596604" y="539436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7" name="pt105"/>
            <p:cNvSpPr/>
            <p:nvPr/>
          </p:nvSpPr>
          <p:spPr>
            <a:xfrm>
              <a:off x="4596604" y="539436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8" name="pt106"/>
            <p:cNvSpPr/>
            <p:nvPr/>
          </p:nvSpPr>
          <p:spPr>
            <a:xfrm>
              <a:off x="5429862" y="498911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9" name="pt107"/>
            <p:cNvSpPr/>
            <p:nvPr/>
          </p:nvSpPr>
          <p:spPr>
            <a:xfrm>
              <a:off x="5985367" y="498911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0" name="pt108"/>
            <p:cNvSpPr/>
            <p:nvPr/>
          </p:nvSpPr>
          <p:spPr>
            <a:xfrm>
              <a:off x="4318851"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1" name="pt109"/>
            <p:cNvSpPr/>
            <p:nvPr/>
          </p:nvSpPr>
          <p:spPr>
            <a:xfrm>
              <a:off x="5985367" y="404353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2" name="pt110"/>
            <p:cNvSpPr/>
            <p:nvPr/>
          </p:nvSpPr>
          <p:spPr>
            <a:xfrm>
              <a:off x="7929636" y="444878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3" name="pt111"/>
            <p:cNvSpPr/>
            <p:nvPr/>
          </p:nvSpPr>
          <p:spPr>
            <a:xfrm>
              <a:off x="6818625" y="552944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4" name="pt112"/>
            <p:cNvSpPr/>
            <p:nvPr/>
          </p:nvSpPr>
          <p:spPr>
            <a:xfrm>
              <a:off x="4874357"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5" name="pt113"/>
            <p:cNvSpPr/>
            <p:nvPr/>
          </p:nvSpPr>
          <p:spPr>
            <a:xfrm>
              <a:off x="4596604" y="525928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6" name="pt114"/>
            <p:cNvSpPr/>
            <p:nvPr/>
          </p:nvSpPr>
          <p:spPr>
            <a:xfrm>
              <a:off x="4596604" y="512419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7" name="pt115"/>
            <p:cNvSpPr/>
            <p:nvPr/>
          </p:nvSpPr>
          <p:spPr>
            <a:xfrm>
              <a:off x="6263120"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8" name="pt116"/>
            <p:cNvSpPr/>
            <p:nvPr/>
          </p:nvSpPr>
          <p:spPr>
            <a:xfrm>
              <a:off x="5429862" y="512419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9" name="pt117"/>
            <p:cNvSpPr/>
            <p:nvPr/>
          </p:nvSpPr>
          <p:spPr>
            <a:xfrm>
              <a:off x="3207841" y="552944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0" name="pt118"/>
            <p:cNvSpPr/>
            <p:nvPr/>
          </p:nvSpPr>
          <p:spPr>
            <a:xfrm>
              <a:off x="4874357" y="498911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1" name="pt119"/>
            <p:cNvSpPr/>
            <p:nvPr/>
          </p:nvSpPr>
          <p:spPr>
            <a:xfrm>
              <a:off x="5152109"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2" name="pt120"/>
            <p:cNvSpPr/>
            <p:nvPr/>
          </p:nvSpPr>
          <p:spPr>
            <a:xfrm>
              <a:off x="5152109"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3" name="pt121"/>
            <p:cNvSpPr/>
            <p:nvPr/>
          </p:nvSpPr>
          <p:spPr>
            <a:xfrm>
              <a:off x="6540872"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4" name="pt122"/>
            <p:cNvSpPr/>
            <p:nvPr/>
          </p:nvSpPr>
          <p:spPr>
            <a:xfrm>
              <a:off x="3485593" y="525928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5" name="pt123"/>
            <p:cNvSpPr/>
            <p:nvPr/>
          </p:nvSpPr>
          <p:spPr>
            <a:xfrm>
              <a:off x="5152109"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6" name="pt124"/>
            <p:cNvSpPr/>
            <p:nvPr/>
          </p:nvSpPr>
          <p:spPr>
            <a:xfrm>
              <a:off x="6818625" y="41786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7" name="pt125"/>
            <p:cNvSpPr/>
            <p:nvPr/>
          </p:nvSpPr>
          <p:spPr>
            <a:xfrm>
              <a:off x="5429862" y="498911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8" name="pt126"/>
            <p:cNvSpPr/>
            <p:nvPr/>
          </p:nvSpPr>
          <p:spPr>
            <a:xfrm>
              <a:off x="9040646"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9" name="pt127"/>
            <p:cNvSpPr/>
            <p:nvPr/>
          </p:nvSpPr>
          <p:spPr>
            <a:xfrm>
              <a:off x="6818625" y="471895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0" name="pt128"/>
            <p:cNvSpPr/>
            <p:nvPr/>
          </p:nvSpPr>
          <p:spPr>
            <a:xfrm>
              <a:off x="7374130"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1" name="pt129"/>
            <p:cNvSpPr/>
            <p:nvPr/>
          </p:nvSpPr>
          <p:spPr>
            <a:xfrm>
              <a:off x="10429410"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2" name="pt130"/>
            <p:cNvSpPr/>
            <p:nvPr/>
          </p:nvSpPr>
          <p:spPr>
            <a:xfrm>
              <a:off x="2930088" y="525928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3" name="pt131"/>
            <p:cNvSpPr/>
            <p:nvPr/>
          </p:nvSpPr>
          <p:spPr>
            <a:xfrm>
              <a:off x="9596152" y="471895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4" name="pt132"/>
            <p:cNvSpPr/>
            <p:nvPr/>
          </p:nvSpPr>
          <p:spPr>
            <a:xfrm>
              <a:off x="7929636" y="525928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5" name="pt133"/>
            <p:cNvSpPr/>
            <p:nvPr/>
          </p:nvSpPr>
          <p:spPr>
            <a:xfrm>
              <a:off x="9318399" y="377337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6" name="pt134"/>
            <p:cNvSpPr/>
            <p:nvPr/>
          </p:nvSpPr>
          <p:spPr>
            <a:xfrm>
              <a:off x="7374130" y="431370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7" name="pt135"/>
            <p:cNvSpPr/>
            <p:nvPr/>
          </p:nvSpPr>
          <p:spPr>
            <a:xfrm>
              <a:off x="7096378" y="498911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8" name="pt136"/>
            <p:cNvSpPr/>
            <p:nvPr/>
          </p:nvSpPr>
          <p:spPr>
            <a:xfrm>
              <a:off x="8207388"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9" name="pt137"/>
            <p:cNvSpPr/>
            <p:nvPr/>
          </p:nvSpPr>
          <p:spPr>
            <a:xfrm>
              <a:off x="5152109" y="525928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0" name="pt138"/>
            <p:cNvSpPr/>
            <p:nvPr/>
          </p:nvSpPr>
          <p:spPr>
            <a:xfrm>
              <a:off x="5429862"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1" name="pt139"/>
            <p:cNvSpPr/>
            <p:nvPr/>
          </p:nvSpPr>
          <p:spPr>
            <a:xfrm>
              <a:off x="7096378" y="431370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2" name="pt140"/>
            <p:cNvSpPr/>
            <p:nvPr/>
          </p:nvSpPr>
          <p:spPr>
            <a:xfrm>
              <a:off x="7374130"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3" name="pt141"/>
            <p:cNvSpPr/>
            <p:nvPr/>
          </p:nvSpPr>
          <p:spPr>
            <a:xfrm>
              <a:off x="10707162" y="350320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4" name="pt142"/>
            <p:cNvSpPr/>
            <p:nvPr/>
          </p:nvSpPr>
          <p:spPr>
            <a:xfrm>
              <a:off x="10707162" y="512419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5" name="pt143"/>
            <p:cNvSpPr/>
            <p:nvPr/>
          </p:nvSpPr>
          <p:spPr>
            <a:xfrm>
              <a:off x="5985367" y="566453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6" name="pt144"/>
            <p:cNvSpPr/>
            <p:nvPr/>
          </p:nvSpPr>
          <p:spPr>
            <a:xfrm>
              <a:off x="8485141" y="431370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7" name="pt145"/>
            <p:cNvSpPr/>
            <p:nvPr/>
          </p:nvSpPr>
          <p:spPr>
            <a:xfrm>
              <a:off x="4874357"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8" name="pt146"/>
            <p:cNvSpPr/>
            <p:nvPr/>
          </p:nvSpPr>
          <p:spPr>
            <a:xfrm>
              <a:off x="10707162"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9" name="pt147"/>
            <p:cNvSpPr/>
            <p:nvPr/>
          </p:nvSpPr>
          <p:spPr>
            <a:xfrm>
              <a:off x="6818625" y="498911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0" name="pt148"/>
            <p:cNvSpPr/>
            <p:nvPr/>
          </p:nvSpPr>
          <p:spPr>
            <a:xfrm>
              <a:off x="7929636" y="41786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1" name="pt149"/>
            <p:cNvSpPr/>
            <p:nvPr/>
          </p:nvSpPr>
          <p:spPr>
            <a:xfrm>
              <a:off x="9318399" y="431370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2" name="pt150"/>
            <p:cNvSpPr/>
            <p:nvPr/>
          </p:nvSpPr>
          <p:spPr>
            <a:xfrm>
              <a:off x="6540872"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3" name="pt151"/>
            <p:cNvSpPr/>
            <p:nvPr/>
          </p:nvSpPr>
          <p:spPr>
            <a:xfrm>
              <a:off x="6263120"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4" name="pt152"/>
            <p:cNvSpPr/>
            <p:nvPr/>
          </p:nvSpPr>
          <p:spPr>
            <a:xfrm>
              <a:off x="7096378"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5" name="pt153"/>
            <p:cNvSpPr/>
            <p:nvPr/>
          </p:nvSpPr>
          <p:spPr>
            <a:xfrm>
              <a:off x="9318399"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6" name="pt154"/>
            <p:cNvSpPr/>
            <p:nvPr/>
          </p:nvSpPr>
          <p:spPr>
            <a:xfrm>
              <a:off x="9873904"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7" name="pt155"/>
            <p:cNvSpPr/>
            <p:nvPr/>
          </p:nvSpPr>
          <p:spPr>
            <a:xfrm>
              <a:off x="11262668" y="350320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8" name="pt156"/>
            <p:cNvSpPr/>
            <p:nvPr/>
          </p:nvSpPr>
          <p:spPr>
            <a:xfrm>
              <a:off x="7096378"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9" name="pt157"/>
            <p:cNvSpPr/>
            <p:nvPr/>
          </p:nvSpPr>
          <p:spPr>
            <a:xfrm>
              <a:off x="6818625"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0" name="pt158"/>
            <p:cNvSpPr/>
            <p:nvPr/>
          </p:nvSpPr>
          <p:spPr>
            <a:xfrm>
              <a:off x="6263120" y="512419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1" name="pt159"/>
            <p:cNvSpPr/>
            <p:nvPr/>
          </p:nvSpPr>
          <p:spPr>
            <a:xfrm>
              <a:off x="10707162"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2" name="pt160"/>
            <p:cNvSpPr/>
            <p:nvPr/>
          </p:nvSpPr>
          <p:spPr>
            <a:xfrm>
              <a:off x="6818625" y="404353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3" name="pt161"/>
            <p:cNvSpPr/>
            <p:nvPr/>
          </p:nvSpPr>
          <p:spPr>
            <a:xfrm>
              <a:off x="7096378" y="44487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4" name="pt162"/>
            <p:cNvSpPr/>
            <p:nvPr/>
          </p:nvSpPr>
          <p:spPr>
            <a:xfrm>
              <a:off x="5985367"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5" name="pt163"/>
            <p:cNvSpPr/>
            <p:nvPr/>
          </p:nvSpPr>
          <p:spPr>
            <a:xfrm>
              <a:off x="8485141" y="44487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6" name="pt164"/>
            <p:cNvSpPr/>
            <p:nvPr/>
          </p:nvSpPr>
          <p:spPr>
            <a:xfrm>
              <a:off x="7929636" y="44487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7" name="pt165"/>
            <p:cNvSpPr/>
            <p:nvPr/>
          </p:nvSpPr>
          <p:spPr>
            <a:xfrm>
              <a:off x="8485141" y="44487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8" name="pt166"/>
            <p:cNvSpPr/>
            <p:nvPr/>
          </p:nvSpPr>
          <p:spPr>
            <a:xfrm>
              <a:off x="5429862" y="498911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9" name="pt167"/>
            <p:cNvSpPr/>
            <p:nvPr/>
          </p:nvSpPr>
          <p:spPr>
            <a:xfrm>
              <a:off x="8207388" y="431370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0" name="pt168"/>
            <p:cNvSpPr/>
            <p:nvPr/>
          </p:nvSpPr>
          <p:spPr>
            <a:xfrm>
              <a:off x="7929636" y="41786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1" name="pt169"/>
            <p:cNvSpPr/>
            <p:nvPr/>
          </p:nvSpPr>
          <p:spPr>
            <a:xfrm>
              <a:off x="7929636"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2" name="pt170"/>
            <p:cNvSpPr/>
            <p:nvPr/>
          </p:nvSpPr>
          <p:spPr>
            <a:xfrm>
              <a:off x="6818625" y="525928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3" name="pt171"/>
            <p:cNvSpPr/>
            <p:nvPr/>
          </p:nvSpPr>
          <p:spPr>
            <a:xfrm>
              <a:off x="7374130"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4" name="pt172"/>
            <p:cNvSpPr/>
            <p:nvPr/>
          </p:nvSpPr>
          <p:spPr>
            <a:xfrm>
              <a:off x="6540872" y="404353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5" name="pt173"/>
            <p:cNvSpPr/>
            <p:nvPr/>
          </p:nvSpPr>
          <p:spPr>
            <a:xfrm>
              <a:off x="5707614"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6" name="rc174"/>
            <p:cNvSpPr/>
            <p:nvPr/>
          </p:nvSpPr>
          <p:spPr>
            <a:xfrm>
              <a:off x="788443" y="2555433"/>
              <a:ext cx="10999005" cy="3566188"/>
            </a:xfrm>
            <a:prstGeom prst="rect">
              <a:avLst/>
            </a:prstGeom>
            <a:ln w="13550" cap="rnd">
              <a:solidFill>
                <a:srgbClr val="333333">
                  <a:alpha val="100000"/>
                </a:srgbClr>
              </a:solidFill>
              <a:prstDash val="solid"/>
              <a:round/>
            </a:ln>
          </p:spPr>
          <p:txBody>
            <a:bodyPr/>
            <a:lstStyle/>
            <a:p/>
          </p:txBody>
        </p:sp>
        <p:sp>
          <p:nvSpPr>
            <p:cNvPr id="177" name="tx175"/>
            <p:cNvSpPr/>
            <p:nvPr/>
          </p:nvSpPr>
          <p:spPr>
            <a:xfrm>
              <a:off x="570451" y="5919058"/>
              <a:ext cx="155361" cy="8054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2.0</a:t>
              </a:r>
            </a:p>
          </p:txBody>
        </p:sp>
        <p:sp>
          <p:nvSpPr>
            <p:cNvPr id="178" name="tx176"/>
            <p:cNvSpPr/>
            <p:nvPr/>
          </p:nvSpPr>
          <p:spPr>
            <a:xfrm>
              <a:off x="570451" y="5243807"/>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2.5</a:t>
              </a:r>
            </a:p>
          </p:txBody>
        </p:sp>
        <p:sp>
          <p:nvSpPr>
            <p:cNvPr id="179" name="tx177"/>
            <p:cNvSpPr/>
            <p:nvPr/>
          </p:nvSpPr>
          <p:spPr>
            <a:xfrm>
              <a:off x="570451" y="4568393"/>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3.0</a:t>
              </a:r>
            </a:p>
          </p:txBody>
        </p:sp>
        <p:sp>
          <p:nvSpPr>
            <p:cNvPr id="180" name="tx178"/>
            <p:cNvSpPr/>
            <p:nvPr/>
          </p:nvSpPr>
          <p:spPr>
            <a:xfrm>
              <a:off x="570451" y="3892978"/>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3.5</a:t>
              </a:r>
            </a:p>
          </p:txBody>
        </p:sp>
        <p:sp>
          <p:nvSpPr>
            <p:cNvPr id="181" name="tx179"/>
            <p:cNvSpPr/>
            <p:nvPr/>
          </p:nvSpPr>
          <p:spPr>
            <a:xfrm>
              <a:off x="570451" y="3217455"/>
              <a:ext cx="155361"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4.0</a:t>
              </a:r>
            </a:p>
          </p:txBody>
        </p:sp>
        <p:sp>
          <p:nvSpPr>
            <p:cNvPr id="182" name="tx180"/>
            <p:cNvSpPr/>
            <p:nvPr/>
          </p:nvSpPr>
          <p:spPr>
            <a:xfrm>
              <a:off x="570451" y="2542204"/>
              <a:ext cx="155361" cy="8032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4.5</a:t>
              </a:r>
            </a:p>
          </p:txBody>
        </p:sp>
        <p:sp>
          <p:nvSpPr>
            <p:cNvPr id="183" name="pl181"/>
            <p:cNvSpPr/>
            <p:nvPr/>
          </p:nvSpPr>
          <p:spPr>
            <a:xfrm>
              <a:off x="753649" y="5959522"/>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4" name="pl182"/>
            <p:cNvSpPr/>
            <p:nvPr/>
          </p:nvSpPr>
          <p:spPr>
            <a:xfrm>
              <a:off x="753649" y="5284108"/>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5" name="pl183"/>
            <p:cNvSpPr/>
            <p:nvPr/>
          </p:nvSpPr>
          <p:spPr>
            <a:xfrm>
              <a:off x="753649" y="4608693"/>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6" name="pl184"/>
            <p:cNvSpPr/>
            <p:nvPr/>
          </p:nvSpPr>
          <p:spPr>
            <a:xfrm>
              <a:off x="753649" y="3933279"/>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7" name="pl185"/>
            <p:cNvSpPr/>
            <p:nvPr/>
          </p:nvSpPr>
          <p:spPr>
            <a:xfrm>
              <a:off x="753649" y="3257864"/>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8" name="pl186"/>
            <p:cNvSpPr/>
            <p:nvPr/>
          </p:nvSpPr>
          <p:spPr>
            <a:xfrm>
              <a:off x="753649" y="2582450"/>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9" name="pl187"/>
            <p:cNvSpPr/>
            <p:nvPr/>
          </p:nvSpPr>
          <p:spPr>
            <a:xfrm>
              <a:off x="3232666"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0" name="pl188"/>
            <p:cNvSpPr/>
            <p:nvPr/>
          </p:nvSpPr>
          <p:spPr>
            <a:xfrm>
              <a:off x="6010193"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1" name="pl189"/>
            <p:cNvSpPr/>
            <p:nvPr/>
          </p:nvSpPr>
          <p:spPr>
            <a:xfrm>
              <a:off x="8787720"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2" name="pl190"/>
            <p:cNvSpPr/>
            <p:nvPr/>
          </p:nvSpPr>
          <p:spPr>
            <a:xfrm>
              <a:off x="11565246"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3" name="tx191"/>
            <p:cNvSpPr/>
            <p:nvPr/>
          </p:nvSpPr>
          <p:spPr>
            <a:xfrm>
              <a:off x="3201589" y="6185616"/>
              <a:ext cx="62155" cy="7879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5</a:t>
              </a:r>
            </a:p>
          </p:txBody>
        </p:sp>
        <p:sp>
          <p:nvSpPr>
            <p:cNvPr id="194" name="tx192"/>
            <p:cNvSpPr/>
            <p:nvPr/>
          </p:nvSpPr>
          <p:spPr>
            <a:xfrm>
              <a:off x="5979115" y="6183924"/>
              <a:ext cx="62155"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6</a:t>
              </a:r>
            </a:p>
          </p:txBody>
        </p:sp>
        <p:sp>
          <p:nvSpPr>
            <p:cNvPr id="195" name="tx193"/>
            <p:cNvSpPr/>
            <p:nvPr/>
          </p:nvSpPr>
          <p:spPr>
            <a:xfrm>
              <a:off x="8756642" y="6187580"/>
              <a:ext cx="62155" cy="7683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7</a:t>
              </a:r>
            </a:p>
          </p:txBody>
        </p:sp>
        <p:sp>
          <p:nvSpPr>
            <p:cNvPr id="196" name="tx194"/>
            <p:cNvSpPr/>
            <p:nvPr/>
          </p:nvSpPr>
          <p:spPr>
            <a:xfrm>
              <a:off x="11534169" y="6183815"/>
              <a:ext cx="62155" cy="80600"/>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8</a:t>
              </a:r>
            </a:p>
          </p:txBody>
        </p:sp>
        <p:sp>
          <p:nvSpPr>
            <p:cNvPr id="197" name="tx195"/>
            <p:cNvSpPr/>
            <p:nvPr/>
          </p:nvSpPr>
          <p:spPr>
            <a:xfrm>
              <a:off x="5876247" y="6290301"/>
              <a:ext cx="823397" cy="133833"/>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Sepal.Length</a:t>
              </a:r>
            </a:p>
          </p:txBody>
        </p:sp>
        <p:sp>
          <p:nvSpPr>
            <p:cNvPr id="198" name="tx196"/>
            <p:cNvSpPr/>
            <p:nvPr/>
          </p:nvSpPr>
          <p:spPr>
            <a:xfrm rot="-5400000">
              <a:off x="62123" y="4272497"/>
              <a:ext cx="753206" cy="13206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Sepal.Width</a:t>
              </a:r>
            </a:p>
          </p:txBody>
        </p:sp>
        <p:sp>
          <p:nvSpPr>
            <p:cNvPr id="199" name="rc197"/>
            <p:cNvSpPr/>
            <p:nvPr/>
          </p:nvSpPr>
          <p:spPr>
            <a:xfrm>
              <a:off x="5071701" y="2057621"/>
              <a:ext cx="2432489" cy="358634"/>
            </a:xfrm>
            <a:prstGeom prst="rect">
              <a:avLst/>
            </a:prstGeom>
            <a:solidFill>
              <a:srgbClr val="FFFFFF">
                <a:alpha val="100000"/>
              </a:srgbClr>
            </a:solidFill>
          </p:spPr>
          <p:txBody>
            <a:bodyPr/>
            <a:lstStyle/>
            <a:p/>
          </p:txBody>
        </p:sp>
        <p:sp>
          <p:nvSpPr>
            <p:cNvPr id="200" name="rc198"/>
            <p:cNvSpPr/>
            <p:nvPr/>
          </p:nvSpPr>
          <p:spPr>
            <a:xfrm>
              <a:off x="5210879" y="2127210"/>
              <a:ext cx="219455" cy="219456"/>
            </a:xfrm>
            <a:prstGeom prst="rect">
              <a:avLst/>
            </a:prstGeom>
            <a:solidFill>
              <a:srgbClr val="FFFFFF">
                <a:alpha val="100000"/>
              </a:srgbClr>
            </a:solidFill>
          </p:spPr>
          <p:txBody>
            <a:bodyPr/>
            <a:lstStyle/>
            <a:p/>
          </p:txBody>
        </p:sp>
        <p:sp>
          <p:nvSpPr>
            <p:cNvPr id="201" name="pt199"/>
            <p:cNvSpPr/>
            <p:nvPr/>
          </p:nvSpPr>
          <p:spPr>
            <a:xfrm>
              <a:off x="5295781" y="221211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02" name="rc200"/>
            <p:cNvSpPr/>
            <p:nvPr/>
          </p:nvSpPr>
          <p:spPr>
            <a:xfrm>
              <a:off x="5898790" y="2127210"/>
              <a:ext cx="219455" cy="219456"/>
            </a:xfrm>
            <a:prstGeom prst="rect">
              <a:avLst/>
            </a:prstGeom>
            <a:solidFill>
              <a:srgbClr val="FFFFFF">
                <a:alpha val="100000"/>
              </a:srgbClr>
            </a:solidFill>
          </p:spPr>
          <p:txBody>
            <a:bodyPr/>
            <a:lstStyle/>
            <a:p/>
          </p:txBody>
        </p:sp>
        <p:sp>
          <p:nvSpPr>
            <p:cNvPr id="203" name="pt201"/>
            <p:cNvSpPr/>
            <p:nvPr/>
          </p:nvSpPr>
          <p:spPr>
            <a:xfrm>
              <a:off x="5983693" y="221211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204" name="rc202"/>
            <p:cNvSpPr/>
            <p:nvPr/>
          </p:nvSpPr>
          <p:spPr>
            <a:xfrm>
              <a:off x="6735624" y="2127210"/>
              <a:ext cx="219455" cy="219456"/>
            </a:xfrm>
            <a:prstGeom prst="rect">
              <a:avLst/>
            </a:prstGeom>
            <a:solidFill>
              <a:srgbClr val="FFFFFF">
                <a:alpha val="100000"/>
              </a:srgbClr>
            </a:solidFill>
          </p:spPr>
          <p:txBody>
            <a:bodyPr/>
            <a:lstStyle/>
            <a:p/>
          </p:txBody>
        </p:sp>
        <p:sp>
          <p:nvSpPr>
            <p:cNvPr id="205" name="pt203"/>
            <p:cNvSpPr/>
            <p:nvPr/>
          </p:nvSpPr>
          <p:spPr>
            <a:xfrm>
              <a:off x="6820526" y="221211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206" name="tx204"/>
            <p:cNvSpPr/>
            <p:nvPr/>
          </p:nvSpPr>
          <p:spPr>
            <a:xfrm>
              <a:off x="5499924" y="2200021"/>
              <a:ext cx="329277" cy="7699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setosa</a:t>
              </a:r>
            </a:p>
          </p:txBody>
        </p:sp>
        <p:sp>
          <p:nvSpPr>
            <p:cNvPr id="207" name="tx205"/>
            <p:cNvSpPr/>
            <p:nvPr/>
          </p:nvSpPr>
          <p:spPr>
            <a:xfrm>
              <a:off x="6187836" y="2194619"/>
              <a:ext cx="478199" cy="8240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versicolor</a:t>
              </a:r>
            </a:p>
          </p:txBody>
        </p:sp>
        <p:sp>
          <p:nvSpPr>
            <p:cNvPr id="208" name="tx206"/>
            <p:cNvSpPr/>
            <p:nvPr/>
          </p:nvSpPr>
          <p:spPr>
            <a:xfrm>
              <a:off x="7024669" y="2172136"/>
              <a:ext cx="409932" cy="104884"/>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virginica</a:t>
              </a:r>
            </a:p>
          </p:txBody>
        </p:sp>
        <p:sp>
          <p:nvSpPr>
            <p:cNvPr id="209" name="tx207"/>
            <p:cNvSpPr/>
            <p:nvPr/>
          </p:nvSpPr>
          <p:spPr>
            <a:xfrm>
              <a:off x="788443" y="1851265"/>
              <a:ext cx="512483" cy="105866"/>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SubTitle</a:t>
              </a:r>
            </a:p>
          </p:txBody>
        </p:sp>
        <p:sp>
          <p:nvSpPr>
            <p:cNvPr id="210" name="tx208"/>
            <p:cNvSpPr/>
            <p:nvPr/>
          </p:nvSpPr>
          <p:spPr>
            <a:xfrm>
              <a:off x="788443" y="1626901"/>
              <a:ext cx="316698" cy="123356"/>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Helvetica"/>
                  <a:cs typeface="Helvetica"/>
                </a:rPr>
                <a:t>Title</a:t>
              </a:r>
            </a:p>
          </p:txBody>
        </p:sp>
      </p:grpSp>
      <p:sp xmlns:a="http://schemas.openxmlformats.org/drawingml/2006/main" xmlns:r="http://schemas.openxmlformats.org/officeDocument/2006/relationships" xmlns:p="http://schemas.openxmlformats.org/presentationml/2006/main">
        <p:nvSpPr>
          <p:cNvPr id="211" name="page_number"/>
          <p:cNvSpPr>
            <a:spLocks noGrp="1"/>
          </p:cNvSpPr>
          <p:nvPr>
            <p:ph type="body" sz="quarter" idx="14"/>
          </p:nvPr>
        </p:nvSpPr>
        <p:spPr>
          <a:xfrm>
            <a:off x="52960" y="6578569"/>
            <a:ext cx="500062" cy="255588"/>
          </a:xfrm>
        </p:spPr>
        <p:txBody>
          <a:bodyPr/>
          <a:lstStyle/>
          <a:p>
            <a:r>
              <a:rPr/>
              <a:t>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num"/>
          <p:cNvSpPr>
            <a:spLocks noGrp="1"/>
          </p:cNvSpPr>
          <p:nvPr>
            <p:ph type="body" sz="quarter" idx="10" hasCustomPrompt="1"/>
          </p:nvPr>
        </p:nvSpPr>
        <p:spPr>
          <a:xfrm>
            <a:off x="10637838" y="333375"/>
            <a:ext cx="1219200" cy="488950"/>
          </a:xfrm>
        </p:spPr>
        <p:txBody>
          <a:bodyPr/>
          <a:lstStyle/>
          <a:p>
            <a:r>
              <a:rPr/>
              <a:t>4.2</a:t>
            </a:r>
          </a:p>
        </p:txBody>
      </p:sp>
      <p:sp xmlns:a="http://schemas.openxmlformats.org/drawingml/2006/main" xmlns:r="http://schemas.openxmlformats.org/officeDocument/2006/relationships" xmlns:p="http://schemas.openxmlformats.org/presentationml/2006/main">
        <p:nvSpPr>
          <p:cNvPr id="3" name="text"/>
          <p:cNvSpPr>
            <a:spLocks noGrp="1"/>
          </p:cNvSpPr>
          <p:nvPr>
            <p:ph type="body" sz="quarter" idx="15"/>
          </p:nvPr>
        </p:nvSpPr>
        <p:spPr>
          <a:xfrm>
            <a:off x="6096001" y="1268413"/>
            <a:ext cx="5761038" cy="5256212"/>
          </a:xfrm>
        </p:spPr>
        <p:txBody>
          <a:bodyPr/>
          <a:lstStyle/>
          <a:p>
            <a:r>
              <a:rPr/>
              <a:t>פיתחנו מהירות, אך כלאנו את עצמנו. מכונות הנותנות שפע השאירו אותנו במחסור. ידיעתנו הותירה אותנו ציניים, תבונתינו קשה ולא נדיבה. אנו חושבים יותר מדי ומרגישים פחות מדי. יותר ממיכון דרושה לנו אנושיות. יותר מתבונה דרושות לנו נדיבות ועדינות. בלי תכונות אלו החיים יהיו אלימים והכל יאבד. המטוס והרדיו קרבו אותנו - עצם טבען של המצאות אלו זועק למען הטוב שבאדם, זועק לאחווה כלל עולמית ולאחדות כולנו.</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4" name="plot"/>
          <p:cNvGrpSpPr/>
          <p:nvPr/>
        </p:nvGrpSpPr>
        <p:grpSpPr>
          <a:xfrm>
            <a:off x="334964" y="873125"/>
            <a:ext cx="5619788" cy="5651500"/>
            <a:chOff x="334964" y="873125"/>
            <a:chExt cx="5619788" cy="5651500"/>
          </a:xfrm>
        </p:grpSpPr>
        <p:sp>
          <p:nvSpPr>
            <p:cNvPr id="5" name="rc3"/>
            <p:cNvSpPr/>
            <p:nvPr/>
          </p:nvSpPr>
          <p:spPr>
            <a:xfrm>
              <a:off x="334964" y="873125"/>
              <a:ext cx="5619788" cy="5651500"/>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6" name="rc4"/>
            <p:cNvSpPr/>
            <p:nvPr/>
          </p:nvSpPr>
          <p:spPr>
            <a:xfrm>
              <a:off x="788444" y="1868135"/>
              <a:ext cx="5096718" cy="4253486"/>
            </a:xfrm>
            <a:prstGeom prst="rect">
              <a:avLst/>
            </a:prstGeom>
            <a:solidFill>
              <a:srgbClr val="FFFFFF">
                <a:alpha val="100000"/>
              </a:srgbClr>
            </a:solidFill>
          </p:spPr>
          <p:txBody>
            <a:bodyPr/>
            <a:lstStyle/>
            <a:p/>
          </p:txBody>
        </p:sp>
        <p:sp>
          <p:nvSpPr>
            <p:cNvPr id="7" name="pl5"/>
            <p:cNvSpPr/>
            <p:nvPr/>
          </p:nvSpPr>
          <p:spPr>
            <a:xfrm>
              <a:off x="788444" y="5525489"/>
              <a:ext cx="5096718" cy="0"/>
            </a:xfrm>
            <a:custGeom>
              <a:avLst/>
              <a:pathLst>
                <a:path w="5096718" h="0">
                  <a:moveTo>
                    <a:pt x="0" y="0"/>
                  </a:moveTo>
                  <a:lnTo>
                    <a:pt x="5096718" y="0"/>
                  </a:lnTo>
                  <a:lnTo>
                    <a:pt x="5096718" y="0"/>
                  </a:lnTo>
                </a:path>
              </a:pathLst>
            </a:custGeom>
            <a:ln w="6775" cap="flat">
              <a:solidFill>
                <a:srgbClr val="EBEBEB">
                  <a:alpha val="100000"/>
                </a:srgbClr>
              </a:solidFill>
              <a:prstDash val="solid"/>
              <a:round/>
            </a:ln>
          </p:spPr>
          <p:txBody>
            <a:bodyPr/>
            <a:lstStyle/>
            <a:p/>
          </p:txBody>
        </p:sp>
        <p:sp>
          <p:nvSpPr>
            <p:cNvPr id="8" name="pl6"/>
            <p:cNvSpPr/>
            <p:nvPr/>
          </p:nvSpPr>
          <p:spPr>
            <a:xfrm>
              <a:off x="788444" y="4719904"/>
              <a:ext cx="5096718" cy="0"/>
            </a:xfrm>
            <a:custGeom>
              <a:avLst/>
              <a:pathLst>
                <a:path w="5096718" h="0">
                  <a:moveTo>
                    <a:pt x="0" y="0"/>
                  </a:moveTo>
                  <a:lnTo>
                    <a:pt x="5096718" y="0"/>
                  </a:lnTo>
                  <a:lnTo>
                    <a:pt x="5096718" y="0"/>
                  </a:lnTo>
                </a:path>
              </a:pathLst>
            </a:custGeom>
            <a:ln w="6775" cap="flat">
              <a:solidFill>
                <a:srgbClr val="EBEBEB">
                  <a:alpha val="100000"/>
                </a:srgbClr>
              </a:solidFill>
              <a:prstDash val="solid"/>
              <a:round/>
            </a:ln>
          </p:spPr>
          <p:txBody>
            <a:bodyPr/>
            <a:lstStyle/>
            <a:p/>
          </p:txBody>
        </p:sp>
        <p:sp>
          <p:nvSpPr>
            <p:cNvPr id="9" name="pl7"/>
            <p:cNvSpPr/>
            <p:nvPr/>
          </p:nvSpPr>
          <p:spPr>
            <a:xfrm>
              <a:off x="788444" y="3914320"/>
              <a:ext cx="5096718" cy="0"/>
            </a:xfrm>
            <a:custGeom>
              <a:avLst/>
              <a:pathLst>
                <a:path w="5096718" h="0">
                  <a:moveTo>
                    <a:pt x="0" y="0"/>
                  </a:moveTo>
                  <a:lnTo>
                    <a:pt x="5096718" y="0"/>
                  </a:lnTo>
                  <a:lnTo>
                    <a:pt x="5096718" y="0"/>
                  </a:lnTo>
                </a:path>
              </a:pathLst>
            </a:custGeom>
            <a:ln w="6775" cap="flat">
              <a:solidFill>
                <a:srgbClr val="EBEBEB">
                  <a:alpha val="100000"/>
                </a:srgbClr>
              </a:solidFill>
              <a:prstDash val="solid"/>
              <a:round/>
            </a:ln>
          </p:spPr>
          <p:txBody>
            <a:bodyPr/>
            <a:lstStyle/>
            <a:p/>
          </p:txBody>
        </p:sp>
        <p:sp>
          <p:nvSpPr>
            <p:cNvPr id="10" name="pl8"/>
            <p:cNvSpPr/>
            <p:nvPr/>
          </p:nvSpPr>
          <p:spPr>
            <a:xfrm>
              <a:off x="788444" y="3108735"/>
              <a:ext cx="5096718" cy="0"/>
            </a:xfrm>
            <a:custGeom>
              <a:avLst/>
              <a:pathLst>
                <a:path w="5096718" h="0">
                  <a:moveTo>
                    <a:pt x="0" y="0"/>
                  </a:moveTo>
                  <a:lnTo>
                    <a:pt x="5096718" y="0"/>
                  </a:lnTo>
                  <a:lnTo>
                    <a:pt x="5096718" y="0"/>
                  </a:lnTo>
                </a:path>
              </a:pathLst>
            </a:custGeom>
            <a:ln w="6775" cap="flat">
              <a:solidFill>
                <a:srgbClr val="EBEBEB">
                  <a:alpha val="100000"/>
                </a:srgbClr>
              </a:solidFill>
              <a:prstDash val="solid"/>
              <a:round/>
            </a:ln>
          </p:spPr>
          <p:txBody>
            <a:bodyPr/>
            <a:lstStyle/>
            <a:p/>
          </p:txBody>
        </p:sp>
        <p:sp>
          <p:nvSpPr>
            <p:cNvPr id="11" name="pl9"/>
            <p:cNvSpPr/>
            <p:nvPr/>
          </p:nvSpPr>
          <p:spPr>
            <a:xfrm>
              <a:off x="788444" y="2303151"/>
              <a:ext cx="5096718" cy="0"/>
            </a:xfrm>
            <a:custGeom>
              <a:avLst/>
              <a:pathLst>
                <a:path w="5096718" h="0">
                  <a:moveTo>
                    <a:pt x="0" y="0"/>
                  </a:moveTo>
                  <a:lnTo>
                    <a:pt x="5096718" y="0"/>
                  </a:lnTo>
                  <a:lnTo>
                    <a:pt x="5096718" y="0"/>
                  </a:lnTo>
                </a:path>
              </a:pathLst>
            </a:custGeom>
            <a:ln w="6775" cap="flat">
              <a:solidFill>
                <a:srgbClr val="EBEBEB">
                  <a:alpha val="100000"/>
                </a:srgbClr>
              </a:solidFill>
              <a:prstDash val="solid"/>
              <a:round/>
            </a:ln>
          </p:spPr>
          <p:txBody>
            <a:bodyPr/>
            <a:lstStyle/>
            <a:p/>
          </p:txBody>
        </p:sp>
        <p:sp>
          <p:nvSpPr>
            <p:cNvPr id="12" name="pl10"/>
            <p:cNvSpPr/>
            <p:nvPr/>
          </p:nvSpPr>
          <p:spPr>
            <a:xfrm>
              <a:off x="1277523"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3" name="pl11"/>
            <p:cNvSpPr/>
            <p:nvPr/>
          </p:nvSpPr>
          <p:spPr>
            <a:xfrm>
              <a:off x="2564573"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4" name="pl12"/>
            <p:cNvSpPr/>
            <p:nvPr/>
          </p:nvSpPr>
          <p:spPr>
            <a:xfrm>
              <a:off x="3851623"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5" name="pl13"/>
            <p:cNvSpPr/>
            <p:nvPr/>
          </p:nvSpPr>
          <p:spPr>
            <a:xfrm>
              <a:off x="5138673"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6" name="pl14"/>
            <p:cNvSpPr/>
            <p:nvPr/>
          </p:nvSpPr>
          <p:spPr>
            <a:xfrm>
              <a:off x="788444" y="5928281"/>
              <a:ext cx="5096718" cy="0"/>
            </a:xfrm>
            <a:custGeom>
              <a:avLst/>
              <a:pathLst>
                <a:path w="5096718" h="0">
                  <a:moveTo>
                    <a:pt x="0" y="0"/>
                  </a:moveTo>
                  <a:lnTo>
                    <a:pt x="5096718" y="0"/>
                  </a:lnTo>
                  <a:lnTo>
                    <a:pt x="5096718" y="0"/>
                  </a:lnTo>
                </a:path>
              </a:pathLst>
            </a:custGeom>
            <a:ln w="13550" cap="flat">
              <a:solidFill>
                <a:srgbClr val="EBEBEB">
                  <a:alpha val="100000"/>
                </a:srgbClr>
              </a:solidFill>
              <a:prstDash val="solid"/>
              <a:round/>
            </a:ln>
          </p:spPr>
          <p:txBody>
            <a:bodyPr/>
            <a:lstStyle/>
            <a:p/>
          </p:txBody>
        </p:sp>
        <p:sp>
          <p:nvSpPr>
            <p:cNvPr id="17" name="pl15"/>
            <p:cNvSpPr/>
            <p:nvPr/>
          </p:nvSpPr>
          <p:spPr>
            <a:xfrm>
              <a:off x="788444" y="5122697"/>
              <a:ext cx="5096718" cy="0"/>
            </a:xfrm>
            <a:custGeom>
              <a:avLst/>
              <a:pathLst>
                <a:path w="5096718" h="0">
                  <a:moveTo>
                    <a:pt x="0" y="0"/>
                  </a:moveTo>
                  <a:lnTo>
                    <a:pt x="5096718" y="0"/>
                  </a:lnTo>
                  <a:lnTo>
                    <a:pt x="5096718" y="0"/>
                  </a:lnTo>
                </a:path>
              </a:pathLst>
            </a:custGeom>
            <a:ln w="13550" cap="flat">
              <a:solidFill>
                <a:srgbClr val="EBEBEB">
                  <a:alpha val="100000"/>
                </a:srgbClr>
              </a:solidFill>
              <a:prstDash val="solid"/>
              <a:round/>
            </a:ln>
          </p:spPr>
          <p:txBody>
            <a:bodyPr/>
            <a:lstStyle/>
            <a:p/>
          </p:txBody>
        </p:sp>
        <p:sp>
          <p:nvSpPr>
            <p:cNvPr id="18" name="pl16"/>
            <p:cNvSpPr/>
            <p:nvPr/>
          </p:nvSpPr>
          <p:spPr>
            <a:xfrm>
              <a:off x="788444" y="4317112"/>
              <a:ext cx="5096718" cy="0"/>
            </a:xfrm>
            <a:custGeom>
              <a:avLst/>
              <a:pathLst>
                <a:path w="5096718" h="0">
                  <a:moveTo>
                    <a:pt x="0" y="0"/>
                  </a:moveTo>
                  <a:lnTo>
                    <a:pt x="5096718" y="0"/>
                  </a:lnTo>
                  <a:lnTo>
                    <a:pt x="5096718" y="0"/>
                  </a:lnTo>
                </a:path>
              </a:pathLst>
            </a:custGeom>
            <a:ln w="13550" cap="flat">
              <a:solidFill>
                <a:srgbClr val="EBEBEB">
                  <a:alpha val="100000"/>
                </a:srgbClr>
              </a:solidFill>
              <a:prstDash val="solid"/>
              <a:round/>
            </a:ln>
          </p:spPr>
          <p:txBody>
            <a:bodyPr/>
            <a:lstStyle/>
            <a:p/>
          </p:txBody>
        </p:sp>
        <p:sp>
          <p:nvSpPr>
            <p:cNvPr id="19" name="pl17"/>
            <p:cNvSpPr/>
            <p:nvPr/>
          </p:nvSpPr>
          <p:spPr>
            <a:xfrm>
              <a:off x="788444" y="3511528"/>
              <a:ext cx="5096718" cy="0"/>
            </a:xfrm>
            <a:custGeom>
              <a:avLst/>
              <a:pathLst>
                <a:path w="5096718" h="0">
                  <a:moveTo>
                    <a:pt x="0" y="0"/>
                  </a:moveTo>
                  <a:lnTo>
                    <a:pt x="5096718" y="0"/>
                  </a:lnTo>
                  <a:lnTo>
                    <a:pt x="5096718" y="0"/>
                  </a:lnTo>
                </a:path>
              </a:pathLst>
            </a:custGeom>
            <a:ln w="13550" cap="flat">
              <a:solidFill>
                <a:srgbClr val="EBEBEB">
                  <a:alpha val="100000"/>
                </a:srgbClr>
              </a:solidFill>
              <a:prstDash val="solid"/>
              <a:round/>
            </a:ln>
          </p:spPr>
          <p:txBody>
            <a:bodyPr/>
            <a:lstStyle/>
            <a:p/>
          </p:txBody>
        </p:sp>
        <p:sp>
          <p:nvSpPr>
            <p:cNvPr id="20" name="pl18"/>
            <p:cNvSpPr/>
            <p:nvPr/>
          </p:nvSpPr>
          <p:spPr>
            <a:xfrm>
              <a:off x="788444" y="2705943"/>
              <a:ext cx="5096718" cy="0"/>
            </a:xfrm>
            <a:custGeom>
              <a:avLst/>
              <a:pathLst>
                <a:path w="5096718" h="0">
                  <a:moveTo>
                    <a:pt x="0" y="0"/>
                  </a:moveTo>
                  <a:lnTo>
                    <a:pt x="5096718" y="0"/>
                  </a:lnTo>
                  <a:lnTo>
                    <a:pt x="5096718" y="0"/>
                  </a:lnTo>
                </a:path>
              </a:pathLst>
            </a:custGeom>
            <a:ln w="13550" cap="flat">
              <a:solidFill>
                <a:srgbClr val="EBEBEB">
                  <a:alpha val="100000"/>
                </a:srgbClr>
              </a:solidFill>
              <a:prstDash val="solid"/>
              <a:round/>
            </a:ln>
          </p:spPr>
          <p:txBody>
            <a:bodyPr/>
            <a:lstStyle/>
            <a:p/>
          </p:txBody>
        </p:sp>
        <p:sp>
          <p:nvSpPr>
            <p:cNvPr id="21" name="pl19"/>
            <p:cNvSpPr/>
            <p:nvPr/>
          </p:nvSpPr>
          <p:spPr>
            <a:xfrm>
              <a:off x="788444" y="1900359"/>
              <a:ext cx="5096718" cy="0"/>
            </a:xfrm>
            <a:custGeom>
              <a:avLst/>
              <a:pathLst>
                <a:path w="5096718" h="0">
                  <a:moveTo>
                    <a:pt x="0" y="0"/>
                  </a:moveTo>
                  <a:lnTo>
                    <a:pt x="5096718" y="0"/>
                  </a:lnTo>
                  <a:lnTo>
                    <a:pt x="5096718" y="0"/>
                  </a:lnTo>
                </a:path>
              </a:pathLst>
            </a:custGeom>
            <a:ln w="13550" cap="flat">
              <a:solidFill>
                <a:srgbClr val="EBEBEB">
                  <a:alpha val="100000"/>
                </a:srgbClr>
              </a:solidFill>
              <a:prstDash val="solid"/>
              <a:round/>
            </a:ln>
          </p:spPr>
          <p:txBody>
            <a:bodyPr/>
            <a:lstStyle/>
            <a:p/>
          </p:txBody>
        </p:sp>
        <p:sp>
          <p:nvSpPr>
            <p:cNvPr id="22" name="pl20"/>
            <p:cNvSpPr/>
            <p:nvPr/>
          </p:nvSpPr>
          <p:spPr>
            <a:xfrm>
              <a:off x="1921048"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3" name="pl21"/>
            <p:cNvSpPr/>
            <p:nvPr/>
          </p:nvSpPr>
          <p:spPr>
            <a:xfrm>
              <a:off x="3208098"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4" name="pl22"/>
            <p:cNvSpPr/>
            <p:nvPr/>
          </p:nvSpPr>
          <p:spPr>
            <a:xfrm>
              <a:off x="4495148"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5" name="pl23"/>
            <p:cNvSpPr/>
            <p:nvPr/>
          </p:nvSpPr>
          <p:spPr>
            <a:xfrm>
              <a:off x="5782198"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6" name="pt24"/>
            <p:cNvSpPr/>
            <p:nvPr/>
          </p:nvSpPr>
          <p:spPr>
            <a:xfrm>
              <a:off x="2024927"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7" name="pt25"/>
            <p:cNvSpPr/>
            <p:nvPr/>
          </p:nvSpPr>
          <p:spPr>
            <a:xfrm>
              <a:off x="1767517"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8" name="pt26"/>
            <p:cNvSpPr/>
            <p:nvPr/>
          </p:nvSpPr>
          <p:spPr>
            <a:xfrm>
              <a:off x="151010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9" name="pt27"/>
            <p:cNvSpPr/>
            <p:nvPr/>
          </p:nvSpPr>
          <p:spPr>
            <a:xfrm>
              <a:off x="1381402"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0" name="pt28"/>
            <p:cNvSpPr/>
            <p:nvPr/>
          </p:nvSpPr>
          <p:spPr>
            <a:xfrm>
              <a:off x="1896222"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1" name="pt29"/>
            <p:cNvSpPr/>
            <p:nvPr/>
          </p:nvSpPr>
          <p:spPr>
            <a:xfrm>
              <a:off x="2411042" y="284223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2" name="pt30"/>
            <p:cNvSpPr/>
            <p:nvPr/>
          </p:nvSpPr>
          <p:spPr>
            <a:xfrm>
              <a:off x="138140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3" name="pt31"/>
            <p:cNvSpPr/>
            <p:nvPr/>
          </p:nvSpPr>
          <p:spPr>
            <a:xfrm>
              <a:off x="189622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4" name="pt32"/>
            <p:cNvSpPr/>
            <p:nvPr/>
          </p:nvSpPr>
          <p:spPr>
            <a:xfrm>
              <a:off x="1123992" y="445340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5" name="pt33"/>
            <p:cNvSpPr/>
            <p:nvPr/>
          </p:nvSpPr>
          <p:spPr>
            <a:xfrm>
              <a:off x="1767517"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6" name="pt34"/>
            <p:cNvSpPr/>
            <p:nvPr/>
          </p:nvSpPr>
          <p:spPr>
            <a:xfrm>
              <a:off x="2411042"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7" name="pt35"/>
            <p:cNvSpPr/>
            <p:nvPr/>
          </p:nvSpPr>
          <p:spPr>
            <a:xfrm>
              <a:off x="163881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8" name="pt36"/>
            <p:cNvSpPr/>
            <p:nvPr/>
          </p:nvSpPr>
          <p:spPr>
            <a:xfrm>
              <a:off x="1638812"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9" name="pt37"/>
            <p:cNvSpPr/>
            <p:nvPr/>
          </p:nvSpPr>
          <p:spPr>
            <a:xfrm>
              <a:off x="995287"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0" name="pt38"/>
            <p:cNvSpPr/>
            <p:nvPr/>
          </p:nvSpPr>
          <p:spPr>
            <a:xfrm>
              <a:off x="2925862" y="268111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1" name="pt39"/>
            <p:cNvSpPr/>
            <p:nvPr/>
          </p:nvSpPr>
          <p:spPr>
            <a:xfrm>
              <a:off x="2797157" y="203665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2" name="pt40"/>
            <p:cNvSpPr/>
            <p:nvPr/>
          </p:nvSpPr>
          <p:spPr>
            <a:xfrm>
              <a:off x="2411042" y="284223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3" name="pt41"/>
            <p:cNvSpPr/>
            <p:nvPr/>
          </p:nvSpPr>
          <p:spPr>
            <a:xfrm>
              <a:off x="2024927"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4" name="pt42"/>
            <p:cNvSpPr/>
            <p:nvPr/>
          </p:nvSpPr>
          <p:spPr>
            <a:xfrm>
              <a:off x="2797157"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5" name="pt43"/>
            <p:cNvSpPr/>
            <p:nvPr/>
          </p:nvSpPr>
          <p:spPr>
            <a:xfrm>
              <a:off x="2024927"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6" name="pt44"/>
            <p:cNvSpPr/>
            <p:nvPr/>
          </p:nvSpPr>
          <p:spPr>
            <a:xfrm>
              <a:off x="241104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7" name="pt45"/>
            <p:cNvSpPr/>
            <p:nvPr/>
          </p:nvSpPr>
          <p:spPr>
            <a:xfrm>
              <a:off x="2024927"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8" name="pt46"/>
            <p:cNvSpPr/>
            <p:nvPr/>
          </p:nvSpPr>
          <p:spPr>
            <a:xfrm>
              <a:off x="1381402"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9" name="pt47"/>
            <p:cNvSpPr/>
            <p:nvPr/>
          </p:nvSpPr>
          <p:spPr>
            <a:xfrm>
              <a:off x="2024927" y="380893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0" name="pt48"/>
            <p:cNvSpPr/>
            <p:nvPr/>
          </p:nvSpPr>
          <p:spPr>
            <a:xfrm>
              <a:off x="163881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1" name="pt49"/>
            <p:cNvSpPr/>
            <p:nvPr/>
          </p:nvSpPr>
          <p:spPr>
            <a:xfrm>
              <a:off x="1896222"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2" name="pt50"/>
            <p:cNvSpPr/>
            <p:nvPr/>
          </p:nvSpPr>
          <p:spPr>
            <a:xfrm>
              <a:off x="189622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3" name="pt51"/>
            <p:cNvSpPr/>
            <p:nvPr/>
          </p:nvSpPr>
          <p:spPr>
            <a:xfrm>
              <a:off x="2153632"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4" name="pt52"/>
            <p:cNvSpPr/>
            <p:nvPr/>
          </p:nvSpPr>
          <p:spPr>
            <a:xfrm>
              <a:off x="215363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5" name="pt53"/>
            <p:cNvSpPr/>
            <p:nvPr/>
          </p:nvSpPr>
          <p:spPr>
            <a:xfrm>
              <a:off x="151010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6" name="pt54"/>
            <p:cNvSpPr/>
            <p:nvPr/>
          </p:nvSpPr>
          <p:spPr>
            <a:xfrm>
              <a:off x="1638812"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7" name="pt55"/>
            <p:cNvSpPr/>
            <p:nvPr/>
          </p:nvSpPr>
          <p:spPr>
            <a:xfrm>
              <a:off x="241104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8" name="pt56"/>
            <p:cNvSpPr/>
            <p:nvPr/>
          </p:nvSpPr>
          <p:spPr>
            <a:xfrm>
              <a:off x="2153632" y="252000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9" name="pt57"/>
            <p:cNvSpPr/>
            <p:nvPr/>
          </p:nvSpPr>
          <p:spPr>
            <a:xfrm>
              <a:off x="2539747" y="235888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0" name="pt58"/>
            <p:cNvSpPr/>
            <p:nvPr/>
          </p:nvSpPr>
          <p:spPr>
            <a:xfrm>
              <a:off x="1767517"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1" name="pt59"/>
            <p:cNvSpPr/>
            <p:nvPr/>
          </p:nvSpPr>
          <p:spPr>
            <a:xfrm>
              <a:off x="1896222"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2" name="pt60"/>
            <p:cNvSpPr/>
            <p:nvPr/>
          </p:nvSpPr>
          <p:spPr>
            <a:xfrm>
              <a:off x="2539747"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3" name="pt61"/>
            <p:cNvSpPr/>
            <p:nvPr/>
          </p:nvSpPr>
          <p:spPr>
            <a:xfrm>
              <a:off x="1767517"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4" name="pt62"/>
            <p:cNvSpPr/>
            <p:nvPr/>
          </p:nvSpPr>
          <p:spPr>
            <a:xfrm>
              <a:off x="1123992"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5" name="pt63"/>
            <p:cNvSpPr/>
            <p:nvPr/>
          </p:nvSpPr>
          <p:spPr>
            <a:xfrm>
              <a:off x="2024927"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6" name="pt64"/>
            <p:cNvSpPr/>
            <p:nvPr/>
          </p:nvSpPr>
          <p:spPr>
            <a:xfrm>
              <a:off x="1896222"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7" name="pt65"/>
            <p:cNvSpPr/>
            <p:nvPr/>
          </p:nvSpPr>
          <p:spPr>
            <a:xfrm>
              <a:off x="1252697" y="542010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8" name="pt66"/>
            <p:cNvSpPr/>
            <p:nvPr/>
          </p:nvSpPr>
          <p:spPr>
            <a:xfrm>
              <a:off x="1123992"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9" name="pt67"/>
            <p:cNvSpPr/>
            <p:nvPr/>
          </p:nvSpPr>
          <p:spPr>
            <a:xfrm>
              <a:off x="1896222"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0" name="pt68"/>
            <p:cNvSpPr/>
            <p:nvPr/>
          </p:nvSpPr>
          <p:spPr>
            <a:xfrm>
              <a:off x="2024927"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1" name="pt69"/>
            <p:cNvSpPr/>
            <p:nvPr/>
          </p:nvSpPr>
          <p:spPr>
            <a:xfrm>
              <a:off x="1638812"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2" name="pt70"/>
            <p:cNvSpPr/>
            <p:nvPr/>
          </p:nvSpPr>
          <p:spPr>
            <a:xfrm>
              <a:off x="2024927"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3" name="pt71"/>
            <p:cNvSpPr/>
            <p:nvPr/>
          </p:nvSpPr>
          <p:spPr>
            <a:xfrm>
              <a:off x="1381402"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4" name="pt72"/>
            <p:cNvSpPr/>
            <p:nvPr/>
          </p:nvSpPr>
          <p:spPr>
            <a:xfrm>
              <a:off x="2282337"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5" name="pt73"/>
            <p:cNvSpPr/>
            <p:nvPr/>
          </p:nvSpPr>
          <p:spPr>
            <a:xfrm>
              <a:off x="1896222" y="380893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6" name="pt74"/>
            <p:cNvSpPr/>
            <p:nvPr/>
          </p:nvSpPr>
          <p:spPr>
            <a:xfrm>
              <a:off x="4470322"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7" name="pt75"/>
            <p:cNvSpPr/>
            <p:nvPr/>
          </p:nvSpPr>
          <p:spPr>
            <a:xfrm>
              <a:off x="3698092"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8" name="pt76"/>
            <p:cNvSpPr/>
            <p:nvPr/>
          </p:nvSpPr>
          <p:spPr>
            <a:xfrm>
              <a:off x="4341617"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9" name="pt77"/>
            <p:cNvSpPr/>
            <p:nvPr/>
          </p:nvSpPr>
          <p:spPr>
            <a:xfrm>
              <a:off x="2539747"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0" name="pt78"/>
            <p:cNvSpPr/>
            <p:nvPr/>
          </p:nvSpPr>
          <p:spPr>
            <a:xfrm>
              <a:off x="3826797"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1" name="pt79"/>
            <p:cNvSpPr/>
            <p:nvPr/>
          </p:nvSpPr>
          <p:spPr>
            <a:xfrm>
              <a:off x="2797157"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2" name="pt80"/>
            <p:cNvSpPr/>
            <p:nvPr/>
          </p:nvSpPr>
          <p:spPr>
            <a:xfrm>
              <a:off x="3569387" y="380893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3" name="pt81"/>
            <p:cNvSpPr/>
            <p:nvPr/>
          </p:nvSpPr>
          <p:spPr>
            <a:xfrm>
              <a:off x="1767517"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4" name="pt82"/>
            <p:cNvSpPr/>
            <p:nvPr/>
          </p:nvSpPr>
          <p:spPr>
            <a:xfrm>
              <a:off x="395550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5" name="pt83"/>
            <p:cNvSpPr/>
            <p:nvPr/>
          </p:nvSpPr>
          <p:spPr>
            <a:xfrm>
              <a:off x="215363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6" name="pt84"/>
            <p:cNvSpPr/>
            <p:nvPr/>
          </p:nvSpPr>
          <p:spPr>
            <a:xfrm>
              <a:off x="1896222" y="590345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7" name="pt85"/>
            <p:cNvSpPr/>
            <p:nvPr/>
          </p:nvSpPr>
          <p:spPr>
            <a:xfrm>
              <a:off x="3054567"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8" name="pt86"/>
            <p:cNvSpPr/>
            <p:nvPr/>
          </p:nvSpPr>
          <p:spPr>
            <a:xfrm>
              <a:off x="3183272" y="558122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9" name="pt87"/>
            <p:cNvSpPr/>
            <p:nvPr/>
          </p:nvSpPr>
          <p:spPr>
            <a:xfrm>
              <a:off x="3311977"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0" name="pt88"/>
            <p:cNvSpPr/>
            <p:nvPr/>
          </p:nvSpPr>
          <p:spPr>
            <a:xfrm>
              <a:off x="266845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1" name="pt89"/>
            <p:cNvSpPr/>
            <p:nvPr/>
          </p:nvSpPr>
          <p:spPr>
            <a:xfrm>
              <a:off x="4084207"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2" name="pt90"/>
            <p:cNvSpPr/>
            <p:nvPr/>
          </p:nvSpPr>
          <p:spPr>
            <a:xfrm>
              <a:off x="2668452"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3" name="pt91"/>
            <p:cNvSpPr/>
            <p:nvPr/>
          </p:nvSpPr>
          <p:spPr>
            <a:xfrm>
              <a:off x="292586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4" name="pt92"/>
            <p:cNvSpPr/>
            <p:nvPr/>
          </p:nvSpPr>
          <p:spPr>
            <a:xfrm>
              <a:off x="3440682" y="558122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5" name="pt93"/>
            <p:cNvSpPr/>
            <p:nvPr/>
          </p:nvSpPr>
          <p:spPr>
            <a:xfrm>
              <a:off x="2668452"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6" name="pt94"/>
            <p:cNvSpPr/>
            <p:nvPr/>
          </p:nvSpPr>
          <p:spPr>
            <a:xfrm>
              <a:off x="3054567"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7" name="pt95"/>
            <p:cNvSpPr/>
            <p:nvPr/>
          </p:nvSpPr>
          <p:spPr>
            <a:xfrm>
              <a:off x="3311977"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8" name="pt96"/>
            <p:cNvSpPr/>
            <p:nvPr/>
          </p:nvSpPr>
          <p:spPr>
            <a:xfrm>
              <a:off x="3569387"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9" name="pt97"/>
            <p:cNvSpPr/>
            <p:nvPr/>
          </p:nvSpPr>
          <p:spPr>
            <a:xfrm>
              <a:off x="3311977"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0" name="pt98"/>
            <p:cNvSpPr/>
            <p:nvPr/>
          </p:nvSpPr>
          <p:spPr>
            <a:xfrm>
              <a:off x="369809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1" name="pt99"/>
            <p:cNvSpPr/>
            <p:nvPr/>
          </p:nvSpPr>
          <p:spPr>
            <a:xfrm>
              <a:off x="3955502"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2" name="pt100"/>
            <p:cNvSpPr/>
            <p:nvPr/>
          </p:nvSpPr>
          <p:spPr>
            <a:xfrm>
              <a:off x="4212912"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3" name="pt101"/>
            <p:cNvSpPr/>
            <p:nvPr/>
          </p:nvSpPr>
          <p:spPr>
            <a:xfrm>
              <a:off x="4084207"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4" name="pt102"/>
            <p:cNvSpPr/>
            <p:nvPr/>
          </p:nvSpPr>
          <p:spPr>
            <a:xfrm>
              <a:off x="318327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5" name="pt103"/>
            <p:cNvSpPr/>
            <p:nvPr/>
          </p:nvSpPr>
          <p:spPr>
            <a:xfrm>
              <a:off x="2797157"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6" name="pt104"/>
            <p:cNvSpPr/>
            <p:nvPr/>
          </p:nvSpPr>
          <p:spPr>
            <a:xfrm>
              <a:off x="2539747"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7" name="pt105"/>
            <p:cNvSpPr/>
            <p:nvPr/>
          </p:nvSpPr>
          <p:spPr>
            <a:xfrm>
              <a:off x="2539747"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8" name="pt106"/>
            <p:cNvSpPr/>
            <p:nvPr/>
          </p:nvSpPr>
          <p:spPr>
            <a:xfrm>
              <a:off x="292586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9" name="pt107"/>
            <p:cNvSpPr/>
            <p:nvPr/>
          </p:nvSpPr>
          <p:spPr>
            <a:xfrm>
              <a:off x="318327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0" name="pt108"/>
            <p:cNvSpPr/>
            <p:nvPr/>
          </p:nvSpPr>
          <p:spPr>
            <a:xfrm>
              <a:off x="2411042"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1" name="pt109"/>
            <p:cNvSpPr/>
            <p:nvPr/>
          </p:nvSpPr>
          <p:spPr>
            <a:xfrm>
              <a:off x="3183272" y="364781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2" name="pt110"/>
            <p:cNvSpPr/>
            <p:nvPr/>
          </p:nvSpPr>
          <p:spPr>
            <a:xfrm>
              <a:off x="4084207"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3" name="pt111"/>
            <p:cNvSpPr/>
            <p:nvPr/>
          </p:nvSpPr>
          <p:spPr>
            <a:xfrm>
              <a:off x="3569387"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4" name="pt112"/>
            <p:cNvSpPr/>
            <p:nvPr/>
          </p:nvSpPr>
          <p:spPr>
            <a:xfrm>
              <a:off x="2668452"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5" name="pt113"/>
            <p:cNvSpPr/>
            <p:nvPr/>
          </p:nvSpPr>
          <p:spPr>
            <a:xfrm>
              <a:off x="2539747"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6" name="pt114"/>
            <p:cNvSpPr/>
            <p:nvPr/>
          </p:nvSpPr>
          <p:spPr>
            <a:xfrm>
              <a:off x="2539747"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7" name="pt115"/>
            <p:cNvSpPr/>
            <p:nvPr/>
          </p:nvSpPr>
          <p:spPr>
            <a:xfrm>
              <a:off x="3311977"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8" name="pt116"/>
            <p:cNvSpPr/>
            <p:nvPr/>
          </p:nvSpPr>
          <p:spPr>
            <a:xfrm>
              <a:off x="2925862"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9" name="pt117"/>
            <p:cNvSpPr/>
            <p:nvPr/>
          </p:nvSpPr>
          <p:spPr>
            <a:xfrm>
              <a:off x="1896222"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0" name="pt118"/>
            <p:cNvSpPr/>
            <p:nvPr/>
          </p:nvSpPr>
          <p:spPr>
            <a:xfrm>
              <a:off x="266845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1" name="pt119"/>
            <p:cNvSpPr/>
            <p:nvPr/>
          </p:nvSpPr>
          <p:spPr>
            <a:xfrm>
              <a:off x="2797157"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2" name="pt120"/>
            <p:cNvSpPr/>
            <p:nvPr/>
          </p:nvSpPr>
          <p:spPr>
            <a:xfrm>
              <a:off x="2797157"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3" name="pt121"/>
            <p:cNvSpPr/>
            <p:nvPr/>
          </p:nvSpPr>
          <p:spPr>
            <a:xfrm>
              <a:off x="344068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4" name="pt122"/>
            <p:cNvSpPr/>
            <p:nvPr/>
          </p:nvSpPr>
          <p:spPr>
            <a:xfrm>
              <a:off x="2024927"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5" name="pt123"/>
            <p:cNvSpPr/>
            <p:nvPr/>
          </p:nvSpPr>
          <p:spPr>
            <a:xfrm>
              <a:off x="2797157"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6" name="pt124"/>
            <p:cNvSpPr/>
            <p:nvPr/>
          </p:nvSpPr>
          <p:spPr>
            <a:xfrm>
              <a:off x="3569387"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7" name="pt125"/>
            <p:cNvSpPr/>
            <p:nvPr/>
          </p:nvSpPr>
          <p:spPr>
            <a:xfrm>
              <a:off x="2925862"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8" name="pt126"/>
            <p:cNvSpPr/>
            <p:nvPr/>
          </p:nvSpPr>
          <p:spPr>
            <a:xfrm>
              <a:off x="459902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9" name="pt127"/>
            <p:cNvSpPr/>
            <p:nvPr/>
          </p:nvSpPr>
          <p:spPr>
            <a:xfrm>
              <a:off x="3569387" y="445340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0" name="pt128"/>
            <p:cNvSpPr/>
            <p:nvPr/>
          </p:nvSpPr>
          <p:spPr>
            <a:xfrm>
              <a:off x="382679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1" name="pt129"/>
            <p:cNvSpPr/>
            <p:nvPr/>
          </p:nvSpPr>
          <p:spPr>
            <a:xfrm>
              <a:off x="524255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2" name="pt130"/>
            <p:cNvSpPr/>
            <p:nvPr/>
          </p:nvSpPr>
          <p:spPr>
            <a:xfrm>
              <a:off x="1767517"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3" name="pt131"/>
            <p:cNvSpPr/>
            <p:nvPr/>
          </p:nvSpPr>
          <p:spPr>
            <a:xfrm>
              <a:off x="4856437" y="445340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4" name="pt132"/>
            <p:cNvSpPr/>
            <p:nvPr/>
          </p:nvSpPr>
          <p:spPr>
            <a:xfrm>
              <a:off x="4084207"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5" name="pt133"/>
            <p:cNvSpPr/>
            <p:nvPr/>
          </p:nvSpPr>
          <p:spPr>
            <a:xfrm>
              <a:off x="4727732" y="332558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6" name="pt134"/>
            <p:cNvSpPr/>
            <p:nvPr/>
          </p:nvSpPr>
          <p:spPr>
            <a:xfrm>
              <a:off x="3826797"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7" name="pt135"/>
            <p:cNvSpPr/>
            <p:nvPr/>
          </p:nvSpPr>
          <p:spPr>
            <a:xfrm>
              <a:off x="3698092"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8" name="pt136"/>
            <p:cNvSpPr/>
            <p:nvPr/>
          </p:nvSpPr>
          <p:spPr>
            <a:xfrm>
              <a:off x="421291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9" name="pt137"/>
            <p:cNvSpPr/>
            <p:nvPr/>
          </p:nvSpPr>
          <p:spPr>
            <a:xfrm>
              <a:off x="2797157"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0" name="pt138"/>
            <p:cNvSpPr/>
            <p:nvPr/>
          </p:nvSpPr>
          <p:spPr>
            <a:xfrm>
              <a:off x="292586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1" name="pt139"/>
            <p:cNvSpPr/>
            <p:nvPr/>
          </p:nvSpPr>
          <p:spPr>
            <a:xfrm>
              <a:off x="3698092"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2" name="pt140"/>
            <p:cNvSpPr/>
            <p:nvPr/>
          </p:nvSpPr>
          <p:spPr>
            <a:xfrm>
              <a:off x="382679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3" name="pt141"/>
            <p:cNvSpPr/>
            <p:nvPr/>
          </p:nvSpPr>
          <p:spPr>
            <a:xfrm>
              <a:off x="5371257" y="300335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4" name="pt142"/>
            <p:cNvSpPr/>
            <p:nvPr/>
          </p:nvSpPr>
          <p:spPr>
            <a:xfrm>
              <a:off x="5371257" y="493675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5" name="pt143"/>
            <p:cNvSpPr/>
            <p:nvPr/>
          </p:nvSpPr>
          <p:spPr>
            <a:xfrm>
              <a:off x="3183272" y="558122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6" name="pt144"/>
            <p:cNvSpPr/>
            <p:nvPr/>
          </p:nvSpPr>
          <p:spPr>
            <a:xfrm>
              <a:off x="4341617"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7" name="pt145"/>
            <p:cNvSpPr/>
            <p:nvPr/>
          </p:nvSpPr>
          <p:spPr>
            <a:xfrm>
              <a:off x="266845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8" name="pt146"/>
            <p:cNvSpPr/>
            <p:nvPr/>
          </p:nvSpPr>
          <p:spPr>
            <a:xfrm>
              <a:off x="5371257"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9" name="pt147"/>
            <p:cNvSpPr/>
            <p:nvPr/>
          </p:nvSpPr>
          <p:spPr>
            <a:xfrm>
              <a:off x="3569387"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0" name="pt148"/>
            <p:cNvSpPr/>
            <p:nvPr/>
          </p:nvSpPr>
          <p:spPr>
            <a:xfrm>
              <a:off x="4084207"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1" name="pt149"/>
            <p:cNvSpPr/>
            <p:nvPr/>
          </p:nvSpPr>
          <p:spPr>
            <a:xfrm>
              <a:off x="4727732"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2" name="pt150"/>
            <p:cNvSpPr/>
            <p:nvPr/>
          </p:nvSpPr>
          <p:spPr>
            <a:xfrm>
              <a:off x="344068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3" name="pt151"/>
            <p:cNvSpPr/>
            <p:nvPr/>
          </p:nvSpPr>
          <p:spPr>
            <a:xfrm>
              <a:off x="331197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4" name="pt152"/>
            <p:cNvSpPr/>
            <p:nvPr/>
          </p:nvSpPr>
          <p:spPr>
            <a:xfrm>
              <a:off x="369809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5" name="pt153"/>
            <p:cNvSpPr/>
            <p:nvPr/>
          </p:nvSpPr>
          <p:spPr>
            <a:xfrm>
              <a:off x="472773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6" name="pt154"/>
            <p:cNvSpPr/>
            <p:nvPr/>
          </p:nvSpPr>
          <p:spPr>
            <a:xfrm>
              <a:off x="498514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7" name="pt155"/>
            <p:cNvSpPr/>
            <p:nvPr/>
          </p:nvSpPr>
          <p:spPr>
            <a:xfrm>
              <a:off x="5628668" y="300335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8" name="pt156"/>
            <p:cNvSpPr/>
            <p:nvPr/>
          </p:nvSpPr>
          <p:spPr>
            <a:xfrm>
              <a:off x="369809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9" name="pt157"/>
            <p:cNvSpPr/>
            <p:nvPr/>
          </p:nvSpPr>
          <p:spPr>
            <a:xfrm>
              <a:off x="3569387"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0" name="pt158"/>
            <p:cNvSpPr/>
            <p:nvPr/>
          </p:nvSpPr>
          <p:spPr>
            <a:xfrm>
              <a:off x="3311977" y="493675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1" name="pt159"/>
            <p:cNvSpPr/>
            <p:nvPr/>
          </p:nvSpPr>
          <p:spPr>
            <a:xfrm>
              <a:off x="537125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2" name="pt160"/>
            <p:cNvSpPr/>
            <p:nvPr/>
          </p:nvSpPr>
          <p:spPr>
            <a:xfrm>
              <a:off x="3569387" y="36478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3" name="pt161"/>
            <p:cNvSpPr/>
            <p:nvPr/>
          </p:nvSpPr>
          <p:spPr>
            <a:xfrm>
              <a:off x="3698092"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4" name="pt162"/>
            <p:cNvSpPr/>
            <p:nvPr/>
          </p:nvSpPr>
          <p:spPr>
            <a:xfrm>
              <a:off x="318327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5" name="pt163"/>
            <p:cNvSpPr/>
            <p:nvPr/>
          </p:nvSpPr>
          <p:spPr>
            <a:xfrm>
              <a:off x="4341617"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6" name="pt164"/>
            <p:cNvSpPr/>
            <p:nvPr/>
          </p:nvSpPr>
          <p:spPr>
            <a:xfrm>
              <a:off x="4084207"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7" name="pt165"/>
            <p:cNvSpPr/>
            <p:nvPr/>
          </p:nvSpPr>
          <p:spPr>
            <a:xfrm>
              <a:off x="4341617"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8" name="pt166"/>
            <p:cNvSpPr/>
            <p:nvPr/>
          </p:nvSpPr>
          <p:spPr>
            <a:xfrm>
              <a:off x="2925862"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9" name="pt167"/>
            <p:cNvSpPr/>
            <p:nvPr/>
          </p:nvSpPr>
          <p:spPr>
            <a:xfrm>
              <a:off x="4212912"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0" name="pt168"/>
            <p:cNvSpPr/>
            <p:nvPr/>
          </p:nvSpPr>
          <p:spPr>
            <a:xfrm>
              <a:off x="4084207"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1" name="pt169"/>
            <p:cNvSpPr/>
            <p:nvPr/>
          </p:nvSpPr>
          <p:spPr>
            <a:xfrm>
              <a:off x="408420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2" name="pt170"/>
            <p:cNvSpPr/>
            <p:nvPr/>
          </p:nvSpPr>
          <p:spPr>
            <a:xfrm>
              <a:off x="3569387"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3" name="pt171"/>
            <p:cNvSpPr/>
            <p:nvPr/>
          </p:nvSpPr>
          <p:spPr>
            <a:xfrm>
              <a:off x="382679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4" name="pt172"/>
            <p:cNvSpPr/>
            <p:nvPr/>
          </p:nvSpPr>
          <p:spPr>
            <a:xfrm>
              <a:off x="3440682" y="36478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5" name="pt173"/>
            <p:cNvSpPr/>
            <p:nvPr/>
          </p:nvSpPr>
          <p:spPr>
            <a:xfrm>
              <a:off x="305456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6" name="rc174"/>
            <p:cNvSpPr/>
            <p:nvPr/>
          </p:nvSpPr>
          <p:spPr>
            <a:xfrm>
              <a:off x="788444" y="1868135"/>
              <a:ext cx="5096718" cy="4253486"/>
            </a:xfrm>
            <a:prstGeom prst="rect">
              <a:avLst/>
            </a:prstGeom>
            <a:ln w="13550" cap="rnd">
              <a:solidFill>
                <a:srgbClr val="333333">
                  <a:alpha val="100000"/>
                </a:srgbClr>
              </a:solidFill>
              <a:prstDash val="solid"/>
              <a:round/>
            </a:ln>
          </p:spPr>
          <p:txBody>
            <a:bodyPr/>
            <a:lstStyle/>
            <a:p/>
          </p:txBody>
        </p:sp>
        <p:sp>
          <p:nvSpPr>
            <p:cNvPr id="177" name="tx175"/>
            <p:cNvSpPr/>
            <p:nvPr/>
          </p:nvSpPr>
          <p:spPr>
            <a:xfrm>
              <a:off x="570452" y="5887817"/>
              <a:ext cx="155361" cy="8054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2.0</a:t>
              </a:r>
            </a:p>
          </p:txBody>
        </p:sp>
        <p:sp>
          <p:nvSpPr>
            <p:cNvPr id="178" name="tx176"/>
            <p:cNvSpPr/>
            <p:nvPr/>
          </p:nvSpPr>
          <p:spPr>
            <a:xfrm>
              <a:off x="570452" y="5082396"/>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2.5</a:t>
              </a:r>
            </a:p>
          </p:txBody>
        </p:sp>
        <p:sp>
          <p:nvSpPr>
            <p:cNvPr id="179" name="tx177"/>
            <p:cNvSpPr/>
            <p:nvPr/>
          </p:nvSpPr>
          <p:spPr>
            <a:xfrm>
              <a:off x="570452" y="4276812"/>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3.0</a:t>
              </a:r>
            </a:p>
          </p:txBody>
        </p:sp>
        <p:sp>
          <p:nvSpPr>
            <p:cNvPr id="180" name="tx178"/>
            <p:cNvSpPr/>
            <p:nvPr/>
          </p:nvSpPr>
          <p:spPr>
            <a:xfrm>
              <a:off x="570452" y="3471227"/>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3.5</a:t>
              </a:r>
            </a:p>
          </p:txBody>
        </p:sp>
        <p:sp>
          <p:nvSpPr>
            <p:cNvPr id="181" name="tx179"/>
            <p:cNvSpPr/>
            <p:nvPr/>
          </p:nvSpPr>
          <p:spPr>
            <a:xfrm>
              <a:off x="570452" y="2665534"/>
              <a:ext cx="155361"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4.0</a:t>
              </a:r>
            </a:p>
          </p:txBody>
        </p:sp>
        <p:sp>
          <p:nvSpPr>
            <p:cNvPr id="182" name="tx180"/>
            <p:cNvSpPr/>
            <p:nvPr/>
          </p:nvSpPr>
          <p:spPr>
            <a:xfrm>
              <a:off x="570452" y="1860113"/>
              <a:ext cx="155361" cy="8032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4.5</a:t>
              </a:r>
            </a:p>
          </p:txBody>
        </p:sp>
        <p:sp>
          <p:nvSpPr>
            <p:cNvPr id="183" name="pl181"/>
            <p:cNvSpPr/>
            <p:nvPr/>
          </p:nvSpPr>
          <p:spPr>
            <a:xfrm>
              <a:off x="753650" y="5928281"/>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4" name="pl182"/>
            <p:cNvSpPr/>
            <p:nvPr/>
          </p:nvSpPr>
          <p:spPr>
            <a:xfrm>
              <a:off x="753650" y="5122697"/>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5" name="pl183"/>
            <p:cNvSpPr/>
            <p:nvPr/>
          </p:nvSpPr>
          <p:spPr>
            <a:xfrm>
              <a:off x="753650" y="4317112"/>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6" name="pl184"/>
            <p:cNvSpPr/>
            <p:nvPr/>
          </p:nvSpPr>
          <p:spPr>
            <a:xfrm>
              <a:off x="753650" y="3511528"/>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7" name="pl185"/>
            <p:cNvSpPr/>
            <p:nvPr/>
          </p:nvSpPr>
          <p:spPr>
            <a:xfrm>
              <a:off x="753650" y="2705943"/>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8" name="pl186"/>
            <p:cNvSpPr/>
            <p:nvPr/>
          </p:nvSpPr>
          <p:spPr>
            <a:xfrm>
              <a:off x="753650" y="1900359"/>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9" name="pl187"/>
            <p:cNvSpPr/>
            <p:nvPr/>
          </p:nvSpPr>
          <p:spPr>
            <a:xfrm>
              <a:off x="1921048"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0" name="pl188"/>
            <p:cNvSpPr/>
            <p:nvPr/>
          </p:nvSpPr>
          <p:spPr>
            <a:xfrm>
              <a:off x="3208098"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1" name="pl189"/>
            <p:cNvSpPr/>
            <p:nvPr/>
          </p:nvSpPr>
          <p:spPr>
            <a:xfrm>
              <a:off x="4495148"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2" name="pl190"/>
            <p:cNvSpPr/>
            <p:nvPr/>
          </p:nvSpPr>
          <p:spPr>
            <a:xfrm>
              <a:off x="5782198"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3" name="tx191"/>
            <p:cNvSpPr/>
            <p:nvPr/>
          </p:nvSpPr>
          <p:spPr>
            <a:xfrm>
              <a:off x="1889970" y="6185616"/>
              <a:ext cx="62155" cy="7879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5</a:t>
              </a:r>
            </a:p>
          </p:txBody>
        </p:sp>
        <p:sp>
          <p:nvSpPr>
            <p:cNvPr id="194" name="tx192"/>
            <p:cNvSpPr/>
            <p:nvPr/>
          </p:nvSpPr>
          <p:spPr>
            <a:xfrm>
              <a:off x="3177020" y="6183924"/>
              <a:ext cx="62155"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6</a:t>
              </a:r>
            </a:p>
          </p:txBody>
        </p:sp>
        <p:sp>
          <p:nvSpPr>
            <p:cNvPr id="195" name="tx193"/>
            <p:cNvSpPr/>
            <p:nvPr/>
          </p:nvSpPr>
          <p:spPr>
            <a:xfrm>
              <a:off x="4464071" y="6187580"/>
              <a:ext cx="62155" cy="7683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7</a:t>
              </a:r>
            </a:p>
          </p:txBody>
        </p:sp>
        <p:sp>
          <p:nvSpPr>
            <p:cNvPr id="196" name="tx194"/>
            <p:cNvSpPr/>
            <p:nvPr/>
          </p:nvSpPr>
          <p:spPr>
            <a:xfrm>
              <a:off x="5751121" y="6183815"/>
              <a:ext cx="62155" cy="80600"/>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8</a:t>
              </a:r>
            </a:p>
          </p:txBody>
        </p:sp>
        <p:sp>
          <p:nvSpPr>
            <p:cNvPr id="197" name="tx195"/>
            <p:cNvSpPr/>
            <p:nvPr/>
          </p:nvSpPr>
          <p:spPr>
            <a:xfrm>
              <a:off x="2925104" y="6290301"/>
              <a:ext cx="823397" cy="133833"/>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Sepal.Length</a:t>
              </a:r>
            </a:p>
          </p:txBody>
        </p:sp>
        <p:sp>
          <p:nvSpPr>
            <p:cNvPr id="198" name="tx196"/>
            <p:cNvSpPr/>
            <p:nvPr/>
          </p:nvSpPr>
          <p:spPr>
            <a:xfrm rot="-5400000">
              <a:off x="62124" y="3928848"/>
              <a:ext cx="753206" cy="13206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Sepal.Width</a:t>
              </a:r>
            </a:p>
          </p:txBody>
        </p:sp>
        <p:sp>
          <p:nvSpPr>
            <p:cNvPr id="199" name="rc197"/>
            <p:cNvSpPr/>
            <p:nvPr/>
          </p:nvSpPr>
          <p:spPr>
            <a:xfrm>
              <a:off x="2120559" y="1370323"/>
              <a:ext cx="2432489" cy="358634"/>
            </a:xfrm>
            <a:prstGeom prst="rect">
              <a:avLst/>
            </a:prstGeom>
            <a:solidFill>
              <a:srgbClr val="FFFFFF">
                <a:alpha val="100000"/>
              </a:srgbClr>
            </a:solidFill>
          </p:spPr>
          <p:txBody>
            <a:bodyPr/>
            <a:lstStyle/>
            <a:p/>
          </p:txBody>
        </p:sp>
        <p:sp>
          <p:nvSpPr>
            <p:cNvPr id="200" name="rc198"/>
            <p:cNvSpPr/>
            <p:nvPr/>
          </p:nvSpPr>
          <p:spPr>
            <a:xfrm>
              <a:off x="2259737" y="1439912"/>
              <a:ext cx="219456" cy="219456"/>
            </a:xfrm>
            <a:prstGeom prst="rect">
              <a:avLst/>
            </a:prstGeom>
            <a:solidFill>
              <a:srgbClr val="FFFFFF">
                <a:alpha val="100000"/>
              </a:srgbClr>
            </a:solidFill>
          </p:spPr>
          <p:txBody>
            <a:bodyPr/>
            <a:lstStyle/>
            <a:p/>
          </p:txBody>
        </p:sp>
        <p:sp>
          <p:nvSpPr>
            <p:cNvPr id="201" name="pt199"/>
            <p:cNvSpPr/>
            <p:nvPr/>
          </p:nvSpPr>
          <p:spPr>
            <a:xfrm>
              <a:off x="2344639" y="152481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02" name="rc200"/>
            <p:cNvSpPr/>
            <p:nvPr/>
          </p:nvSpPr>
          <p:spPr>
            <a:xfrm>
              <a:off x="2947648" y="1439912"/>
              <a:ext cx="219456" cy="219456"/>
            </a:xfrm>
            <a:prstGeom prst="rect">
              <a:avLst/>
            </a:prstGeom>
            <a:solidFill>
              <a:srgbClr val="FFFFFF">
                <a:alpha val="100000"/>
              </a:srgbClr>
            </a:solidFill>
          </p:spPr>
          <p:txBody>
            <a:bodyPr/>
            <a:lstStyle/>
            <a:p/>
          </p:txBody>
        </p:sp>
        <p:sp>
          <p:nvSpPr>
            <p:cNvPr id="203" name="pt201"/>
            <p:cNvSpPr/>
            <p:nvPr/>
          </p:nvSpPr>
          <p:spPr>
            <a:xfrm>
              <a:off x="3032550" y="152481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204" name="rc202"/>
            <p:cNvSpPr/>
            <p:nvPr/>
          </p:nvSpPr>
          <p:spPr>
            <a:xfrm>
              <a:off x="3784482" y="1439912"/>
              <a:ext cx="219455" cy="219456"/>
            </a:xfrm>
            <a:prstGeom prst="rect">
              <a:avLst/>
            </a:prstGeom>
            <a:solidFill>
              <a:srgbClr val="FFFFFF">
                <a:alpha val="100000"/>
              </a:srgbClr>
            </a:solidFill>
          </p:spPr>
          <p:txBody>
            <a:bodyPr/>
            <a:lstStyle/>
            <a:p/>
          </p:txBody>
        </p:sp>
        <p:sp>
          <p:nvSpPr>
            <p:cNvPr id="205" name="pt203"/>
            <p:cNvSpPr/>
            <p:nvPr/>
          </p:nvSpPr>
          <p:spPr>
            <a:xfrm>
              <a:off x="3869384" y="152481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206" name="tx204"/>
            <p:cNvSpPr/>
            <p:nvPr/>
          </p:nvSpPr>
          <p:spPr>
            <a:xfrm>
              <a:off x="2548782" y="1512723"/>
              <a:ext cx="329277" cy="7699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setosa</a:t>
              </a:r>
            </a:p>
          </p:txBody>
        </p:sp>
        <p:sp>
          <p:nvSpPr>
            <p:cNvPr id="207" name="tx205"/>
            <p:cNvSpPr/>
            <p:nvPr/>
          </p:nvSpPr>
          <p:spPr>
            <a:xfrm>
              <a:off x="3236693" y="1507321"/>
              <a:ext cx="478199" cy="8240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versicolor</a:t>
              </a:r>
            </a:p>
          </p:txBody>
        </p:sp>
        <p:sp>
          <p:nvSpPr>
            <p:cNvPr id="208" name="tx206"/>
            <p:cNvSpPr/>
            <p:nvPr/>
          </p:nvSpPr>
          <p:spPr>
            <a:xfrm>
              <a:off x="4073527" y="1484838"/>
              <a:ext cx="409932" cy="104884"/>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virginica</a:t>
              </a:r>
            </a:p>
          </p:txBody>
        </p:sp>
        <p:sp>
          <p:nvSpPr>
            <p:cNvPr id="209" name="tx207"/>
            <p:cNvSpPr/>
            <p:nvPr/>
          </p:nvSpPr>
          <p:spPr>
            <a:xfrm>
              <a:off x="788444" y="1163967"/>
              <a:ext cx="512483" cy="105866"/>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SubTitle</a:t>
              </a:r>
            </a:p>
          </p:txBody>
        </p:sp>
        <p:sp>
          <p:nvSpPr>
            <p:cNvPr id="210" name="tx208"/>
            <p:cNvSpPr/>
            <p:nvPr/>
          </p:nvSpPr>
          <p:spPr>
            <a:xfrm>
              <a:off x="788444" y="939603"/>
              <a:ext cx="316698" cy="123356"/>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Helvetica"/>
                  <a:cs typeface="Helvetica"/>
                </a:rPr>
                <a:t>Title</a:t>
              </a:r>
            </a:p>
          </p:txBody>
        </p:sp>
      </p:grpSp>
      <p:sp xmlns:a="http://schemas.openxmlformats.org/drawingml/2006/main" xmlns:r="http://schemas.openxmlformats.org/officeDocument/2006/relationships" xmlns:p="http://schemas.openxmlformats.org/presentationml/2006/main">
        <p:nvSpPr>
          <p:cNvPr id="211" name="page_number"/>
          <p:cNvSpPr>
            <a:spLocks noGrp="1"/>
          </p:cNvSpPr>
          <p:nvPr>
            <p:ph type="body" sz="quarter" idx="14"/>
          </p:nvPr>
        </p:nvSpPr>
        <p:spPr>
          <a:xfrm>
            <a:off x="52960" y="6578569"/>
            <a:ext cx="500062" cy="255588"/>
          </a:xfrm>
        </p:spPr>
        <p:txBody>
          <a:bodyPr/>
          <a:lstStyle/>
          <a:p>
            <a:r>
              <a:rPr/>
              <a:t>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num"/>
          <p:cNvSpPr>
            <a:spLocks noGrp="1"/>
          </p:cNvSpPr>
          <p:nvPr>
            <p:ph type="body" sz="quarter" idx="10" hasCustomPrompt="1"/>
          </p:nvPr>
        </p:nvSpPr>
        <p:spPr>
          <a:xfrm>
            <a:off x="10637838" y="333375"/>
            <a:ext cx="1219200" cy="488950"/>
          </a:xfrm>
        </p:spPr>
        <p:txBody>
          <a:bodyPr/>
          <a:lstStyle/>
          <a:p>
            <a:r>
              <a:rPr/>
              <a:t>4.1</a:t>
            </a:r>
          </a:p>
        </p:txBody>
      </p:sp>
      <p:sp xmlns:a="http://schemas.openxmlformats.org/drawingml/2006/main" xmlns:r="http://schemas.openxmlformats.org/officeDocument/2006/relationships" xmlns:p="http://schemas.openxmlformats.org/presentationml/2006/main">
        <p:nvSpPr>
          <p:cNvPr id="3" name="text"/>
          <p:cNvSpPr>
            <a:spLocks noGrp="1"/>
          </p:cNvSpPr>
          <p:nvPr>
            <p:ph type="body" sz="quarter" idx="15"/>
          </p:nvPr>
        </p:nvSpPr>
        <p:spPr>
          <a:xfrm>
            <a:off x="334963" y="955675"/>
            <a:ext cx="11522075" cy="487363"/>
          </a:xfrm>
        </p:spPr>
        <p:txBody>
          <a:bodyPr/>
          <a:lstStyle/>
          <a:p>
            <a:r>
              <a:rPr/>
              <a:t>בהבטיחם את הדברים הללו בריונים עלו לשלטון. אבל הם משקרים, הם אינם ממלאים את ההבטחה הזאת, הם לעולם לא ימלאו אותה.</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4" name="plot"/>
          <p:cNvGrpSpPr/>
          <p:nvPr/>
        </p:nvGrpSpPr>
        <p:grpSpPr>
          <a:xfrm>
            <a:off x="334963" y="1560423"/>
            <a:ext cx="11522075" cy="4964202"/>
            <a:chOff x="334963" y="1560423"/>
            <a:chExt cx="11522075" cy="4964202"/>
          </a:xfrm>
        </p:grpSpPr>
        <p:sp>
          <p:nvSpPr>
            <p:cNvPr id="5" name="rc3"/>
            <p:cNvSpPr/>
            <p:nvPr/>
          </p:nvSpPr>
          <p:spPr>
            <a:xfrm>
              <a:off x="334963" y="1560423"/>
              <a:ext cx="11522074" cy="4964201"/>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6" name="rc4"/>
            <p:cNvSpPr/>
            <p:nvPr/>
          </p:nvSpPr>
          <p:spPr>
            <a:xfrm>
              <a:off x="788443" y="2555433"/>
              <a:ext cx="10999005" cy="3566188"/>
            </a:xfrm>
            <a:prstGeom prst="rect">
              <a:avLst/>
            </a:prstGeom>
            <a:solidFill>
              <a:srgbClr val="FFFFFF">
                <a:alpha val="100000"/>
              </a:srgbClr>
            </a:solidFill>
          </p:spPr>
          <p:txBody>
            <a:bodyPr/>
            <a:lstStyle/>
            <a:p/>
          </p:txBody>
        </p:sp>
        <p:sp>
          <p:nvSpPr>
            <p:cNvPr id="7" name="pl5"/>
            <p:cNvSpPr/>
            <p:nvPr/>
          </p:nvSpPr>
          <p:spPr>
            <a:xfrm>
              <a:off x="788443" y="5621815"/>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8" name="pl6"/>
            <p:cNvSpPr/>
            <p:nvPr/>
          </p:nvSpPr>
          <p:spPr>
            <a:xfrm>
              <a:off x="788443" y="4946400"/>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9" name="pl7"/>
            <p:cNvSpPr/>
            <p:nvPr/>
          </p:nvSpPr>
          <p:spPr>
            <a:xfrm>
              <a:off x="788443" y="4270986"/>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10" name="pl8"/>
            <p:cNvSpPr/>
            <p:nvPr/>
          </p:nvSpPr>
          <p:spPr>
            <a:xfrm>
              <a:off x="788443" y="3595571"/>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11" name="pl9"/>
            <p:cNvSpPr/>
            <p:nvPr/>
          </p:nvSpPr>
          <p:spPr>
            <a:xfrm>
              <a:off x="788443" y="2920157"/>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12" name="pl10"/>
            <p:cNvSpPr/>
            <p:nvPr/>
          </p:nvSpPr>
          <p:spPr>
            <a:xfrm>
              <a:off x="1843903" y="2555433"/>
              <a:ext cx="0" cy="3566188"/>
            </a:xfrm>
            <a:custGeom>
              <a:avLst/>
              <a:pathLst>
                <a:path w="0" h="3566188">
                  <a:moveTo>
                    <a:pt x="0" y="3566188"/>
                  </a:moveTo>
                  <a:lnTo>
                    <a:pt x="0" y="0"/>
                  </a:lnTo>
                  <a:lnTo>
                    <a:pt x="0" y="0"/>
                  </a:lnTo>
                </a:path>
              </a:pathLst>
            </a:custGeom>
            <a:ln w="6775" cap="flat">
              <a:solidFill>
                <a:srgbClr val="EBEBEB">
                  <a:alpha val="100000"/>
                </a:srgbClr>
              </a:solidFill>
              <a:prstDash val="solid"/>
              <a:round/>
            </a:ln>
          </p:spPr>
          <p:txBody>
            <a:bodyPr/>
            <a:lstStyle/>
            <a:p/>
          </p:txBody>
        </p:sp>
        <p:sp>
          <p:nvSpPr>
            <p:cNvPr id="13" name="pl11"/>
            <p:cNvSpPr/>
            <p:nvPr/>
          </p:nvSpPr>
          <p:spPr>
            <a:xfrm>
              <a:off x="4621430" y="2555433"/>
              <a:ext cx="0" cy="3566188"/>
            </a:xfrm>
            <a:custGeom>
              <a:avLst/>
              <a:pathLst>
                <a:path w="0" h="3566188">
                  <a:moveTo>
                    <a:pt x="0" y="3566188"/>
                  </a:moveTo>
                  <a:lnTo>
                    <a:pt x="0" y="0"/>
                  </a:lnTo>
                  <a:lnTo>
                    <a:pt x="0" y="0"/>
                  </a:lnTo>
                </a:path>
              </a:pathLst>
            </a:custGeom>
            <a:ln w="6775" cap="flat">
              <a:solidFill>
                <a:srgbClr val="EBEBEB">
                  <a:alpha val="100000"/>
                </a:srgbClr>
              </a:solidFill>
              <a:prstDash val="solid"/>
              <a:round/>
            </a:ln>
          </p:spPr>
          <p:txBody>
            <a:bodyPr/>
            <a:lstStyle/>
            <a:p/>
          </p:txBody>
        </p:sp>
        <p:sp>
          <p:nvSpPr>
            <p:cNvPr id="14" name="pl12"/>
            <p:cNvSpPr/>
            <p:nvPr/>
          </p:nvSpPr>
          <p:spPr>
            <a:xfrm>
              <a:off x="7398956" y="2555433"/>
              <a:ext cx="0" cy="3566188"/>
            </a:xfrm>
            <a:custGeom>
              <a:avLst/>
              <a:pathLst>
                <a:path w="0" h="3566188">
                  <a:moveTo>
                    <a:pt x="0" y="3566188"/>
                  </a:moveTo>
                  <a:lnTo>
                    <a:pt x="0" y="0"/>
                  </a:lnTo>
                  <a:lnTo>
                    <a:pt x="0" y="0"/>
                  </a:lnTo>
                </a:path>
              </a:pathLst>
            </a:custGeom>
            <a:ln w="6775" cap="flat">
              <a:solidFill>
                <a:srgbClr val="EBEBEB">
                  <a:alpha val="100000"/>
                </a:srgbClr>
              </a:solidFill>
              <a:prstDash val="solid"/>
              <a:round/>
            </a:ln>
          </p:spPr>
          <p:txBody>
            <a:bodyPr/>
            <a:lstStyle/>
            <a:p/>
          </p:txBody>
        </p:sp>
        <p:sp>
          <p:nvSpPr>
            <p:cNvPr id="15" name="pl13"/>
            <p:cNvSpPr/>
            <p:nvPr/>
          </p:nvSpPr>
          <p:spPr>
            <a:xfrm>
              <a:off x="10176483" y="2555433"/>
              <a:ext cx="0" cy="3566188"/>
            </a:xfrm>
            <a:custGeom>
              <a:avLst/>
              <a:pathLst>
                <a:path w="0" h="3566188">
                  <a:moveTo>
                    <a:pt x="0" y="3566188"/>
                  </a:moveTo>
                  <a:lnTo>
                    <a:pt x="0" y="0"/>
                  </a:lnTo>
                  <a:lnTo>
                    <a:pt x="0" y="0"/>
                  </a:lnTo>
                </a:path>
              </a:pathLst>
            </a:custGeom>
            <a:ln w="6775" cap="flat">
              <a:solidFill>
                <a:srgbClr val="EBEBEB">
                  <a:alpha val="100000"/>
                </a:srgbClr>
              </a:solidFill>
              <a:prstDash val="solid"/>
              <a:round/>
            </a:ln>
          </p:spPr>
          <p:txBody>
            <a:bodyPr/>
            <a:lstStyle/>
            <a:p/>
          </p:txBody>
        </p:sp>
        <p:sp>
          <p:nvSpPr>
            <p:cNvPr id="16" name="pl14"/>
            <p:cNvSpPr/>
            <p:nvPr/>
          </p:nvSpPr>
          <p:spPr>
            <a:xfrm>
              <a:off x="788443" y="5959522"/>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17" name="pl15"/>
            <p:cNvSpPr/>
            <p:nvPr/>
          </p:nvSpPr>
          <p:spPr>
            <a:xfrm>
              <a:off x="788443" y="5284108"/>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18" name="pl16"/>
            <p:cNvSpPr/>
            <p:nvPr/>
          </p:nvSpPr>
          <p:spPr>
            <a:xfrm>
              <a:off x="788443" y="4608693"/>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19" name="pl17"/>
            <p:cNvSpPr/>
            <p:nvPr/>
          </p:nvSpPr>
          <p:spPr>
            <a:xfrm>
              <a:off x="788443" y="3933279"/>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20" name="pl18"/>
            <p:cNvSpPr/>
            <p:nvPr/>
          </p:nvSpPr>
          <p:spPr>
            <a:xfrm>
              <a:off x="788443" y="3257864"/>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21" name="pl19"/>
            <p:cNvSpPr/>
            <p:nvPr/>
          </p:nvSpPr>
          <p:spPr>
            <a:xfrm>
              <a:off x="788443" y="2582450"/>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22" name="pl20"/>
            <p:cNvSpPr/>
            <p:nvPr/>
          </p:nvSpPr>
          <p:spPr>
            <a:xfrm>
              <a:off x="3232666" y="2555433"/>
              <a:ext cx="0" cy="3566188"/>
            </a:xfrm>
            <a:custGeom>
              <a:avLst/>
              <a:pathLst>
                <a:path w="0" h="3566188">
                  <a:moveTo>
                    <a:pt x="0" y="3566188"/>
                  </a:moveTo>
                  <a:lnTo>
                    <a:pt x="0" y="0"/>
                  </a:lnTo>
                  <a:lnTo>
                    <a:pt x="0" y="0"/>
                  </a:lnTo>
                </a:path>
              </a:pathLst>
            </a:custGeom>
            <a:ln w="13550" cap="flat">
              <a:solidFill>
                <a:srgbClr val="EBEBEB">
                  <a:alpha val="100000"/>
                </a:srgbClr>
              </a:solidFill>
              <a:prstDash val="solid"/>
              <a:round/>
            </a:ln>
          </p:spPr>
          <p:txBody>
            <a:bodyPr/>
            <a:lstStyle/>
            <a:p/>
          </p:txBody>
        </p:sp>
        <p:sp>
          <p:nvSpPr>
            <p:cNvPr id="23" name="pl21"/>
            <p:cNvSpPr/>
            <p:nvPr/>
          </p:nvSpPr>
          <p:spPr>
            <a:xfrm>
              <a:off x="6010193" y="2555433"/>
              <a:ext cx="0" cy="3566188"/>
            </a:xfrm>
            <a:custGeom>
              <a:avLst/>
              <a:pathLst>
                <a:path w="0" h="3566188">
                  <a:moveTo>
                    <a:pt x="0" y="3566188"/>
                  </a:moveTo>
                  <a:lnTo>
                    <a:pt x="0" y="0"/>
                  </a:lnTo>
                  <a:lnTo>
                    <a:pt x="0" y="0"/>
                  </a:lnTo>
                </a:path>
              </a:pathLst>
            </a:custGeom>
            <a:ln w="13550" cap="flat">
              <a:solidFill>
                <a:srgbClr val="EBEBEB">
                  <a:alpha val="100000"/>
                </a:srgbClr>
              </a:solidFill>
              <a:prstDash val="solid"/>
              <a:round/>
            </a:ln>
          </p:spPr>
          <p:txBody>
            <a:bodyPr/>
            <a:lstStyle/>
            <a:p/>
          </p:txBody>
        </p:sp>
        <p:sp>
          <p:nvSpPr>
            <p:cNvPr id="24" name="pl22"/>
            <p:cNvSpPr/>
            <p:nvPr/>
          </p:nvSpPr>
          <p:spPr>
            <a:xfrm>
              <a:off x="8787720" y="2555433"/>
              <a:ext cx="0" cy="3566188"/>
            </a:xfrm>
            <a:custGeom>
              <a:avLst/>
              <a:pathLst>
                <a:path w="0" h="3566188">
                  <a:moveTo>
                    <a:pt x="0" y="3566188"/>
                  </a:moveTo>
                  <a:lnTo>
                    <a:pt x="0" y="0"/>
                  </a:lnTo>
                  <a:lnTo>
                    <a:pt x="0" y="0"/>
                  </a:lnTo>
                </a:path>
              </a:pathLst>
            </a:custGeom>
            <a:ln w="13550" cap="flat">
              <a:solidFill>
                <a:srgbClr val="EBEBEB">
                  <a:alpha val="100000"/>
                </a:srgbClr>
              </a:solidFill>
              <a:prstDash val="solid"/>
              <a:round/>
            </a:ln>
          </p:spPr>
          <p:txBody>
            <a:bodyPr/>
            <a:lstStyle/>
            <a:p/>
          </p:txBody>
        </p:sp>
        <p:sp>
          <p:nvSpPr>
            <p:cNvPr id="25" name="pl23"/>
            <p:cNvSpPr/>
            <p:nvPr/>
          </p:nvSpPr>
          <p:spPr>
            <a:xfrm>
              <a:off x="11565246" y="2555433"/>
              <a:ext cx="0" cy="3566188"/>
            </a:xfrm>
            <a:custGeom>
              <a:avLst/>
              <a:pathLst>
                <a:path w="0" h="3566188">
                  <a:moveTo>
                    <a:pt x="0" y="3566188"/>
                  </a:moveTo>
                  <a:lnTo>
                    <a:pt x="0" y="0"/>
                  </a:lnTo>
                  <a:lnTo>
                    <a:pt x="0" y="0"/>
                  </a:lnTo>
                </a:path>
              </a:pathLst>
            </a:custGeom>
            <a:ln w="13550" cap="flat">
              <a:solidFill>
                <a:srgbClr val="EBEBEB">
                  <a:alpha val="100000"/>
                </a:srgbClr>
              </a:solidFill>
              <a:prstDash val="solid"/>
              <a:round/>
            </a:ln>
          </p:spPr>
          <p:txBody>
            <a:bodyPr/>
            <a:lstStyle/>
            <a:p/>
          </p:txBody>
        </p:sp>
        <p:sp>
          <p:nvSpPr>
            <p:cNvPr id="26" name="pt24"/>
            <p:cNvSpPr/>
            <p:nvPr/>
          </p:nvSpPr>
          <p:spPr>
            <a:xfrm>
              <a:off x="3485593"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7" name="pt25"/>
            <p:cNvSpPr/>
            <p:nvPr/>
          </p:nvSpPr>
          <p:spPr>
            <a:xfrm>
              <a:off x="2930088"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8" name="pt26"/>
            <p:cNvSpPr/>
            <p:nvPr/>
          </p:nvSpPr>
          <p:spPr>
            <a:xfrm>
              <a:off x="2374583" y="431370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9" name="pt27"/>
            <p:cNvSpPr/>
            <p:nvPr/>
          </p:nvSpPr>
          <p:spPr>
            <a:xfrm>
              <a:off x="2096830" y="444878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0" name="pt28"/>
            <p:cNvSpPr/>
            <p:nvPr/>
          </p:nvSpPr>
          <p:spPr>
            <a:xfrm>
              <a:off x="3207841" y="377337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1" name="pt29"/>
            <p:cNvSpPr/>
            <p:nvPr/>
          </p:nvSpPr>
          <p:spPr>
            <a:xfrm>
              <a:off x="4318851" y="336812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2" name="pt30"/>
            <p:cNvSpPr/>
            <p:nvPr/>
          </p:nvSpPr>
          <p:spPr>
            <a:xfrm>
              <a:off x="2096830"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3" name="pt31"/>
            <p:cNvSpPr/>
            <p:nvPr/>
          </p:nvSpPr>
          <p:spPr>
            <a:xfrm>
              <a:off x="3207841"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4" name="pt32"/>
            <p:cNvSpPr/>
            <p:nvPr/>
          </p:nvSpPr>
          <p:spPr>
            <a:xfrm>
              <a:off x="1541325" y="471895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5" name="pt33"/>
            <p:cNvSpPr/>
            <p:nvPr/>
          </p:nvSpPr>
          <p:spPr>
            <a:xfrm>
              <a:off x="2930088" y="444878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6" name="pt34"/>
            <p:cNvSpPr/>
            <p:nvPr/>
          </p:nvSpPr>
          <p:spPr>
            <a:xfrm>
              <a:off x="4318851" y="363828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7" name="pt35"/>
            <p:cNvSpPr/>
            <p:nvPr/>
          </p:nvSpPr>
          <p:spPr>
            <a:xfrm>
              <a:off x="2652335"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8" name="pt36"/>
            <p:cNvSpPr/>
            <p:nvPr/>
          </p:nvSpPr>
          <p:spPr>
            <a:xfrm>
              <a:off x="2652335"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9" name="pt37"/>
            <p:cNvSpPr/>
            <p:nvPr/>
          </p:nvSpPr>
          <p:spPr>
            <a:xfrm>
              <a:off x="1263572"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0" name="pt38"/>
            <p:cNvSpPr/>
            <p:nvPr/>
          </p:nvSpPr>
          <p:spPr>
            <a:xfrm>
              <a:off x="5429862" y="323303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1" name="pt39"/>
            <p:cNvSpPr/>
            <p:nvPr/>
          </p:nvSpPr>
          <p:spPr>
            <a:xfrm>
              <a:off x="5152109" y="269270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2" name="pt40"/>
            <p:cNvSpPr/>
            <p:nvPr/>
          </p:nvSpPr>
          <p:spPr>
            <a:xfrm>
              <a:off x="4318851" y="336812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3" name="pt41"/>
            <p:cNvSpPr/>
            <p:nvPr/>
          </p:nvSpPr>
          <p:spPr>
            <a:xfrm>
              <a:off x="3485593"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4" name="pt42"/>
            <p:cNvSpPr/>
            <p:nvPr/>
          </p:nvSpPr>
          <p:spPr>
            <a:xfrm>
              <a:off x="5152109" y="350320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5" name="pt43"/>
            <p:cNvSpPr/>
            <p:nvPr/>
          </p:nvSpPr>
          <p:spPr>
            <a:xfrm>
              <a:off x="3485593" y="350320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6" name="pt44"/>
            <p:cNvSpPr/>
            <p:nvPr/>
          </p:nvSpPr>
          <p:spPr>
            <a:xfrm>
              <a:off x="4318851"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7" name="pt45"/>
            <p:cNvSpPr/>
            <p:nvPr/>
          </p:nvSpPr>
          <p:spPr>
            <a:xfrm>
              <a:off x="3485593" y="363828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8" name="pt46"/>
            <p:cNvSpPr/>
            <p:nvPr/>
          </p:nvSpPr>
          <p:spPr>
            <a:xfrm>
              <a:off x="2096830" y="377337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9" name="pt47"/>
            <p:cNvSpPr/>
            <p:nvPr/>
          </p:nvSpPr>
          <p:spPr>
            <a:xfrm>
              <a:off x="3485593" y="41786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0" name="pt48"/>
            <p:cNvSpPr/>
            <p:nvPr/>
          </p:nvSpPr>
          <p:spPr>
            <a:xfrm>
              <a:off x="2652335"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1" name="pt49"/>
            <p:cNvSpPr/>
            <p:nvPr/>
          </p:nvSpPr>
          <p:spPr>
            <a:xfrm>
              <a:off x="3207841"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2" name="pt50"/>
            <p:cNvSpPr/>
            <p:nvPr/>
          </p:nvSpPr>
          <p:spPr>
            <a:xfrm>
              <a:off x="3207841"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3" name="pt51"/>
            <p:cNvSpPr/>
            <p:nvPr/>
          </p:nvSpPr>
          <p:spPr>
            <a:xfrm>
              <a:off x="3763346"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4" name="pt52"/>
            <p:cNvSpPr/>
            <p:nvPr/>
          </p:nvSpPr>
          <p:spPr>
            <a:xfrm>
              <a:off x="3763346"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5" name="pt53"/>
            <p:cNvSpPr/>
            <p:nvPr/>
          </p:nvSpPr>
          <p:spPr>
            <a:xfrm>
              <a:off x="2374583" y="431370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6" name="pt54"/>
            <p:cNvSpPr/>
            <p:nvPr/>
          </p:nvSpPr>
          <p:spPr>
            <a:xfrm>
              <a:off x="2652335" y="444878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7" name="pt55"/>
            <p:cNvSpPr/>
            <p:nvPr/>
          </p:nvSpPr>
          <p:spPr>
            <a:xfrm>
              <a:off x="4318851"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8" name="pt56"/>
            <p:cNvSpPr/>
            <p:nvPr/>
          </p:nvSpPr>
          <p:spPr>
            <a:xfrm>
              <a:off x="3763346" y="309795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9" name="pt57"/>
            <p:cNvSpPr/>
            <p:nvPr/>
          </p:nvSpPr>
          <p:spPr>
            <a:xfrm>
              <a:off x="4596604" y="296287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0" name="pt58"/>
            <p:cNvSpPr/>
            <p:nvPr/>
          </p:nvSpPr>
          <p:spPr>
            <a:xfrm>
              <a:off x="2930088" y="444878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1" name="pt59"/>
            <p:cNvSpPr/>
            <p:nvPr/>
          </p:nvSpPr>
          <p:spPr>
            <a:xfrm>
              <a:off x="3207841" y="431370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2" name="pt60"/>
            <p:cNvSpPr/>
            <p:nvPr/>
          </p:nvSpPr>
          <p:spPr>
            <a:xfrm>
              <a:off x="4596604"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3" name="pt61"/>
            <p:cNvSpPr/>
            <p:nvPr/>
          </p:nvSpPr>
          <p:spPr>
            <a:xfrm>
              <a:off x="2930088" y="377337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4" name="pt62"/>
            <p:cNvSpPr/>
            <p:nvPr/>
          </p:nvSpPr>
          <p:spPr>
            <a:xfrm>
              <a:off x="1541325"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5" name="pt63"/>
            <p:cNvSpPr/>
            <p:nvPr/>
          </p:nvSpPr>
          <p:spPr>
            <a:xfrm>
              <a:off x="3485593"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6" name="pt64"/>
            <p:cNvSpPr/>
            <p:nvPr/>
          </p:nvSpPr>
          <p:spPr>
            <a:xfrm>
              <a:off x="3207841"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7" name="pt65"/>
            <p:cNvSpPr/>
            <p:nvPr/>
          </p:nvSpPr>
          <p:spPr>
            <a:xfrm>
              <a:off x="1819077" y="552944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8" name="pt66"/>
            <p:cNvSpPr/>
            <p:nvPr/>
          </p:nvSpPr>
          <p:spPr>
            <a:xfrm>
              <a:off x="1541325" y="431370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9" name="pt67"/>
            <p:cNvSpPr/>
            <p:nvPr/>
          </p:nvSpPr>
          <p:spPr>
            <a:xfrm>
              <a:off x="3207841"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0" name="pt68"/>
            <p:cNvSpPr/>
            <p:nvPr/>
          </p:nvSpPr>
          <p:spPr>
            <a:xfrm>
              <a:off x="3485593" y="350320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1" name="pt69"/>
            <p:cNvSpPr/>
            <p:nvPr/>
          </p:nvSpPr>
          <p:spPr>
            <a:xfrm>
              <a:off x="2652335"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2" name="pt70"/>
            <p:cNvSpPr/>
            <p:nvPr/>
          </p:nvSpPr>
          <p:spPr>
            <a:xfrm>
              <a:off x="3485593" y="350320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3" name="pt71"/>
            <p:cNvSpPr/>
            <p:nvPr/>
          </p:nvSpPr>
          <p:spPr>
            <a:xfrm>
              <a:off x="2096830" y="431370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4" name="pt72"/>
            <p:cNvSpPr/>
            <p:nvPr/>
          </p:nvSpPr>
          <p:spPr>
            <a:xfrm>
              <a:off x="4041099" y="363828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5" name="pt73"/>
            <p:cNvSpPr/>
            <p:nvPr/>
          </p:nvSpPr>
          <p:spPr>
            <a:xfrm>
              <a:off x="3207841" y="41786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6" name="pt74"/>
            <p:cNvSpPr/>
            <p:nvPr/>
          </p:nvSpPr>
          <p:spPr>
            <a:xfrm>
              <a:off x="8762894" y="431370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7" name="pt75"/>
            <p:cNvSpPr/>
            <p:nvPr/>
          </p:nvSpPr>
          <p:spPr>
            <a:xfrm>
              <a:off x="7096378" y="431370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8" name="pt76"/>
            <p:cNvSpPr/>
            <p:nvPr/>
          </p:nvSpPr>
          <p:spPr>
            <a:xfrm>
              <a:off x="8485141" y="444878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9" name="pt77"/>
            <p:cNvSpPr/>
            <p:nvPr/>
          </p:nvSpPr>
          <p:spPr>
            <a:xfrm>
              <a:off x="4596604" y="552944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0" name="pt78"/>
            <p:cNvSpPr/>
            <p:nvPr/>
          </p:nvSpPr>
          <p:spPr>
            <a:xfrm>
              <a:off x="7374130"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1" name="pt79"/>
            <p:cNvSpPr/>
            <p:nvPr/>
          </p:nvSpPr>
          <p:spPr>
            <a:xfrm>
              <a:off x="5152109"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2" name="pt80"/>
            <p:cNvSpPr/>
            <p:nvPr/>
          </p:nvSpPr>
          <p:spPr>
            <a:xfrm>
              <a:off x="6818625" y="417861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3" name="pt81"/>
            <p:cNvSpPr/>
            <p:nvPr/>
          </p:nvSpPr>
          <p:spPr>
            <a:xfrm>
              <a:off x="2930088" y="539436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4" name="pt82"/>
            <p:cNvSpPr/>
            <p:nvPr/>
          </p:nvSpPr>
          <p:spPr>
            <a:xfrm>
              <a:off x="7651883"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5" name="pt83"/>
            <p:cNvSpPr/>
            <p:nvPr/>
          </p:nvSpPr>
          <p:spPr>
            <a:xfrm>
              <a:off x="3763346" y="498911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6" name="pt84"/>
            <p:cNvSpPr/>
            <p:nvPr/>
          </p:nvSpPr>
          <p:spPr>
            <a:xfrm>
              <a:off x="3207841" y="593469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7" name="pt85"/>
            <p:cNvSpPr/>
            <p:nvPr/>
          </p:nvSpPr>
          <p:spPr>
            <a:xfrm>
              <a:off x="5707614"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8" name="pt86"/>
            <p:cNvSpPr/>
            <p:nvPr/>
          </p:nvSpPr>
          <p:spPr>
            <a:xfrm>
              <a:off x="5985367" y="566453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9" name="pt87"/>
            <p:cNvSpPr/>
            <p:nvPr/>
          </p:nvSpPr>
          <p:spPr>
            <a:xfrm>
              <a:off x="6263120"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0" name="pt88"/>
            <p:cNvSpPr/>
            <p:nvPr/>
          </p:nvSpPr>
          <p:spPr>
            <a:xfrm>
              <a:off x="4874357"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1" name="pt89"/>
            <p:cNvSpPr/>
            <p:nvPr/>
          </p:nvSpPr>
          <p:spPr>
            <a:xfrm>
              <a:off x="7929636" y="444878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2" name="pt90"/>
            <p:cNvSpPr/>
            <p:nvPr/>
          </p:nvSpPr>
          <p:spPr>
            <a:xfrm>
              <a:off x="4874357"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3" name="pt91"/>
            <p:cNvSpPr/>
            <p:nvPr/>
          </p:nvSpPr>
          <p:spPr>
            <a:xfrm>
              <a:off x="5429862" y="498911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4" name="pt92"/>
            <p:cNvSpPr/>
            <p:nvPr/>
          </p:nvSpPr>
          <p:spPr>
            <a:xfrm>
              <a:off x="6540872" y="566453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5" name="pt93"/>
            <p:cNvSpPr/>
            <p:nvPr/>
          </p:nvSpPr>
          <p:spPr>
            <a:xfrm>
              <a:off x="4874357" y="525928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6" name="pt94"/>
            <p:cNvSpPr/>
            <p:nvPr/>
          </p:nvSpPr>
          <p:spPr>
            <a:xfrm>
              <a:off x="5707614" y="431370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7" name="pt95"/>
            <p:cNvSpPr/>
            <p:nvPr/>
          </p:nvSpPr>
          <p:spPr>
            <a:xfrm>
              <a:off x="6263120"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8" name="pt96"/>
            <p:cNvSpPr/>
            <p:nvPr/>
          </p:nvSpPr>
          <p:spPr>
            <a:xfrm>
              <a:off x="6818625" y="525928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9" name="pt97"/>
            <p:cNvSpPr/>
            <p:nvPr/>
          </p:nvSpPr>
          <p:spPr>
            <a:xfrm>
              <a:off x="6263120"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0" name="pt98"/>
            <p:cNvSpPr/>
            <p:nvPr/>
          </p:nvSpPr>
          <p:spPr>
            <a:xfrm>
              <a:off x="7096378"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1" name="pt99"/>
            <p:cNvSpPr/>
            <p:nvPr/>
          </p:nvSpPr>
          <p:spPr>
            <a:xfrm>
              <a:off x="7651883"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2" name="pt100"/>
            <p:cNvSpPr/>
            <p:nvPr/>
          </p:nvSpPr>
          <p:spPr>
            <a:xfrm>
              <a:off x="8207388"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3" name="pt101"/>
            <p:cNvSpPr/>
            <p:nvPr/>
          </p:nvSpPr>
          <p:spPr>
            <a:xfrm>
              <a:off x="7929636"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4" name="pt102"/>
            <p:cNvSpPr/>
            <p:nvPr/>
          </p:nvSpPr>
          <p:spPr>
            <a:xfrm>
              <a:off x="5985367"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5" name="pt103"/>
            <p:cNvSpPr/>
            <p:nvPr/>
          </p:nvSpPr>
          <p:spPr>
            <a:xfrm>
              <a:off x="5152109" y="512419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6" name="pt104"/>
            <p:cNvSpPr/>
            <p:nvPr/>
          </p:nvSpPr>
          <p:spPr>
            <a:xfrm>
              <a:off x="4596604" y="539436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7" name="pt105"/>
            <p:cNvSpPr/>
            <p:nvPr/>
          </p:nvSpPr>
          <p:spPr>
            <a:xfrm>
              <a:off x="4596604" y="539436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8" name="pt106"/>
            <p:cNvSpPr/>
            <p:nvPr/>
          </p:nvSpPr>
          <p:spPr>
            <a:xfrm>
              <a:off x="5429862" y="498911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9" name="pt107"/>
            <p:cNvSpPr/>
            <p:nvPr/>
          </p:nvSpPr>
          <p:spPr>
            <a:xfrm>
              <a:off x="5985367" y="498911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0" name="pt108"/>
            <p:cNvSpPr/>
            <p:nvPr/>
          </p:nvSpPr>
          <p:spPr>
            <a:xfrm>
              <a:off x="4318851"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1" name="pt109"/>
            <p:cNvSpPr/>
            <p:nvPr/>
          </p:nvSpPr>
          <p:spPr>
            <a:xfrm>
              <a:off x="5985367" y="404353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2" name="pt110"/>
            <p:cNvSpPr/>
            <p:nvPr/>
          </p:nvSpPr>
          <p:spPr>
            <a:xfrm>
              <a:off x="7929636" y="444878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3" name="pt111"/>
            <p:cNvSpPr/>
            <p:nvPr/>
          </p:nvSpPr>
          <p:spPr>
            <a:xfrm>
              <a:off x="6818625" y="552944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4" name="pt112"/>
            <p:cNvSpPr/>
            <p:nvPr/>
          </p:nvSpPr>
          <p:spPr>
            <a:xfrm>
              <a:off x="4874357"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5" name="pt113"/>
            <p:cNvSpPr/>
            <p:nvPr/>
          </p:nvSpPr>
          <p:spPr>
            <a:xfrm>
              <a:off x="4596604" y="525928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6" name="pt114"/>
            <p:cNvSpPr/>
            <p:nvPr/>
          </p:nvSpPr>
          <p:spPr>
            <a:xfrm>
              <a:off x="4596604" y="512419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7" name="pt115"/>
            <p:cNvSpPr/>
            <p:nvPr/>
          </p:nvSpPr>
          <p:spPr>
            <a:xfrm>
              <a:off x="6263120"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8" name="pt116"/>
            <p:cNvSpPr/>
            <p:nvPr/>
          </p:nvSpPr>
          <p:spPr>
            <a:xfrm>
              <a:off x="5429862" y="512419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9" name="pt117"/>
            <p:cNvSpPr/>
            <p:nvPr/>
          </p:nvSpPr>
          <p:spPr>
            <a:xfrm>
              <a:off x="3207841" y="552944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0" name="pt118"/>
            <p:cNvSpPr/>
            <p:nvPr/>
          </p:nvSpPr>
          <p:spPr>
            <a:xfrm>
              <a:off x="4874357" y="498911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1" name="pt119"/>
            <p:cNvSpPr/>
            <p:nvPr/>
          </p:nvSpPr>
          <p:spPr>
            <a:xfrm>
              <a:off x="5152109"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2" name="pt120"/>
            <p:cNvSpPr/>
            <p:nvPr/>
          </p:nvSpPr>
          <p:spPr>
            <a:xfrm>
              <a:off x="5152109"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3" name="pt121"/>
            <p:cNvSpPr/>
            <p:nvPr/>
          </p:nvSpPr>
          <p:spPr>
            <a:xfrm>
              <a:off x="6540872"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4" name="pt122"/>
            <p:cNvSpPr/>
            <p:nvPr/>
          </p:nvSpPr>
          <p:spPr>
            <a:xfrm>
              <a:off x="3485593" y="525928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5" name="pt123"/>
            <p:cNvSpPr/>
            <p:nvPr/>
          </p:nvSpPr>
          <p:spPr>
            <a:xfrm>
              <a:off x="5152109"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6" name="pt124"/>
            <p:cNvSpPr/>
            <p:nvPr/>
          </p:nvSpPr>
          <p:spPr>
            <a:xfrm>
              <a:off x="6818625" y="41786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7" name="pt125"/>
            <p:cNvSpPr/>
            <p:nvPr/>
          </p:nvSpPr>
          <p:spPr>
            <a:xfrm>
              <a:off x="5429862" y="498911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8" name="pt126"/>
            <p:cNvSpPr/>
            <p:nvPr/>
          </p:nvSpPr>
          <p:spPr>
            <a:xfrm>
              <a:off x="9040646"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9" name="pt127"/>
            <p:cNvSpPr/>
            <p:nvPr/>
          </p:nvSpPr>
          <p:spPr>
            <a:xfrm>
              <a:off x="6818625" y="471895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0" name="pt128"/>
            <p:cNvSpPr/>
            <p:nvPr/>
          </p:nvSpPr>
          <p:spPr>
            <a:xfrm>
              <a:off x="7374130"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1" name="pt129"/>
            <p:cNvSpPr/>
            <p:nvPr/>
          </p:nvSpPr>
          <p:spPr>
            <a:xfrm>
              <a:off x="10429410"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2" name="pt130"/>
            <p:cNvSpPr/>
            <p:nvPr/>
          </p:nvSpPr>
          <p:spPr>
            <a:xfrm>
              <a:off x="2930088" y="525928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3" name="pt131"/>
            <p:cNvSpPr/>
            <p:nvPr/>
          </p:nvSpPr>
          <p:spPr>
            <a:xfrm>
              <a:off x="9596152" y="471895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4" name="pt132"/>
            <p:cNvSpPr/>
            <p:nvPr/>
          </p:nvSpPr>
          <p:spPr>
            <a:xfrm>
              <a:off x="7929636" y="525928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5" name="pt133"/>
            <p:cNvSpPr/>
            <p:nvPr/>
          </p:nvSpPr>
          <p:spPr>
            <a:xfrm>
              <a:off x="9318399" y="377337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6" name="pt134"/>
            <p:cNvSpPr/>
            <p:nvPr/>
          </p:nvSpPr>
          <p:spPr>
            <a:xfrm>
              <a:off x="7374130" y="431370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7" name="pt135"/>
            <p:cNvSpPr/>
            <p:nvPr/>
          </p:nvSpPr>
          <p:spPr>
            <a:xfrm>
              <a:off x="7096378" y="498911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8" name="pt136"/>
            <p:cNvSpPr/>
            <p:nvPr/>
          </p:nvSpPr>
          <p:spPr>
            <a:xfrm>
              <a:off x="8207388"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9" name="pt137"/>
            <p:cNvSpPr/>
            <p:nvPr/>
          </p:nvSpPr>
          <p:spPr>
            <a:xfrm>
              <a:off x="5152109" y="525928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0" name="pt138"/>
            <p:cNvSpPr/>
            <p:nvPr/>
          </p:nvSpPr>
          <p:spPr>
            <a:xfrm>
              <a:off x="5429862"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1" name="pt139"/>
            <p:cNvSpPr/>
            <p:nvPr/>
          </p:nvSpPr>
          <p:spPr>
            <a:xfrm>
              <a:off x="7096378" y="431370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2" name="pt140"/>
            <p:cNvSpPr/>
            <p:nvPr/>
          </p:nvSpPr>
          <p:spPr>
            <a:xfrm>
              <a:off x="7374130"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3" name="pt141"/>
            <p:cNvSpPr/>
            <p:nvPr/>
          </p:nvSpPr>
          <p:spPr>
            <a:xfrm>
              <a:off x="10707162" y="350320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4" name="pt142"/>
            <p:cNvSpPr/>
            <p:nvPr/>
          </p:nvSpPr>
          <p:spPr>
            <a:xfrm>
              <a:off x="10707162" y="512419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5" name="pt143"/>
            <p:cNvSpPr/>
            <p:nvPr/>
          </p:nvSpPr>
          <p:spPr>
            <a:xfrm>
              <a:off x="5985367" y="566453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6" name="pt144"/>
            <p:cNvSpPr/>
            <p:nvPr/>
          </p:nvSpPr>
          <p:spPr>
            <a:xfrm>
              <a:off x="8485141" y="431370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7" name="pt145"/>
            <p:cNvSpPr/>
            <p:nvPr/>
          </p:nvSpPr>
          <p:spPr>
            <a:xfrm>
              <a:off x="4874357"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8" name="pt146"/>
            <p:cNvSpPr/>
            <p:nvPr/>
          </p:nvSpPr>
          <p:spPr>
            <a:xfrm>
              <a:off x="10707162"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9" name="pt147"/>
            <p:cNvSpPr/>
            <p:nvPr/>
          </p:nvSpPr>
          <p:spPr>
            <a:xfrm>
              <a:off x="6818625" y="498911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0" name="pt148"/>
            <p:cNvSpPr/>
            <p:nvPr/>
          </p:nvSpPr>
          <p:spPr>
            <a:xfrm>
              <a:off x="7929636" y="41786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1" name="pt149"/>
            <p:cNvSpPr/>
            <p:nvPr/>
          </p:nvSpPr>
          <p:spPr>
            <a:xfrm>
              <a:off x="9318399" y="431370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2" name="pt150"/>
            <p:cNvSpPr/>
            <p:nvPr/>
          </p:nvSpPr>
          <p:spPr>
            <a:xfrm>
              <a:off x="6540872"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3" name="pt151"/>
            <p:cNvSpPr/>
            <p:nvPr/>
          </p:nvSpPr>
          <p:spPr>
            <a:xfrm>
              <a:off x="6263120"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4" name="pt152"/>
            <p:cNvSpPr/>
            <p:nvPr/>
          </p:nvSpPr>
          <p:spPr>
            <a:xfrm>
              <a:off x="7096378"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5" name="pt153"/>
            <p:cNvSpPr/>
            <p:nvPr/>
          </p:nvSpPr>
          <p:spPr>
            <a:xfrm>
              <a:off x="9318399"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6" name="pt154"/>
            <p:cNvSpPr/>
            <p:nvPr/>
          </p:nvSpPr>
          <p:spPr>
            <a:xfrm>
              <a:off x="9873904"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7" name="pt155"/>
            <p:cNvSpPr/>
            <p:nvPr/>
          </p:nvSpPr>
          <p:spPr>
            <a:xfrm>
              <a:off x="11262668" y="350320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8" name="pt156"/>
            <p:cNvSpPr/>
            <p:nvPr/>
          </p:nvSpPr>
          <p:spPr>
            <a:xfrm>
              <a:off x="7096378"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9" name="pt157"/>
            <p:cNvSpPr/>
            <p:nvPr/>
          </p:nvSpPr>
          <p:spPr>
            <a:xfrm>
              <a:off x="6818625"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0" name="pt158"/>
            <p:cNvSpPr/>
            <p:nvPr/>
          </p:nvSpPr>
          <p:spPr>
            <a:xfrm>
              <a:off x="6263120" y="512419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1" name="pt159"/>
            <p:cNvSpPr/>
            <p:nvPr/>
          </p:nvSpPr>
          <p:spPr>
            <a:xfrm>
              <a:off x="10707162"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2" name="pt160"/>
            <p:cNvSpPr/>
            <p:nvPr/>
          </p:nvSpPr>
          <p:spPr>
            <a:xfrm>
              <a:off x="6818625" y="404353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3" name="pt161"/>
            <p:cNvSpPr/>
            <p:nvPr/>
          </p:nvSpPr>
          <p:spPr>
            <a:xfrm>
              <a:off x="7096378" y="44487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4" name="pt162"/>
            <p:cNvSpPr/>
            <p:nvPr/>
          </p:nvSpPr>
          <p:spPr>
            <a:xfrm>
              <a:off x="5985367"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5" name="pt163"/>
            <p:cNvSpPr/>
            <p:nvPr/>
          </p:nvSpPr>
          <p:spPr>
            <a:xfrm>
              <a:off x="8485141" y="44487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6" name="pt164"/>
            <p:cNvSpPr/>
            <p:nvPr/>
          </p:nvSpPr>
          <p:spPr>
            <a:xfrm>
              <a:off x="7929636" y="44487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7" name="pt165"/>
            <p:cNvSpPr/>
            <p:nvPr/>
          </p:nvSpPr>
          <p:spPr>
            <a:xfrm>
              <a:off x="8485141" y="44487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8" name="pt166"/>
            <p:cNvSpPr/>
            <p:nvPr/>
          </p:nvSpPr>
          <p:spPr>
            <a:xfrm>
              <a:off x="5429862" y="498911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9" name="pt167"/>
            <p:cNvSpPr/>
            <p:nvPr/>
          </p:nvSpPr>
          <p:spPr>
            <a:xfrm>
              <a:off x="8207388" y="431370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0" name="pt168"/>
            <p:cNvSpPr/>
            <p:nvPr/>
          </p:nvSpPr>
          <p:spPr>
            <a:xfrm>
              <a:off x="7929636" y="41786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1" name="pt169"/>
            <p:cNvSpPr/>
            <p:nvPr/>
          </p:nvSpPr>
          <p:spPr>
            <a:xfrm>
              <a:off x="7929636"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2" name="pt170"/>
            <p:cNvSpPr/>
            <p:nvPr/>
          </p:nvSpPr>
          <p:spPr>
            <a:xfrm>
              <a:off x="6818625" y="525928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3" name="pt171"/>
            <p:cNvSpPr/>
            <p:nvPr/>
          </p:nvSpPr>
          <p:spPr>
            <a:xfrm>
              <a:off x="7374130"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4" name="pt172"/>
            <p:cNvSpPr/>
            <p:nvPr/>
          </p:nvSpPr>
          <p:spPr>
            <a:xfrm>
              <a:off x="6540872" y="404353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5" name="pt173"/>
            <p:cNvSpPr/>
            <p:nvPr/>
          </p:nvSpPr>
          <p:spPr>
            <a:xfrm>
              <a:off x="5707614"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6" name="rc174"/>
            <p:cNvSpPr/>
            <p:nvPr/>
          </p:nvSpPr>
          <p:spPr>
            <a:xfrm>
              <a:off x="788443" y="2555433"/>
              <a:ext cx="10999005" cy="3566188"/>
            </a:xfrm>
            <a:prstGeom prst="rect">
              <a:avLst/>
            </a:prstGeom>
            <a:ln w="13550" cap="rnd">
              <a:solidFill>
                <a:srgbClr val="333333">
                  <a:alpha val="100000"/>
                </a:srgbClr>
              </a:solidFill>
              <a:prstDash val="solid"/>
              <a:round/>
            </a:ln>
          </p:spPr>
          <p:txBody>
            <a:bodyPr/>
            <a:lstStyle/>
            <a:p/>
          </p:txBody>
        </p:sp>
        <p:sp>
          <p:nvSpPr>
            <p:cNvPr id="177" name="tx175"/>
            <p:cNvSpPr/>
            <p:nvPr/>
          </p:nvSpPr>
          <p:spPr>
            <a:xfrm>
              <a:off x="570451" y="5919058"/>
              <a:ext cx="155361" cy="8054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2.0</a:t>
              </a:r>
            </a:p>
          </p:txBody>
        </p:sp>
        <p:sp>
          <p:nvSpPr>
            <p:cNvPr id="178" name="tx176"/>
            <p:cNvSpPr/>
            <p:nvPr/>
          </p:nvSpPr>
          <p:spPr>
            <a:xfrm>
              <a:off x="570451" y="5243807"/>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2.5</a:t>
              </a:r>
            </a:p>
          </p:txBody>
        </p:sp>
        <p:sp>
          <p:nvSpPr>
            <p:cNvPr id="179" name="tx177"/>
            <p:cNvSpPr/>
            <p:nvPr/>
          </p:nvSpPr>
          <p:spPr>
            <a:xfrm>
              <a:off x="570451" y="4568393"/>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3.0</a:t>
              </a:r>
            </a:p>
          </p:txBody>
        </p:sp>
        <p:sp>
          <p:nvSpPr>
            <p:cNvPr id="180" name="tx178"/>
            <p:cNvSpPr/>
            <p:nvPr/>
          </p:nvSpPr>
          <p:spPr>
            <a:xfrm>
              <a:off x="570451" y="3892978"/>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3.5</a:t>
              </a:r>
            </a:p>
          </p:txBody>
        </p:sp>
        <p:sp>
          <p:nvSpPr>
            <p:cNvPr id="181" name="tx179"/>
            <p:cNvSpPr/>
            <p:nvPr/>
          </p:nvSpPr>
          <p:spPr>
            <a:xfrm>
              <a:off x="570451" y="3217455"/>
              <a:ext cx="155361"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4.0</a:t>
              </a:r>
            </a:p>
          </p:txBody>
        </p:sp>
        <p:sp>
          <p:nvSpPr>
            <p:cNvPr id="182" name="tx180"/>
            <p:cNvSpPr/>
            <p:nvPr/>
          </p:nvSpPr>
          <p:spPr>
            <a:xfrm>
              <a:off x="570451" y="2542204"/>
              <a:ext cx="155361" cy="8032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4.5</a:t>
              </a:r>
            </a:p>
          </p:txBody>
        </p:sp>
        <p:sp>
          <p:nvSpPr>
            <p:cNvPr id="183" name="pl181"/>
            <p:cNvSpPr/>
            <p:nvPr/>
          </p:nvSpPr>
          <p:spPr>
            <a:xfrm>
              <a:off x="753649" y="5959522"/>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4" name="pl182"/>
            <p:cNvSpPr/>
            <p:nvPr/>
          </p:nvSpPr>
          <p:spPr>
            <a:xfrm>
              <a:off x="753649" y="5284108"/>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5" name="pl183"/>
            <p:cNvSpPr/>
            <p:nvPr/>
          </p:nvSpPr>
          <p:spPr>
            <a:xfrm>
              <a:off x="753649" y="4608693"/>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6" name="pl184"/>
            <p:cNvSpPr/>
            <p:nvPr/>
          </p:nvSpPr>
          <p:spPr>
            <a:xfrm>
              <a:off x="753649" y="3933279"/>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7" name="pl185"/>
            <p:cNvSpPr/>
            <p:nvPr/>
          </p:nvSpPr>
          <p:spPr>
            <a:xfrm>
              <a:off x="753649" y="3257864"/>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8" name="pl186"/>
            <p:cNvSpPr/>
            <p:nvPr/>
          </p:nvSpPr>
          <p:spPr>
            <a:xfrm>
              <a:off x="753649" y="2582450"/>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9" name="pl187"/>
            <p:cNvSpPr/>
            <p:nvPr/>
          </p:nvSpPr>
          <p:spPr>
            <a:xfrm>
              <a:off x="3232666"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0" name="pl188"/>
            <p:cNvSpPr/>
            <p:nvPr/>
          </p:nvSpPr>
          <p:spPr>
            <a:xfrm>
              <a:off x="6010193"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1" name="pl189"/>
            <p:cNvSpPr/>
            <p:nvPr/>
          </p:nvSpPr>
          <p:spPr>
            <a:xfrm>
              <a:off x="8787720"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2" name="pl190"/>
            <p:cNvSpPr/>
            <p:nvPr/>
          </p:nvSpPr>
          <p:spPr>
            <a:xfrm>
              <a:off x="11565246"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3" name="tx191"/>
            <p:cNvSpPr/>
            <p:nvPr/>
          </p:nvSpPr>
          <p:spPr>
            <a:xfrm>
              <a:off x="3201589" y="6185616"/>
              <a:ext cx="62155" cy="7879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5</a:t>
              </a:r>
            </a:p>
          </p:txBody>
        </p:sp>
        <p:sp>
          <p:nvSpPr>
            <p:cNvPr id="194" name="tx192"/>
            <p:cNvSpPr/>
            <p:nvPr/>
          </p:nvSpPr>
          <p:spPr>
            <a:xfrm>
              <a:off x="5979115" y="6183924"/>
              <a:ext cx="62155"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6</a:t>
              </a:r>
            </a:p>
          </p:txBody>
        </p:sp>
        <p:sp>
          <p:nvSpPr>
            <p:cNvPr id="195" name="tx193"/>
            <p:cNvSpPr/>
            <p:nvPr/>
          </p:nvSpPr>
          <p:spPr>
            <a:xfrm>
              <a:off x="8756642" y="6187580"/>
              <a:ext cx="62155" cy="7683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7</a:t>
              </a:r>
            </a:p>
          </p:txBody>
        </p:sp>
        <p:sp>
          <p:nvSpPr>
            <p:cNvPr id="196" name="tx194"/>
            <p:cNvSpPr/>
            <p:nvPr/>
          </p:nvSpPr>
          <p:spPr>
            <a:xfrm>
              <a:off x="11534169" y="6183815"/>
              <a:ext cx="62155" cy="80600"/>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8</a:t>
              </a:r>
            </a:p>
          </p:txBody>
        </p:sp>
        <p:sp>
          <p:nvSpPr>
            <p:cNvPr id="197" name="tx195"/>
            <p:cNvSpPr/>
            <p:nvPr/>
          </p:nvSpPr>
          <p:spPr>
            <a:xfrm>
              <a:off x="5876247" y="6290301"/>
              <a:ext cx="823397" cy="133833"/>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Sepal.Length</a:t>
              </a:r>
            </a:p>
          </p:txBody>
        </p:sp>
        <p:sp>
          <p:nvSpPr>
            <p:cNvPr id="198" name="tx196"/>
            <p:cNvSpPr/>
            <p:nvPr/>
          </p:nvSpPr>
          <p:spPr>
            <a:xfrm rot="-5400000">
              <a:off x="62123" y="4272497"/>
              <a:ext cx="753206" cy="13206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Sepal.Width</a:t>
              </a:r>
            </a:p>
          </p:txBody>
        </p:sp>
        <p:sp>
          <p:nvSpPr>
            <p:cNvPr id="199" name="rc197"/>
            <p:cNvSpPr/>
            <p:nvPr/>
          </p:nvSpPr>
          <p:spPr>
            <a:xfrm>
              <a:off x="5071701" y="2057621"/>
              <a:ext cx="2432489" cy="358634"/>
            </a:xfrm>
            <a:prstGeom prst="rect">
              <a:avLst/>
            </a:prstGeom>
            <a:solidFill>
              <a:srgbClr val="FFFFFF">
                <a:alpha val="100000"/>
              </a:srgbClr>
            </a:solidFill>
          </p:spPr>
          <p:txBody>
            <a:bodyPr/>
            <a:lstStyle/>
            <a:p/>
          </p:txBody>
        </p:sp>
        <p:sp>
          <p:nvSpPr>
            <p:cNvPr id="200" name="rc198"/>
            <p:cNvSpPr/>
            <p:nvPr/>
          </p:nvSpPr>
          <p:spPr>
            <a:xfrm>
              <a:off x="5210879" y="2127210"/>
              <a:ext cx="219455" cy="219456"/>
            </a:xfrm>
            <a:prstGeom prst="rect">
              <a:avLst/>
            </a:prstGeom>
            <a:solidFill>
              <a:srgbClr val="FFFFFF">
                <a:alpha val="100000"/>
              </a:srgbClr>
            </a:solidFill>
          </p:spPr>
          <p:txBody>
            <a:bodyPr/>
            <a:lstStyle/>
            <a:p/>
          </p:txBody>
        </p:sp>
        <p:sp>
          <p:nvSpPr>
            <p:cNvPr id="201" name="pt199"/>
            <p:cNvSpPr/>
            <p:nvPr/>
          </p:nvSpPr>
          <p:spPr>
            <a:xfrm>
              <a:off x="5295781" y="221211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02" name="rc200"/>
            <p:cNvSpPr/>
            <p:nvPr/>
          </p:nvSpPr>
          <p:spPr>
            <a:xfrm>
              <a:off x="5898790" y="2127210"/>
              <a:ext cx="219455" cy="219456"/>
            </a:xfrm>
            <a:prstGeom prst="rect">
              <a:avLst/>
            </a:prstGeom>
            <a:solidFill>
              <a:srgbClr val="FFFFFF">
                <a:alpha val="100000"/>
              </a:srgbClr>
            </a:solidFill>
          </p:spPr>
          <p:txBody>
            <a:bodyPr/>
            <a:lstStyle/>
            <a:p/>
          </p:txBody>
        </p:sp>
        <p:sp>
          <p:nvSpPr>
            <p:cNvPr id="203" name="pt201"/>
            <p:cNvSpPr/>
            <p:nvPr/>
          </p:nvSpPr>
          <p:spPr>
            <a:xfrm>
              <a:off x="5983693" y="221211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204" name="rc202"/>
            <p:cNvSpPr/>
            <p:nvPr/>
          </p:nvSpPr>
          <p:spPr>
            <a:xfrm>
              <a:off x="6735624" y="2127210"/>
              <a:ext cx="219455" cy="219456"/>
            </a:xfrm>
            <a:prstGeom prst="rect">
              <a:avLst/>
            </a:prstGeom>
            <a:solidFill>
              <a:srgbClr val="FFFFFF">
                <a:alpha val="100000"/>
              </a:srgbClr>
            </a:solidFill>
          </p:spPr>
          <p:txBody>
            <a:bodyPr/>
            <a:lstStyle/>
            <a:p/>
          </p:txBody>
        </p:sp>
        <p:sp>
          <p:nvSpPr>
            <p:cNvPr id="205" name="pt203"/>
            <p:cNvSpPr/>
            <p:nvPr/>
          </p:nvSpPr>
          <p:spPr>
            <a:xfrm>
              <a:off x="6820526" y="221211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206" name="tx204"/>
            <p:cNvSpPr/>
            <p:nvPr/>
          </p:nvSpPr>
          <p:spPr>
            <a:xfrm>
              <a:off x="5499924" y="2200021"/>
              <a:ext cx="329277" cy="7699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setosa</a:t>
              </a:r>
            </a:p>
          </p:txBody>
        </p:sp>
        <p:sp>
          <p:nvSpPr>
            <p:cNvPr id="207" name="tx205"/>
            <p:cNvSpPr/>
            <p:nvPr/>
          </p:nvSpPr>
          <p:spPr>
            <a:xfrm>
              <a:off x="6187836" y="2194619"/>
              <a:ext cx="478199" cy="8240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versicolor</a:t>
              </a:r>
            </a:p>
          </p:txBody>
        </p:sp>
        <p:sp>
          <p:nvSpPr>
            <p:cNvPr id="208" name="tx206"/>
            <p:cNvSpPr/>
            <p:nvPr/>
          </p:nvSpPr>
          <p:spPr>
            <a:xfrm>
              <a:off x="7024669" y="2172136"/>
              <a:ext cx="409932" cy="104884"/>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virginica</a:t>
              </a:r>
            </a:p>
          </p:txBody>
        </p:sp>
        <p:sp>
          <p:nvSpPr>
            <p:cNvPr id="209" name="tx207"/>
            <p:cNvSpPr/>
            <p:nvPr/>
          </p:nvSpPr>
          <p:spPr>
            <a:xfrm>
              <a:off x="788443" y="1851265"/>
              <a:ext cx="512483" cy="105866"/>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SubTitle</a:t>
              </a:r>
            </a:p>
          </p:txBody>
        </p:sp>
        <p:sp>
          <p:nvSpPr>
            <p:cNvPr id="210" name="tx208"/>
            <p:cNvSpPr/>
            <p:nvPr/>
          </p:nvSpPr>
          <p:spPr>
            <a:xfrm>
              <a:off x="788443" y="1626901"/>
              <a:ext cx="316698" cy="123356"/>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Helvetica"/>
                  <a:cs typeface="Helvetica"/>
                </a:rPr>
                <a:t>Title</a:t>
              </a:r>
            </a:p>
          </p:txBody>
        </p:sp>
      </p:grpSp>
      <p:sp xmlns:a="http://schemas.openxmlformats.org/drawingml/2006/main" xmlns:r="http://schemas.openxmlformats.org/officeDocument/2006/relationships" xmlns:p="http://schemas.openxmlformats.org/presentationml/2006/main">
        <p:nvSpPr>
          <p:cNvPr id="211" name="page_number"/>
          <p:cNvSpPr>
            <a:spLocks noGrp="1"/>
          </p:cNvSpPr>
          <p:nvPr>
            <p:ph type="body" sz="quarter" idx="14"/>
          </p:nvPr>
        </p:nvSpPr>
        <p:spPr>
          <a:xfrm>
            <a:off x="52960" y="6578569"/>
            <a:ext cx="500062" cy="255588"/>
          </a:xfrm>
        </p:spPr>
        <p:txBody>
          <a:bodyPr/>
          <a:lstStyle/>
          <a:p>
            <a:r>
              <a:rPr/>
              <a:t>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num"/>
          <p:cNvSpPr>
            <a:spLocks noGrp="1"/>
          </p:cNvSpPr>
          <p:nvPr>
            <p:ph type="body" sz="quarter" idx="10" hasCustomPrompt="1"/>
          </p:nvPr>
        </p:nvSpPr>
        <p:spPr>
          <a:xfrm>
            <a:off x="10637838" y="333375"/>
            <a:ext cx="1219200" cy="488950"/>
          </a:xfrm>
        </p:spPr>
        <p:txBody>
          <a:bodyPr/>
          <a:lstStyle/>
          <a:p>
            <a:r>
              <a:rPr/>
              <a:t>4.2</a:t>
            </a:r>
          </a:p>
        </p:txBody>
      </p:sp>
      <p:sp xmlns:a="http://schemas.openxmlformats.org/drawingml/2006/main" xmlns:r="http://schemas.openxmlformats.org/officeDocument/2006/relationships" xmlns:p="http://schemas.openxmlformats.org/presentationml/2006/main">
        <p:nvSpPr>
          <p:cNvPr id="3" name="text"/>
          <p:cNvSpPr>
            <a:spLocks noGrp="1"/>
          </p:cNvSpPr>
          <p:nvPr>
            <p:ph type="body" sz="quarter" idx="15"/>
          </p:nvPr>
        </p:nvSpPr>
        <p:spPr>
          <a:xfrm>
            <a:off x="6096001" y="1268413"/>
            <a:ext cx="5761038" cy="5256212"/>
          </a:xfrm>
        </p:spPr>
        <p:txBody>
          <a:bodyPr/>
          <a:lstStyle/>
          <a:p>
            <a:r>
              <a:rPr/>
              <a:t>פיתחנו מהירות, אך כלאנו את עצמנו. מכונות הנותנות שפע השאירו אותנו במחסור. ידיעתנו הותירה אותנו ציניים, תבונתינו קשה ולא נדיבה. אנו חושבים יותר מדי ומרגישים פחות מדי. יותר ממיכון דרושה לנו אנושיות. יותר מתבונה דרושות לנו נדיבות ועדינות. בלי תכונות אלו החיים יהיו אלימים והכל יאבד. המטוס והרדיו קרבו אותנו - עצם טבען של המצאות אלו זועק למען הטוב שבאדם, זועק לאחווה כלל עולמית ולאחדות כולנו.</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4" name="plot"/>
          <p:cNvGrpSpPr/>
          <p:nvPr/>
        </p:nvGrpSpPr>
        <p:grpSpPr>
          <a:xfrm>
            <a:off x="334964" y="873125"/>
            <a:ext cx="5619788" cy="5651500"/>
            <a:chOff x="334964" y="873125"/>
            <a:chExt cx="5619788" cy="5651500"/>
          </a:xfrm>
        </p:grpSpPr>
        <p:sp>
          <p:nvSpPr>
            <p:cNvPr id="5" name="rc3"/>
            <p:cNvSpPr/>
            <p:nvPr/>
          </p:nvSpPr>
          <p:spPr>
            <a:xfrm>
              <a:off x="334964" y="873125"/>
              <a:ext cx="5619788" cy="5651500"/>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6" name="rc4"/>
            <p:cNvSpPr/>
            <p:nvPr/>
          </p:nvSpPr>
          <p:spPr>
            <a:xfrm>
              <a:off x="788444" y="1868135"/>
              <a:ext cx="5096718" cy="4253486"/>
            </a:xfrm>
            <a:prstGeom prst="rect">
              <a:avLst/>
            </a:prstGeom>
            <a:solidFill>
              <a:srgbClr val="FFFFFF">
                <a:alpha val="100000"/>
              </a:srgbClr>
            </a:solidFill>
          </p:spPr>
          <p:txBody>
            <a:bodyPr/>
            <a:lstStyle/>
            <a:p/>
          </p:txBody>
        </p:sp>
        <p:sp>
          <p:nvSpPr>
            <p:cNvPr id="7" name="pl5"/>
            <p:cNvSpPr/>
            <p:nvPr/>
          </p:nvSpPr>
          <p:spPr>
            <a:xfrm>
              <a:off x="788444" y="5525489"/>
              <a:ext cx="5096718" cy="0"/>
            </a:xfrm>
            <a:custGeom>
              <a:avLst/>
              <a:pathLst>
                <a:path w="5096718" h="0">
                  <a:moveTo>
                    <a:pt x="0" y="0"/>
                  </a:moveTo>
                  <a:lnTo>
                    <a:pt x="5096718" y="0"/>
                  </a:lnTo>
                  <a:lnTo>
                    <a:pt x="5096718" y="0"/>
                  </a:lnTo>
                </a:path>
              </a:pathLst>
            </a:custGeom>
            <a:ln w="6775" cap="flat">
              <a:solidFill>
                <a:srgbClr val="EBEBEB">
                  <a:alpha val="100000"/>
                </a:srgbClr>
              </a:solidFill>
              <a:prstDash val="solid"/>
              <a:round/>
            </a:ln>
          </p:spPr>
          <p:txBody>
            <a:bodyPr/>
            <a:lstStyle/>
            <a:p/>
          </p:txBody>
        </p:sp>
        <p:sp>
          <p:nvSpPr>
            <p:cNvPr id="8" name="pl6"/>
            <p:cNvSpPr/>
            <p:nvPr/>
          </p:nvSpPr>
          <p:spPr>
            <a:xfrm>
              <a:off x="788444" y="4719904"/>
              <a:ext cx="5096718" cy="0"/>
            </a:xfrm>
            <a:custGeom>
              <a:avLst/>
              <a:pathLst>
                <a:path w="5096718" h="0">
                  <a:moveTo>
                    <a:pt x="0" y="0"/>
                  </a:moveTo>
                  <a:lnTo>
                    <a:pt x="5096718" y="0"/>
                  </a:lnTo>
                  <a:lnTo>
                    <a:pt x="5096718" y="0"/>
                  </a:lnTo>
                </a:path>
              </a:pathLst>
            </a:custGeom>
            <a:ln w="6775" cap="flat">
              <a:solidFill>
                <a:srgbClr val="EBEBEB">
                  <a:alpha val="100000"/>
                </a:srgbClr>
              </a:solidFill>
              <a:prstDash val="solid"/>
              <a:round/>
            </a:ln>
          </p:spPr>
          <p:txBody>
            <a:bodyPr/>
            <a:lstStyle/>
            <a:p/>
          </p:txBody>
        </p:sp>
        <p:sp>
          <p:nvSpPr>
            <p:cNvPr id="9" name="pl7"/>
            <p:cNvSpPr/>
            <p:nvPr/>
          </p:nvSpPr>
          <p:spPr>
            <a:xfrm>
              <a:off x="788444" y="3914320"/>
              <a:ext cx="5096718" cy="0"/>
            </a:xfrm>
            <a:custGeom>
              <a:avLst/>
              <a:pathLst>
                <a:path w="5096718" h="0">
                  <a:moveTo>
                    <a:pt x="0" y="0"/>
                  </a:moveTo>
                  <a:lnTo>
                    <a:pt x="5096718" y="0"/>
                  </a:lnTo>
                  <a:lnTo>
                    <a:pt x="5096718" y="0"/>
                  </a:lnTo>
                </a:path>
              </a:pathLst>
            </a:custGeom>
            <a:ln w="6775" cap="flat">
              <a:solidFill>
                <a:srgbClr val="EBEBEB">
                  <a:alpha val="100000"/>
                </a:srgbClr>
              </a:solidFill>
              <a:prstDash val="solid"/>
              <a:round/>
            </a:ln>
          </p:spPr>
          <p:txBody>
            <a:bodyPr/>
            <a:lstStyle/>
            <a:p/>
          </p:txBody>
        </p:sp>
        <p:sp>
          <p:nvSpPr>
            <p:cNvPr id="10" name="pl8"/>
            <p:cNvSpPr/>
            <p:nvPr/>
          </p:nvSpPr>
          <p:spPr>
            <a:xfrm>
              <a:off x="788444" y="3108735"/>
              <a:ext cx="5096718" cy="0"/>
            </a:xfrm>
            <a:custGeom>
              <a:avLst/>
              <a:pathLst>
                <a:path w="5096718" h="0">
                  <a:moveTo>
                    <a:pt x="0" y="0"/>
                  </a:moveTo>
                  <a:lnTo>
                    <a:pt x="5096718" y="0"/>
                  </a:lnTo>
                  <a:lnTo>
                    <a:pt x="5096718" y="0"/>
                  </a:lnTo>
                </a:path>
              </a:pathLst>
            </a:custGeom>
            <a:ln w="6775" cap="flat">
              <a:solidFill>
                <a:srgbClr val="EBEBEB">
                  <a:alpha val="100000"/>
                </a:srgbClr>
              </a:solidFill>
              <a:prstDash val="solid"/>
              <a:round/>
            </a:ln>
          </p:spPr>
          <p:txBody>
            <a:bodyPr/>
            <a:lstStyle/>
            <a:p/>
          </p:txBody>
        </p:sp>
        <p:sp>
          <p:nvSpPr>
            <p:cNvPr id="11" name="pl9"/>
            <p:cNvSpPr/>
            <p:nvPr/>
          </p:nvSpPr>
          <p:spPr>
            <a:xfrm>
              <a:off x="788444" y="2303151"/>
              <a:ext cx="5096718" cy="0"/>
            </a:xfrm>
            <a:custGeom>
              <a:avLst/>
              <a:pathLst>
                <a:path w="5096718" h="0">
                  <a:moveTo>
                    <a:pt x="0" y="0"/>
                  </a:moveTo>
                  <a:lnTo>
                    <a:pt x="5096718" y="0"/>
                  </a:lnTo>
                  <a:lnTo>
                    <a:pt x="5096718" y="0"/>
                  </a:lnTo>
                </a:path>
              </a:pathLst>
            </a:custGeom>
            <a:ln w="6775" cap="flat">
              <a:solidFill>
                <a:srgbClr val="EBEBEB">
                  <a:alpha val="100000"/>
                </a:srgbClr>
              </a:solidFill>
              <a:prstDash val="solid"/>
              <a:round/>
            </a:ln>
          </p:spPr>
          <p:txBody>
            <a:bodyPr/>
            <a:lstStyle/>
            <a:p/>
          </p:txBody>
        </p:sp>
        <p:sp>
          <p:nvSpPr>
            <p:cNvPr id="12" name="pl10"/>
            <p:cNvSpPr/>
            <p:nvPr/>
          </p:nvSpPr>
          <p:spPr>
            <a:xfrm>
              <a:off x="1277523"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3" name="pl11"/>
            <p:cNvSpPr/>
            <p:nvPr/>
          </p:nvSpPr>
          <p:spPr>
            <a:xfrm>
              <a:off x="2564573"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4" name="pl12"/>
            <p:cNvSpPr/>
            <p:nvPr/>
          </p:nvSpPr>
          <p:spPr>
            <a:xfrm>
              <a:off x="3851623"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5" name="pl13"/>
            <p:cNvSpPr/>
            <p:nvPr/>
          </p:nvSpPr>
          <p:spPr>
            <a:xfrm>
              <a:off x="5138673"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6" name="pl14"/>
            <p:cNvSpPr/>
            <p:nvPr/>
          </p:nvSpPr>
          <p:spPr>
            <a:xfrm>
              <a:off x="788444" y="5928281"/>
              <a:ext cx="5096718" cy="0"/>
            </a:xfrm>
            <a:custGeom>
              <a:avLst/>
              <a:pathLst>
                <a:path w="5096718" h="0">
                  <a:moveTo>
                    <a:pt x="0" y="0"/>
                  </a:moveTo>
                  <a:lnTo>
                    <a:pt x="5096718" y="0"/>
                  </a:lnTo>
                  <a:lnTo>
                    <a:pt x="5096718" y="0"/>
                  </a:lnTo>
                </a:path>
              </a:pathLst>
            </a:custGeom>
            <a:ln w="13550" cap="flat">
              <a:solidFill>
                <a:srgbClr val="EBEBEB">
                  <a:alpha val="100000"/>
                </a:srgbClr>
              </a:solidFill>
              <a:prstDash val="solid"/>
              <a:round/>
            </a:ln>
          </p:spPr>
          <p:txBody>
            <a:bodyPr/>
            <a:lstStyle/>
            <a:p/>
          </p:txBody>
        </p:sp>
        <p:sp>
          <p:nvSpPr>
            <p:cNvPr id="17" name="pl15"/>
            <p:cNvSpPr/>
            <p:nvPr/>
          </p:nvSpPr>
          <p:spPr>
            <a:xfrm>
              <a:off x="788444" y="5122697"/>
              <a:ext cx="5096718" cy="0"/>
            </a:xfrm>
            <a:custGeom>
              <a:avLst/>
              <a:pathLst>
                <a:path w="5096718" h="0">
                  <a:moveTo>
                    <a:pt x="0" y="0"/>
                  </a:moveTo>
                  <a:lnTo>
                    <a:pt x="5096718" y="0"/>
                  </a:lnTo>
                  <a:lnTo>
                    <a:pt x="5096718" y="0"/>
                  </a:lnTo>
                </a:path>
              </a:pathLst>
            </a:custGeom>
            <a:ln w="13550" cap="flat">
              <a:solidFill>
                <a:srgbClr val="EBEBEB">
                  <a:alpha val="100000"/>
                </a:srgbClr>
              </a:solidFill>
              <a:prstDash val="solid"/>
              <a:round/>
            </a:ln>
          </p:spPr>
          <p:txBody>
            <a:bodyPr/>
            <a:lstStyle/>
            <a:p/>
          </p:txBody>
        </p:sp>
        <p:sp>
          <p:nvSpPr>
            <p:cNvPr id="18" name="pl16"/>
            <p:cNvSpPr/>
            <p:nvPr/>
          </p:nvSpPr>
          <p:spPr>
            <a:xfrm>
              <a:off x="788444" y="4317112"/>
              <a:ext cx="5096718" cy="0"/>
            </a:xfrm>
            <a:custGeom>
              <a:avLst/>
              <a:pathLst>
                <a:path w="5096718" h="0">
                  <a:moveTo>
                    <a:pt x="0" y="0"/>
                  </a:moveTo>
                  <a:lnTo>
                    <a:pt x="5096718" y="0"/>
                  </a:lnTo>
                  <a:lnTo>
                    <a:pt x="5096718" y="0"/>
                  </a:lnTo>
                </a:path>
              </a:pathLst>
            </a:custGeom>
            <a:ln w="13550" cap="flat">
              <a:solidFill>
                <a:srgbClr val="EBEBEB">
                  <a:alpha val="100000"/>
                </a:srgbClr>
              </a:solidFill>
              <a:prstDash val="solid"/>
              <a:round/>
            </a:ln>
          </p:spPr>
          <p:txBody>
            <a:bodyPr/>
            <a:lstStyle/>
            <a:p/>
          </p:txBody>
        </p:sp>
        <p:sp>
          <p:nvSpPr>
            <p:cNvPr id="19" name="pl17"/>
            <p:cNvSpPr/>
            <p:nvPr/>
          </p:nvSpPr>
          <p:spPr>
            <a:xfrm>
              <a:off x="788444" y="3511528"/>
              <a:ext cx="5096718" cy="0"/>
            </a:xfrm>
            <a:custGeom>
              <a:avLst/>
              <a:pathLst>
                <a:path w="5096718" h="0">
                  <a:moveTo>
                    <a:pt x="0" y="0"/>
                  </a:moveTo>
                  <a:lnTo>
                    <a:pt x="5096718" y="0"/>
                  </a:lnTo>
                  <a:lnTo>
                    <a:pt x="5096718" y="0"/>
                  </a:lnTo>
                </a:path>
              </a:pathLst>
            </a:custGeom>
            <a:ln w="13550" cap="flat">
              <a:solidFill>
                <a:srgbClr val="EBEBEB">
                  <a:alpha val="100000"/>
                </a:srgbClr>
              </a:solidFill>
              <a:prstDash val="solid"/>
              <a:round/>
            </a:ln>
          </p:spPr>
          <p:txBody>
            <a:bodyPr/>
            <a:lstStyle/>
            <a:p/>
          </p:txBody>
        </p:sp>
        <p:sp>
          <p:nvSpPr>
            <p:cNvPr id="20" name="pl18"/>
            <p:cNvSpPr/>
            <p:nvPr/>
          </p:nvSpPr>
          <p:spPr>
            <a:xfrm>
              <a:off x="788444" y="2705943"/>
              <a:ext cx="5096718" cy="0"/>
            </a:xfrm>
            <a:custGeom>
              <a:avLst/>
              <a:pathLst>
                <a:path w="5096718" h="0">
                  <a:moveTo>
                    <a:pt x="0" y="0"/>
                  </a:moveTo>
                  <a:lnTo>
                    <a:pt x="5096718" y="0"/>
                  </a:lnTo>
                  <a:lnTo>
                    <a:pt x="5096718" y="0"/>
                  </a:lnTo>
                </a:path>
              </a:pathLst>
            </a:custGeom>
            <a:ln w="13550" cap="flat">
              <a:solidFill>
                <a:srgbClr val="EBEBEB">
                  <a:alpha val="100000"/>
                </a:srgbClr>
              </a:solidFill>
              <a:prstDash val="solid"/>
              <a:round/>
            </a:ln>
          </p:spPr>
          <p:txBody>
            <a:bodyPr/>
            <a:lstStyle/>
            <a:p/>
          </p:txBody>
        </p:sp>
        <p:sp>
          <p:nvSpPr>
            <p:cNvPr id="21" name="pl19"/>
            <p:cNvSpPr/>
            <p:nvPr/>
          </p:nvSpPr>
          <p:spPr>
            <a:xfrm>
              <a:off x="788444" y="1900359"/>
              <a:ext cx="5096718" cy="0"/>
            </a:xfrm>
            <a:custGeom>
              <a:avLst/>
              <a:pathLst>
                <a:path w="5096718" h="0">
                  <a:moveTo>
                    <a:pt x="0" y="0"/>
                  </a:moveTo>
                  <a:lnTo>
                    <a:pt x="5096718" y="0"/>
                  </a:lnTo>
                  <a:lnTo>
                    <a:pt x="5096718" y="0"/>
                  </a:lnTo>
                </a:path>
              </a:pathLst>
            </a:custGeom>
            <a:ln w="13550" cap="flat">
              <a:solidFill>
                <a:srgbClr val="EBEBEB">
                  <a:alpha val="100000"/>
                </a:srgbClr>
              </a:solidFill>
              <a:prstDash val="solid"/>
              <a:round/>
            </a:ln>
          </p:spPr>
          <p:txBody>
            <a:bodyPr/>
            <a:lstStyle/>
            <a:p/>
          </p:txBody>
        </p:sp>
        <p:sp>
          <p:nvSpPr>
            <p:cNvPr id="22" name="pl20"/>
            <p:cNvSpPr/>
            <p:nvPr/>
          </p:nvSpPr>
          <p:spPr>
            <a:xfrm>
              <a:off x="1921048"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3" name="pl21"/>
            <p:cNvSpPr/>
            <p:nvPr/>
          </p:nvSpPr>
          <p:spPr>
            <a:xfrm>
              <a:off x="3208098"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4" name="pl22"/>
            <p:cNvSpPr/>
            <p:nvPr/>
          </p:nvSpPr>
          <p:spPr>
            <a:xfrm>
              <a:off x="4495148"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5" name="pl23"/>
            <p:cNvSpPr/>
            <p:nvPr/>
          </p:nvSpPr>
          <p:spPr>
            <a:xfrm>
              <a:off x="5782198"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6" name="pt24"/>
            <p:cNvSpPr/>
            <p:nvPr/>
          </p:nvSpPr>
          <p:spPr>
            <a:xfrm>
              <a:off x="2024927"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7" name="pt25"/>
            <p:cNvSpPr/>
            <p:nvPr/>
          </p:nvSpPr>
          <p:spPr>
            <a:xfrm>
              <a:off x="1767517"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8" name="pt26"/>
            <p:cNvSpPr/>
            <p:nvPr/>
          </p:nvSpPr>
          <p:spPr>
            <a:xfrm>
              <a:off x="151010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9" name="pt27"/>
            <p:cNvSpPr/>
            <p:nvPr/>
          </p:nvSpPr>
          <p:spPr>
            <a:xfrm>
              <a:off x="1381402"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0" name="pt28"/>
            <p:cNvSpPr/>
            <p:nvPr/>
          </p:nvSpPr>
          <p:spPr>
            <a:xfrm>
              <a:off x="1896222"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1" name="pt29"/>
            <p:cNvSpPr/>
            <p:nvPr/>
          </p:nvSpPr>
          <p:spPr>
            <a:xfrm>
              <a:off x="2411042" y="284223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2" name="pt30"/>
            <p:cNvSpPr/>
            <p:nvPr/>
          </p:nvSpPr>
          <p:spPr>
            <a:xfrm>
              <a:off x="138140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3" name="pt31"/>
            <p:cNvSpPr/>
            <p:nvPr/>
          </p:nvSpPr>
          <p:spPr>
            <a:xfrm>
              <a:off x="189622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4" name="pt32"/>
            <p:cNvSpPr/>
            <p:nvPr/>
          </p:nvSpPr>
          <p:spPr>
            <a:xfrm>
              <a:off x="1123992" y="445340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5" name="pt33"/>
            <p:cNvSpPr/>
            <p:nvPr/>
          </p:nvSpPr>
          <p:spPr>
            <a:xfrm>
              <a:off x="1767517"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6" name="pt34"/>
            <p:cNvSpPr/>
            <p:nvPr/>
          </p:nvSpPr>
          <p:spPr>
            <a:xfrm>
              <a:off x="2411042"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7" name="pt35"/>
            <p:cNvSpPr/>
            <p:nvPr/>
          </p:nvSpPr>
          <p:spPr>
            <a:xfrm>
              <a:off x="163881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8" name="pt36"/>
            <p:cNvSpPr/>
            <p:nvPr/>
          </p:nvSpPr>
          <p:spPr>
            <a:xfrm>
              <a:off x="1638812"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9" name="pt37"/>
            <p:cNvSpPr/>
            <p:nvPr/>
          </p:nvSpPr>
          <p:spPr>
            <a:xfrm>
              <a:off x="995287"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0" name="pt38"/>
            <p:cNvSpPr/>
            <p:nvPr/>
          </p:nvSpPr>
          <p:spPr>
            <a:xfrm>
              <a:off x="2925862" y="268111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1" name="pt39"/>
            <p:cNvSpPr/>
            <p:nvPr/>
          </p:nvSpPr>
          <p:spPr>
            <a:xfrm>
              <a:off x="2797157" y="203665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2" name="pt40"/>
            <p:cNvSpPr/>
            <p:nvPr/>
          </p:nvSpPr>
          <p:spPr>
            <a:xfrm>
              <a:off x="2411042" y="284223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3" name="pt41"/>
            <p:cNvSpPr/>
            <p:nvPr/>
          </p:nvSpPr>
          <p:spPr>
            <a:xfrm>
              <a:off x="2024927"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4" name="pt42"/>
            <p:cNvSpPr/>
            <p:nvPr/>
          </p:nvSpPr>
          <p:spPr>
            <a:xfrm>
              <a:off x="2797157"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5" name="pt43"/>
            <p:cNvSpPr/>
            <p:nvPr/>
          </p:nvSpPr>
          <p:spPr>
            <a:xfrm>
              <a:off x="2024927"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6" name="pt44"/>
            <p:cNvSpPr/>
            <p:nvPr/>
          </p:nvSpPr>
          <p:spPr>
            <a:xfrm>
              <a:off x="241104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7" name="pt45"/>
            <p:cNvSpPr/>
            <p:nvPr/>
          </p:nvSpPr>
          <p:spPr>
            <a:xfrm>
              <a:off x="2024927"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8" name="pt46"/>
            <p:cNvSpPr/>
            <p:nvPr/>
          </p:nvSpPr>
          <p:spPr>
            <a:xfrm>
              <a:off x="1381402"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9" name="pt47"/>
            <p:cNvSpPr/>
            <p:nvPr/>
          </p:nvSpPr>
          <p:spPr>
            <a:xfrm>
              <a:off x="2024927" y="380893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0" name="pt48"/>
            <p:cNvSpPr/>
            <p:nvPr/>
          </p:nvSpPr>
          <p:spPr>
            <a:xfrm>
              <a:off x="163881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1" name="pt49"/>
            <p:cNvSpPr/>
            <p:nvPr/>
          </p:nvSpPr>
          <p:spPr>
            <a:xfrm>
              <a:off x="1896222"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2" name="pt50"/>
            <p:cNvSpPr/>
            <p:nvPr/>
          </p:nvSpPr>
          <p:spPr>
            <a:xfrm>
              <a:off x="189622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3" name="pt51"/>
            <p:cNvSpPr/>
            <p:nvPr/>
          </p:nvSpPr>
          <p:spPr>
            <a:xfrm>
              <a:off x="2153632"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4" name="pt52"/>
            <p:cNvSpPr/>
            <p:nvPr/>
          </p:nvSpPr>
          <p:spPr>
            <a:xfrm>
              <a:off x="215363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5" name="pt53"/>
            <p:cNvSpPr/>
            <p:nvPr/>
          </p:nvSpPr>
          <p:spPr>
            <a:xfrm>
              <a:off x="151010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6" name="pt54"/>
            <p:cNvSpPr/>
            <p:nvPr/>
          </p:nvSpPr>
          <p:spPr>
            <a:xfrm>
              <a:off x="1638812"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7" name="pt55"/>
            <p:cNvSpPr/>
            <p:nvPr/>
          </p:nvSpPr>
          <p:spPr>
            <a:xfrm>
              <a:off x="241104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8" name="pt56"/>
            <p:cNvSpPr/>
            <p:nvPr/>
          </p:nvSpPr>
          <p:spPr>
            <a:xfrm>
              <a:off x="2153632" y="252000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9" name="pt57"/>
            <p:cNvSpPr/>
            <p:nvPr/>
          </p:nvSpPr>
          <p:spPr>
            <a:xfrm>
              <a:off x="2539747" y="235888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0" name="pt58"/>
            <p:cNvSpPr/>
            <p:nvPr/>
          </p:nvSpPr>
          <p:spPr>
            <a:xfrm>
              <a:off x="1767517"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1" name="pt59"/>
            <p:cNvSpPr/>
            <p:nvPr/>
          </p:nvSpPr>
          <p:spPr>
            <a:xfrm>
              <a:off x="1896222"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2" name="pt60"/>
            <p:cNvSpPr/>
            <p:nvPr/>
          </p:nvSpPr>
          <p:spPr>
            <a:xfrm>
              <a:off x="2539747"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3" name="pt61"/>
            <p:cNvSpPr/>
            <p:nvPr/>
          </p:nvSpPr>
          <p:spPr>
            <a:xfrm>
              <a:off x="1767517"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4" name="pt62"/>
            <p:cNvSpPr/>
            <p:nvPr/>
          </p:nvSpPr>
          <p:spPr>
            <a:xfrm>
              <a:off x="1123992"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5" name="pt63"/>
            <p:cNvSpPr/>
            <p:nvPr/>
          </p:nvSpPr>
          <p:spPr>
            <a:xfrm>
              <a:off x="2024927"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6" name="pt64"/>
            <p:cNvSpPr/>
            <p:nvPr/>
          </p:nvSpPr>
          <p:spPr>
            <a:xfrm>
              <a:off x="1896222"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7" name="pt65"/>
            <p:cNvSpPr/>
            <p:nvPr/>
          </p:nvSpPr>
          <p:spPr>
            <a:xfrm>
              <a:off x="1252697" y="542010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8" name="pt66"/>
            <p:cNvSpPr/>
            <p:nvPr/>
          </p:nvSpPr>
          <p:spPr>
            <a:xfrm>
              <a:off x="1123992"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9" name="pt67"/>
            <p:cNvSpPr/>
            <p:nvPr/>
          </p:nvSpPr>
          <p:spPr>
            <a:xfrm>
              <a:off x="1896222"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0" name="pt68"/>
            <p:cNvSpPr/>
            <p:nvPr/>
          </p:nvSpPr>
          <p:spPr>
            <a:xfrm>
              <a:off x="2024927"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1" name="pt69"/>
            <p:cNvSpPr/>
            <p:nvPr/>
          </p:nvSpPr>
          <p:spPr>
            <a:xfrm>
              <a:off x="1638812"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2" name="pt70"/>
            <p:cNvSpPr/>
            <p:nvPr/>
          </p:nvSpPr>
          <p:spPr>
            <a:xfrm>
              <a:off x="2024927"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3" name="pt71"/>
            <p:cNvSpPr/>
            <p:nvPr/>
          </p:nvSpPr>
          <p:spPr>
            <a:xfrm>
              <a:off x="1381402"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4" name="pt72"/>
            <p:cNvSpPr/>
            <p:nvPr/>
          </p:nvSpPr>
          <p:spPr>
            <a:xfrm>
              <a:off x="2282337"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5" name="pt73"/>
            <p:cNvSpPr/>
            <p:nvPr/>
          </p:nvSpPr>
          <p:spPr>
            <a:xfrm>
              <a:off x="1896222" y="380893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6" name="pt74"/>
            <p:cNvSpPr/>
            <p:nvPr/>
          </p:nvSpPr>
          <p:spPr>
            <a:xfrm>
              <a:off x="4470322"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7" name="pt75"/>
            <p:cNvSpPr/>
            <p:nvPr/>
          </p:nvSpPr>
          <p:spPr>
            <a:xfrm>
              <a:off x="3698092"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8" name="pt76"/>
            <p:cNvSpPr/>
            <p:nvPr/>
          </p:nvSpPr>
          <p:spPr>
            <a:xfrm>
              <a:off x="4341617"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9" name="pt77"/>
            <p:cNvSpPr/>
            <p:nvPr/>
          </p:nvSpPr>
          <p:spPr>
            <a:xfrm>
              <a:off x="2539747"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0" name="pt78"/>
            <p:cNvSpPr/>
            <p:nvPr/>
          </p:nvSpPr>
          <p:spPr>
            <a:xfrm>
              <a:off x="3826797"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1" name="pt79"/>
            <p:cNvSpPr/>
            <p:nvPr/>
          </p:nvSpPr>
          <p:spPr>
            <a:xfrm>
              <a:off x="2797157"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2" name="pt80"/>
            <p:cNvSpPr/>
            <p:nvPr/>
          </p:nvSpPr>
          <p:spPr>
            <a:xfrm>
              <a:off x="3569387" y="380893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3" name="pt81"/>
            <p:cNvSpPr/>
            <p:nvPr/>
          </p:nvSpPr>
          <p:spPr>
            <a:xfrm>
              <a:off x="1767517"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4" name="pt82"/>
            <p:cNvSpPr/>
            <p:nvPr/>
          </p:nvSpPr>
          <p:spPr>
            <a:xfrm>
              <a:off x="395550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5" name="pt83"/>
            <p:cNvSpPr/>
            <p:nvPr/>
          </p:nvSpPr>
          <p:spPr>
            <a:xfrm>
              <a:off x="215363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6" name="pt84"/>
            <p:cNvSpPr/>
            <p:nvPr/>
          </p:nvSpPr>
          <p:spPr>
            <a:xfrm>
              <a:off x="1896222" y="590345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7" name="pt85"/>
            <p:cNvSpPr/>
            <p:nvPr/>
          </p:nvSpPr>
          <p:spPr>
            <a:xfrm>
              <a:off x="3054567"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8" name="pt86"/>
            <p:cNvSpPr/>
            <p:nvPr/>
          </p:nvSpPr>
          <p:spPr>
            <a:xfrm>
              <a:off x="3183272" y="558122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9" name="pt87"/>
            <p:cNvSpPr/>
            <p:nvPr/>
          </p:nvSpPr>
          <p:spPr>
            <a:xfrm>
              <a:off x="3311977"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0" name="pt88"/>
            <p:cNvSpPr/>
            <p:nvPr/>
          </p:nvSpPr>
          <p:spPr>
            <a:xfrm>
              <a:off x="266845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1" name="pt89"/>
            <p:cNvSpPr/>
            <p:nvPr/>
          </p:nvSpPr>
          <p:spPr>
            <a:xfrm>
              <a:off x="4084207"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2" name="pt90"/>
            <p:cNvSpPr/>
            <p:nvPr/>
          </p:nvSpPr>
          <p:spPr>
            <a:xfrm>
              <a:off x="2668452"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3" name="pt91"/>
            <p:cNvSpPr/>
            <p:nvPr/>
          </p:nvSpPr>
          <p:spPr>
            <a:xfrm>
              <a:off x="292586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4" name="pt92"/>
            <p:cNvSpPr/>
            <p:nvPr/>
          </p:nvSpPr>
          <p:spPr>
            <a:xfrm>
              <a:off x="3440682" y="558122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5" name="pt93"/>
            <p:cNvSpPr/>
            <p:nvPr/>
          </p:nvSpPr>
          <p:spPr>
            <a:xfrm>
              <a:off x="2668452"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6" name="pt94"/>
            <p:cNvSpPr/>
            <p:nvPr/>
          </p:nvSpPr>
          <p:spPr>
            <a:xfrm>
              <a:off x="3054567"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7" name="pt95"/>
            <p:cNvSpPr/>
            <p:nvPr/>
          </p:nvSpPr>
          <p:spPr>
            <a:xfrm>
              <a:off x="3311977"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8" name="pt96"/>
            <p:cNvSpPr/>
            <p:nvPr/>
          </p:nvSpPr>
          <p:spPr>
            <a:xfrm>
              <a:off x="3569387"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9" name="pt97"/>
            <p:cNvSpPr/>
            <p:nvPr/>
          </p:nvSpPr>
          <p:spPr>
            <a:xfrm>
              <a:off x="3311977"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0" name="pt98"/>
            <p:cNvSpPr/>
            <p:nvPr/>
          </p:nvSpPr>
          <p:spPr>
            <a:xfrm>
              <a:off x="369809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1" name="pt99"/>
            <p:cNvSpPr/>
            <p:nvPr/>
          </p:nvSpPr>
          <p:spPr>
            <a:xfrm>
              <a:off x="3955502"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2" name="pt100"/>
            <p:cNvSpPr/>
            <p:nvPr/>
          </p:nvSpPr>
          <p:spPr>
            <a:xfrm>
              <a:off x="4212912"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3" name="pt101"/>
            <p:cNvSpPr/>
            <p:nvPr/>
          </p:nvSpPr>
          <p:spPr>
            <a:xfrm>
              <a:off x="4084207"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4" name="pt102"/>
            <p:cNvSpPr/>
            <p:nvPr/>
          </p:nvSpPr>
          <p:spPr>
            <a:xfrm>
              <a:off x="318327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5" name="pt103"/>
            <p:cNvSpPr/>
            <p:nvPr/>
          </p:nvSpPr>
          <p:spPr>
            <a:xfrm>
              <a:off x="2797157"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6" name="pt104"/>
            <p:cNvSpPr/>
            <p:nvPr/>
          </p:nvSpPr>
          <p:spPr>
            <a:xfrm>
              <a:off x="2539747"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7" name="pt105"/>
            <p:cNvSpPr/>
            <p:nvPr/>
          </p:nvSpPr>
          <p:spPr>
            <a:xfrm>
              <a:off x="2539747"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8" name="pt106"/>
            <p:cNvSpPr/>
            <p:nvPr/>
          </p:nvSpPr>
          <p:spPr>
            <a:xfrm>
              <a:off x="292586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9" name="pt107"/>
            <p:cNvSpPr/>
            <p:nvPr/>
          </p:nvSpPr>
          <p:spPr>
            <a:xfrm>
              <a:off x="318327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0" name="pt108"/>
            <p:cNvSpPr/>
            <p:nvPr/>
          </p:nvSpPr>
          <p:spPr>
            <a:xfrm>
              <a:off x="2411042"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1" name="pt109"/>
            <p:cNvSpPr/>
            <p:nvPr/>
          </p:nvSpPr>
          <p:spPr>
            <a:xfrm>
              <a:off x="3183272" y="364781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2" name="pt110"/>
            <p:cNvSpPr/>
            <p:nvPr/>
          </p:nvSpPr>
          <p:spPr>
            <a:xfrm>
              <a:off x="4084207"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3" name="pt111"/>
            <p:cNvSpPr/>
            <p:nvPr/>
          </p:nvSpPr>
          <p:spPr>
            <a:xfrm>
              <a:off x="3569387"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4" name="pt112"/>
            <p:cNvSpPr/>
            <p:nvPr/>
          </p:nvSpPr>
          <p:spPr>
            <a:xfrm>
              <a:off x="2668452"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5" name="pt113"/>
            <p:cNvSpPr/>
            <p:nvPr/>
          </p:nvSpPr>
          <p:spPr>
            <a:xfrm>
              <a:off x="2539747"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6" name="pt114"/>
            <p:cNvSpPr/>
            <p:nvPr/>
          </p:nvSpPr>
          <p:spPr>
            <a:xfrm>
              <a:off x="2539747"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7" name="pt115"/>
            <p:cNvSpPr/>
            <p:nvPr/>
          </p:nvSpPr>
          <p:spPr>
            <a:xfrm>
              <a:off x="3311977"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8" name="pt116"/>
            <p:cNvSpPr/>
            <p:nvPr/>
          </p:nvSpPr>
          <p:spPr>
            <a:xfrm>
              <a:off x="2925862"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9" name="pt117"/>
            <p:cNvSpPr/>
            <p:nvPr/>
          </p:nvSpPr>
          <p:spPr>
            <a:xfrm>
              <a:off x="1896222"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0" name="pt118"/>
            <p:cNvSpPr/>
            <p:nvPr/>
          </p:nvSpPr>
          <p:spPr>
            <a:xfrm>
              <a:off x="266845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1" name="pt119"/>
            <p:cNvSpPr/>
            <p:nvPr/>
          </p:nvSpPr>
          <p:spPr>
            <a:xfrm>
              <a:off x="2797157"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2" name="pt120"/>
            <p:cNvSpPr/>
            <p:nvPr/>
          </p:nvSpPr>
          <p:spPr>
            <a:xfrm>
              <a:off x="2797157"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3" name="pt121"/>
            <p:cNvSpPr/>
            <p:nvPr/>
          </p:nvSpPr>
          <p:spPr>
            <a:xfrm>
              <a:off x="344068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4" name="pt122"/>
            <p:cNvSpPr/>
            <p:nvPr/>
          </p:nvSpPr>
          <p:spPr>
            <a:xfrm>
              <a:off x="2024927"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5" name="pt123"/>
            <p:cNvSpPr/>
            <p:nvPr/>
          </p:nvSpPr>
          <p:spPr>
            <a:xfrm>
              <a:off x="2797157"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6" name="pt124"/>
            <p:cNvSpPr/>
            <p:nvPr/>
          </p:nvSpPr>
          <p:spPr>
            <a:xfrm>
              <a:off x="3569387"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7" name="pt125"/>
            <p:cNvSpPr/>
            <p:nvPr/>
          </p:nvSpPr>
          <p:spPr>
            <a:xfrm>
              <a:off x="2925862"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8" name="pt126"/>
            <p:cNvSpPr/>
            <p:nvPr/>
          </p:nvSpPr>
          <p:spPr>
            <a:xfrm>
              <a:off x="459902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9" name="pt127"/>
            <p:cNvSpPr/>
            <p:nvPr/>
          </p:nvSpPr>
          <p:spPr>
            <a:xfrm>
              <a:off x="3569387" y="445340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0" name="pt128"/>
            <p:cNvSpPr/>
            <p:nvPr/>
          </p:nvSpPr>
          <p:spPr>
            <a:xfrm>
              <a:off x="382679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1" name="pt129"/>
            <p:cNvSpPr/>
            <p:nvPr/>
          </p:nvSpPr>
          <p:spPr>
            <a:xfrm>
              <a:off x="524255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2" name="pt130"/>
            <p:cNvSpPr/>
            <p:nvPr/>
          </p:nvSpPr>
          <p:spPr>
            <a:xfrm>
              <a:off x="1767517"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3" name="pt131"/>
            <p:cNvSpPr/>
            <p:nvPr/>
          </p:nvSpPr>
          <p:spPr>
            <a:xfrm>
              <a:off x="4856437" y="445340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4" name="pt132"/>
            <p:cNvSpPr/>
            <p:nvPr/>
          </p:nvSpPr>
          <p:spPr>
            <a:xfrm>
              <a:off x="4084207"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5" name="pt133"/>
            <p:cNvSpPr/>
            <p:nvPr/>
          </p:nvSpPr>
          <p:spPr>
            <a:xfrm>
              <a:off x="4727732" y="332558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6" name="pt134"/>
            <p:cNvSpPr/>
            <p:nvPr/>
          </p:nvSpPr>
          <p:spPr>
            <a:xfrm>
              <a:off x="3826797"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7" name="pt135"/>
            <p:cNvSpPr/>
            <p:nvPr/>
          </p:nvSpPr>
          <p:spPr>
            <a:xfrm>
              <a:off x="3698092"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8" name="pt136"/>
            <p:cNvSpPr/>
            <p:nvPr/>
          </p:nvSpPr>
          <p:spPr>
            <a:xfrm>
              <a:off x="421291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9" name="pt137"/>
            <p:cNvSpPr/>
            <p:nvPr/>
          </p:nvSpPr>
          <p:spPr>
            <a:xfrm>
              <a:off x="2797157"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0" name="pt138"/>
            <p:cNvSpPr/>
            <p:nvPr/>
          </p:nvSpPr>
          <p:spPr>
            <a:xfrm>
              <a:off x="292586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1" name="pt139"/>
            <p:cNvSpPr/>
            <p:nvPr/>
          </p:nvSpPr>
          <p:spPr>
            <a:xfrm>
              <a:off x="3698092"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2" name="pt140"/>
            <p:cNvSpPr/>
            <p:nvPr/>
          </p:nvSpPr>
          <p:spPr>
            <a:xfrm>
              <a:off x="382679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3" name="pt141"/>
            <p:cNvSpPr/>
            <p:nvPr/>
          </p:nvSpPr>
          <p:spPr>
            <a:xfrm>
              <a:off x="5371257" y="300335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4" name="pt142"/>
            <p:cNvSpPr/>
            <p:nvPr/>
          </p:nvSpPr>
          <p:spPr>
            <a:xfrm>
              <a:off x="5371257" y="493675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5" name="pt143"/>
            <p:cNvSpPr/>
            <p:nvPr/>
          </p:nvSpPr>
          <p:spPr>
            <a:xfrm>
              <a:off x="3183272" y="558122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6" name="pt144"/>
            <p:cNvSpPr/>
            <p:nvPr/>
          </p:nvSpPr>
          <p:spPr>
            <a:xfrm>
              <a:off x="4341617"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7" name="pt145"/>
            <p:cNvSpPr/>
            <p:nvPr/>
          </p:nvSpPr>
          <p:spPr>
            <a:xfrm>
              <a:off x="266845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8" name="pt146"/>
            <p:cNvSpPr/>
            <p:nvPr/>
          </p:nvSpPr>
          <p:spPr>
            <a:xfrm>
              <a:off x="5371257"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9" name="pt147"/>
            <p:cNvSpPr/>
            <p:nvPr/>
          </p:nvSpPr>
          <p:spPr>
            <a:xfrm>
              <a:off x="3569387"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0" name="pt148"/>
            <p:cNvSpPr/>
            <p:nvPr/>
          </p:nvSpPr>
          <p:spPr>
            <a:xfrm>
              <a:off x="4084207"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1" name="pt149"/>
            <p:cNvSpPr/>
            <p:nvPr/>
          </p:nvSpPr>
          <p:spPr>
            <a:xfrm>
              <a:off x="4727732"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2" name="pt150"/>
            <p:cNvSpPr/>
            <p:nvPr/>
          </p:nvSpPr>
          <p:spPr>
            <a:xfrm>
              <a:off x="344068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3" name="pt151"/>
            <p:cNvSpPr/>
            <p:nvPr/>
          </p:nvSpPr>
          <p:spPr>
            <a:xfrm>
              <a:off x="331197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4" name="pt152"/>
            <p:cNvSpPr/>
            <p:nvPr/>
          </p:nvSpPr>
          <p:spPr>
            <a:xfrm>
              <a:off x="369809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5" name="pt153"/>
            <p:cNvSpPr/>
            <p:nvPr/>
          </p:nvSpPr>
          <p:spPr>
            <a:xfrm>
              <a:off x="472773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6" name="pt154"/>
            <p:cNvSpPr/>
            <p:nvPr/>
          </p:nvSpPr>
          <p:spPr>
            <a:xfrm>
              <a:off x="498514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7" name="pt155"/>
            <p:cNvSpPr/>
            <p:nvPr/>
          </p:nvSpPr>
          <p:spPr>
            <a:xfrm>
              <a:off x="5628668" y="300335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8" name="pt156"/>
            <p:cNvSpPr/>
            <p:nvPr/>
          </p:nvSpPr>
          <p:spPr>
            <a:xfrm>
              <a:off x="369809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9" name="pt157"/>
            <p:cNvSpPr/>
            <p:nvPr/>
          </p:nvSpPr>
          <p:spPr>
            <a:xfrm>
              <a:off x="3569387"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0" name="pt158"/>
            <p:cNvSpPr/>
            <p:nvPr/>
          </p:nvSpPr>
          <p:spPr>
            <a:xfrm>
              <a:off x="3311977" y="493675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1" name="pt159"/>
            <p:cNvSpPr/>
            <p:nvPr/>
          </p:nvSpPr>
          <p:spPr>
            <a:xfrm>
              <a:off x="537125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2" name="pt160"/>
            <p:cNvSpPr/>
            <p:nvPr/>
          </p:nvSpPr>
          <p:spPr>
            <a:xfrm>
              <a:off x="3569387" y="36478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3" name="pt161"/>
            <p:cNvSpPr/>
            <p:nvPr/>
          </p:nvSpPr>
          <p:spPr>
            <a:xfrm>
              <a:off x="3698092"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4" name="pt162"/>
            <p:cNvSpPr/>
            <p:nvPr/>
          </p:nvSpPr>
          <p:spPr>
            <a:xfrm>
              <a:off x="318327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5" name="pt163"/>
            <p:cNvSpPr/>
            <p:nvPr/>
          </p:nvSpPr>
          <p:spPr>
            <a:xfrm>
              <a:off x="4341617"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6" name="pt164"/>
            <p:cNvSpPr/>
            <p:nvPr/>
          </p:nvSpPr>
          <p:spPr>
            <a:xfrm>
              <a:off x="4084207"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7" name="pt165"/>
            <p:cNvSpPr/>
            <p:nvPr/>
          </p:nvSpPr>
          <p:spPr>
            <a:xfrm>
              <a:off x="4341617"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8" name="pt166"/>
            <p:cNvSpPr/>
            <p:nvPr/>
          </p:nvSpPr>
          <p:spPr>
            <a:xfrm>
              <a:off x="2925862"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9" name="pt167"/>
            <p:cNvSpPr/>
            <p:nvPr/>
          </p:nvSpPr>
          <p:spPr>
            <a:xfrm>
              <a:off x="4212912"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0" name="pt168"/>
            <p:cNvSpPr/>
            <p:nvPr/>
          </p:nvSpPr>
          <p:spPr>
            <a:xfrm>
              <a:off x="4084207"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1" name="pt169"/>
            <p:cNvSpPr/>
            <p:nvPr/>
          </p:nvSpPr>
          <p:spPr>
            <a:xfrm>
              <a:off x="408420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2" name="pt170"/>
            <p:cNvSpPr/>
            <p:nvPr/>
          </p:nvSpPr>
          <p:spPr>
            <a:xfrm>
              <a:off x="3569387"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3" name="pt171"/>
            <p:cNvSpPr/>
            <p:nvPr/>
          </p:nvSpPr>
          <p:spPr>
            <a:xfrm>
              <a:off x="382679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4" name="pt172"/>
            <p:cNvSpPr/>
            <p:nvPr/>
          </p:nvSpPr>
          <p:spPr>
            <a:xfrm>
              <a:off x="3440682" y="36478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5" name="pt173"/>
            <p:cNvSpPr/>
            <p:nvPr/>
          </p:nvSpPr>
          <p:spPr>
            <a:xfrm>
              <a:off x="305456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6" name="rc174"/>
            <p:cNvSpPr/>
            <p:nvPr/>
          </p:nvSpPr>
          <p:spPr>
            <a:xfrm>
              <a:off x="788444" y="1868135"/>
              <a:ext cx="5096718" cy="4253486"/>
            </a:xfrm>
            <a:prstGeom prst="rect">
              <a:avLst/>
            </a:prstGeom>
            <a:ln w="13550" cap="rnd">
              <a:solidFill>
                <a:srgbClr val="333333">
                  <a:alpha val="100000"/>
                </a:srgbClr>
              </a:solidFill>
              <a:prstDash val="solid"/>
              <a:round/>
            </a:ln>
          </p:spPr>
          <p:txBody>
            <a:bodyPr/>
            <a:lstStyle/>
            <a:p/>
          </p:txBody>
        </p:sp>
        <p:sp>
          <p:nvSpPr>
            <p:cNvPr id="177" name="tx175"/>
            <p:cNvSpPr/>
            <p:nvPr/>
          </p:nvSpPr>
          <p:spPr>
            <a:xfrm>
              <a:off x="570452" y="5887817"/>
              <a:ext cx="155361" cy="8054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2.0</a:t>
              </a:r>
            </a:p>
          </p:txBody>
        </p:sp>
        <p:sp>
          <p:nvSpPr>
            <p:cNvPr id="178" name="tx176"/>
            <p:cNvSpPr/>
            <p:nvPr/>
          </p:nvSpPr>
          <p:spPr>
            <a:xfrm>
              <a:off x="570452" y="5082396"/>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2.5</a:t>
              </a:r>
            </a:p>
          </p:txBody>
        </p:sp>
        <p:sp>
          <p:nvSpPr>
            <p:cNvPr id="179" name="tx177"/>
            <p:cNvSpPr/>
            <p:nvPr/>
          </p:nvSpPr>
          <p:spPr>
            <a:xfrm>
              <a:off x="570452" y="4276812"/>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3.0</a:t>
              </a:r>
            </a:p>
          </p:txBody>
        </p:sp>
        <p:sp>
          <p:nvSpPr>
            <p:cNvPr id="180" name="tx178"/>
            <p:cNvSpPr/>
            <p:nvPr/>
          </p:nvSpPr>
          <p:spPr>
            <a:xfrm>
              <a:off x="570452" y="3471227"/>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3.5</a:t>
              </a:r>
            </a:p>
          </p:txBody>
        </p:sp>
        <p:sp>
          <p:nvSpPr>
            <p:cNvPr id="181" name="tx179"/>
            <p:cNvSpPr/>
            <p:nvPr/>
          </p:nvSpPr>
          <p:spPr>
            <a:xfrm>
              <a:off x="570452" y="2665534"/>
              <a:ext cx="155361"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4.0</a:t>
              </a:r>
            </a:p>
          </p:txBody>
        </p:sp>
        <p:sp>
          <p:nvSpPr>
            <p:cNvPr id="182" name="tx180"/>
            <p:cNvSpPr/>
            <p:nvPr/>
          </p:nvSpPr>
          <p:spPr>
            <a:xfrm>
              <a:off x="570452" y="1860113"/>
              <a:ext cx="155361" cy="8032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4.5</a:t>
              </a:r>
            </a:p>
          </p:txBody>
        </p:sp>
        <p:sp>
          <p:nvSpPr>
            <p:cNvPr id="183" name="pl181"/>
            <p:cNvSpPr/>
            <p:nvPr/>
          </p:nvSpPr>
          <p:spPr>
            <a:xfrm>
              <a:off x="753650" y="5928281"/>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4" name="pl182"/>
            <p:cNvSpPr/>
            <p:nvPr/>
          </p:nvSpPr>
          <p:spPr>
            <a:xfrm>
              <a:off x="753650" y="5122697"/>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5" name="pl183"/>
            <p:cNvSpPr/>
            <p:nvPr/>
          </p:nvSpPr>
          <p:spPr>
            <a:xfrm>
              <a:off x="753650" y="4317112"/>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6" name="pl184"/>
            <p:cNvSpPr/>
            <p:nvPr/>
          </p:nvSpPr>
          <p:spPr>
            <a:xfrm>
              <a:off x="753650" y="3511528"/>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7" name="pl185"/>
            <p:cNvSpPr/>
            <p:nvPr/>
          </p:nvSpPr>
          <p:spPr>
            <a:xfrm>
              <a:off x="753650" y="2705943"/>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8" name="pl186"/>
            <p:cNvSpPr/>
            <p:nvPr/>
          </p:nvSpPr>
          <p:spPr>
            <a:xfrm>
              <a:off x="753650" y="1900359"/>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9" name="pl187"/>
            <p:cNvSpPr/>
            <p:nvPr/>
          </p:nvSpPr>
          <p:spPr>
            <a:xfrm>
              <a:off x="1921048"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0" name="pl188"/>
            <p:cNvSpPr/>
            <p:nvPr/>
          </p:nvSpPr>
          <p:spPr>
            <a:xfrm>
              <a:off x="3208098"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1" name="pl189"/>
            <p:cNvSpPr/>
            <p:nvPr/>
          </p:nvSpPr>
          <p:spPr>
            <a:xfrm>
              <a:off x="4495148"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2" name="pl190"/>
            <p:cNvSpPr/>
            <p:nvPr/>
          </p:nvSpPr>
          <p:spPr>
            <a:xfrm>
              <a:off x="5782198"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3" name="tx191"/>
            <p:cNvSpPr/>
            <p:nvPr/>
          </p:nvSpPr>
          <p:spPr>
            <a:xfrm>
              <a:off x="1889970" y="6185616"/>
              <a:ext cx="62155" cy="7879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5</a:t>
              </a:r>
            </a:p>
          </p:txBody>
        </p:sp>
        <p:sp>
          <p:nvSpPr>
            <p:cNvPr id="194" name="tx192"/>
            <p:cNvSpPr/>
            <p:nvPr/>
          </p:nvSpPr>
          <p:spPr>
            <a:xfrm>
              <a:off x="3177020" y="6183924"/>
              <a:ext cx="62155"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6</a:t>
              </a:r>
            </a:p>
          </p:txBody>
        </p:sp>
        <p:sp>
          <p:nvSpPr>
            <p:cNvPr id="195" name="tx193"/>
            <p:cNvSpPr/>
            <p:nvPr/>
          </p:nvSpPr>
          <p:spPr>
            <a:xfrm>
              <a:off x="4464071" y="6187580"/>
              <a:ext cx="62155" cy="7683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7</a:t>
              </a:r>
            </a:p>
          </p:txBody>
        </p:sp>
        <p:sp>
          <p:nvSpPr>
            <p:cNvPr id="196" name="tx194"/>
            <p:cNvSpPr/>
            <p:nvPr/>
          </p:nvSpPr>
          <p:spPr>
            <a:xfrm>
              <a:off x="5751121" y="6183815"/>
              <a:ext cx="62155" cy="80600"/>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8</a:t>
              </a:r>
            </a:p>
          </p:txBody>
        </p:sp>
        <p:sp>
          <p:nvSpPr>
            <p:cNvPr id="197" name="tx195"/>
            <p:cNvSpPr/>
            <p:nvPr/>
          </p:nvSpPr>
          <p:spPr>
            <a:xfrm>
              <a:off x="2925104" y="6290301"/>
              <a:ext cx="823397" cy="133833"/>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Sepal.Length</a:t>
              </a:r>
            </a:p>
          </p:txBody>
        </p:sp>
        <p:sp>
          <p:nvSpPr>
            <p:cNvPr id="198" name="tx196"/>
            <p:cNvSpPr/>
            <p:nvPr/>
          </p:nvSpPr>
          <p:spPr>
            <a:xfrm rot="-5400000">
              <a:off x="62124" y="3928848"/>
              <a:ext cx="753206" cy="13206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Sepal.Width</a:t>
              </a:r>
            </a:p>
          </p:txBody>
        </p:sp>
        <p:sp>
          <p:nvSpPr>
            <p:cNvPr id="199" name="rc197"/>
            <p:cNvSpPr/>
            <p:nvPr/>
          </p:nvSpPr>
          <p:spPr>
            <a:xfrm>
              <a:off x="2120559" y="1370323"/>
              <a:ext cx="2432489" cy="358634"/>
            </a:xfrm>
            <a:prstGeom prst="rect">
              <a:avLst/>
            </a:prstGeom>
            <a:solidFill>
              <a:srgbClr val="FFFFFF">
                <a:alpha val="100000"/>
              </a:srgbClr>
            </a:solidFill>
          </p:spPr>
          <p:txBody>
            <a:bodyPr/>
            <a:lstStyle/>
            <a:p/>
          </p:txBody>
        </p:sp>
        <p:sp>
          <p:nvSpPr>
            <p:cNvPr id="200" name="rc198"/>
            <p:cNvSpPr/>
            <p:nvPr/>
          </p:nvSpPr>
          <p:spPr>
            <a:xfrm>
              <a:off x="2259737" y="1439912"/>
              <a:ext cx="219456" cy="219456"/>
            </a:xfrm>
            <a:prstGeom prst="rect">
              <a:avLst/>
            </a:prstGeom>
            <a:solidFill>
              <a:srgbClr val="FFFFFF">
                <a:alpha val="100000"/>
              </a:srgbClr>
            </a:solidFill>
          </p:spPr>
          <p:txBody>
            <a:bodyPr/>
            <a:lstStyle/>
            <a:p/>
          </p:txBody>
        </p:sp>
        <p:sp>
          <p:nvSpPr>
            <p:cNvPr id="201" name="pt199"/>
            <p:cNvSpPr/>
            <p:nvPr/>
          </p:nvSpPr>
          <p:spPr>
            <a:xfrm>
              <a:off x="2344639" y="152481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02" name="rc200"/>
            <p:cNvSpPr/>
            <p:nvPr/>
          </p:nvSpPr>
          <p:spPr>
            <a:xfrm>
              <a:off x="2947648" y="1439912"/>
              <a:ext cx="219456" cy="219456"/>
            </a:xfrm>
            <a:prstGeom prst="rect">
              <a:avLst/>
            </a:prstGeom>
            <a:solidFill>
              <a:srgbClr val="FFFFFF">
                <a:alpha val="100000"/>
              </a:srgbClr>
            </a:solidFill>
          </p:spPr>
          <p:txBody>
            <a:bodyPr/>
            <a:lstStyle/>
            <a:p/>
          </p:txBody>
        </p:sp>
        <p:sp>
          <p:nvSpPr>
            <p:cNvPr id="203" name="pt201"/>
            <p:cNvSpPr/>
            <p:nvPr/>
          </p:nvSpPr>
          <p:spPr>
            <a:xfrm>
              <a:off x="3032550" y="152481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204" name="rc202"/>
            <p:cNvSpPr/>
            <p:nvPr/>
          </p:nvSpPr>
          <p:spPr>
            <a:xfrm>
              <a:off x="3784482" y="1439912"/>
              <a:ext cx="219455" cy="219456"/>
            </a:xfrm>
            <a:prstGeom prst="rect">
              <a:avLst/>
            </a:prstGeom>
            <a:solidFill>
              <a:srgbClr val="FFFFFF">
                <a:alpha val="100000"/>
              </a:srgbClr>
            </a:solidFill>
          </p:spPr>
          <p:txBody>
            <a:bodyPr/>
            <a:lstStyle/>
            <a:p/>
          </p:txBody>
        </p:sp>
        <p:sp>
          <p:nvSpPr>
            <p:cNvPr id="205" name="pt203"/>
            <p:cNvSpPr/>
            <p:nvPr/>
          </p:nvSpPr>
          <p:spPr>
            <a:xfrm>
              <a:off x="3869384" y="152481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206" name="tx204"/>
            <p:cNvSpPr/>
            <p:nvPr/>
          </p:nvSpPr>
          <p:spPr>
            <a:xfrm>
              <a:off x="2548782" y="1512723"/>
              <a:ext cx="329277" cy="7699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setosa</a:t>
              </a:r>
            </a:p>
          </p:txBody>
        </p:sp>
        <p:sp>
          <p:nvSpPr>
            <p:cNvPr id="207" name="tx205"/>
            <p:cNvSpPr/>
            <p:nvPr/>
          </p:nvSpPr>
          <p:spPr>
            <a:xfrm>
              <a:off x="3236693" y="1507321"/>
              <a:ext cx="478199" cy="8240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versicolor</a:t>
              </a:r>
            </a:p>
          </p:txBody>
        </p:sp>
        <p:sp>
          <p:nvSpPr>
            <p:cNvPr id="208" name="tx206"/>
            <p:cNvSpPr/>
            <p:nvPr/>
          </p:nvSpPr>
          <p:spPr>
            <a:xfrm>
              <a:off x="4073527" y="1484838"/>
              <a:ext cx="409932" cy="104884"/>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virginica</a:t>
              </a:r>
            </a:p>
          </p:txBody>
        </p:sp>
        <p:sp>
          <p:nvSpPr>
            <p:cNvPr id="209" name="tx207"/>
            <p:cNvSpPr/>
            <p:nvPr/>
          </p:nvSpPr>
          <p:spPr>
            <a:xfrm>
              <a:off x="788444" y="1163967"/>
              <a:ext cx="512483" cy="105866"/>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SubTitle</a:t>
              </a:r>
            </a:p>
          </p:txBody>
        </p:sp>
        <p:sp>
          <p:nvSpPr>
            <p:cNvPr id="210" name="tx208"/>
            <p:cNvSpPr/>
            <p:nvPr/>
          </p:nvSpPr>
          <p:spPr>
            <a:xfrm>
              <a:off x="788444" y="939603"/>
              <a:ext cx="316698" cy="123356"/>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Helvetica"/>
                  <a:cs typeface="Helvetica"/>
                </a:rPr>
                <a:t>Title</a:t>
              </a:r>
            </a:p>
          </p:txBody>
        </p:sp>
      </p:grpSp>
      <p:sp xmlns:a="http://schemas.openxmlformats.org/drawingml/2006/main" xmlns:r="http://schemas.openxmlformats.org/officeDocument/2006/relationships" xmlns:p="http://schemas.openxmlformats.org/presentationml/2006/main">
        <p:nvSpPr>
          <p:cNvPr id="211" name="page_number"/>
          <p:cNvSpPr>
            <a:spLocks noGrp="1"/>
          </p:cNvSpPr>
          <p:nvPr>
            <p:ph type="body" sz="quarter" idx="14"/>
          </p:nvPr>
        </p:nvSpPr>
        <p:spPr>
          <a:xfrm>
            <a:off x="52960" y="6578569"/>
            <a:ext cx="500062" cy="255588"/>
          </a:xfrm>
        </p:spPr>
        <p:txBody>
          <a:bodyPr/>
          <a:lstStyle/>
          <a:p>
            <a:r>
              <a:rPr/>
              <a:t>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num"/>
          <p:cNvSpPr>
            <a:spLocks noGrp="1"/>
          </p:cNvSpPr>
          <p:nvPr>
            <p:ph type="body" sz="quarter" idx="10" hasCustomPrompt="1"/>
          </p:nvPr>
        </p:nvSpPr>
        <p:spPr>
          <a:xfrm>
            <a:off x="10637838" y="333375"/>
            <a:ext cx="1219200" cy="488950"/>
          </a:xfrm>
        </p:spPr>
        <p:txBody>
          <a:bodyPr/>
          <a:lstStyle/>
          <a:p>
            <a:r>
              <a:rPr/>
              <a:t>4.3</a:t>
            </a:r>
          </a:p>
        </p:txBody>
      </p:sp>
      <p:sp xmlns:a="http://schemas.openxmlformats.org/drawingml/2006/main" xmlns:r="http://schemas.openxmlformats.org/officeDocument/2006/relationships" xmlns:p="http://schemas.openxmlformats.org/presentationml/2006/main">
        <p:nvSpPr>
          <p:cNvPr id="3" name="text"/>
          <p:cNvSpPr>
            <a:spLocks noGrp="1"/>
          </p:cNvSpPr>
          <p:nvPr>
            <p:ph type="body" sz="quarter" idx="15"/>
          </p:nvPr>
        </p:nvSpPr>
        <p:spPr>
          <a:xfrm>
            <a:off x="8126858" y="1268413"/>
            <a:ext cx="3730180" cy="5256212"/>
          </a:xfrm>
        </p:spPr>
        <p:txBody>
          <a:bodyPr/>
          <a:lstStyle/>
          <a:p>
            <a:r>
              <a:rPr/>
              <a:t>פיתחנו מהירות, אך כלאנו את עצמנו. מכונות הנותנות שפע השאירו אותנו במחסור. ידיעתנו הותירה אותנו ציניים, תבונתינו קשה ולא נדיבה. אנו חושבים יותר מדי ומרגישים פחות מדי. יותר ממיכון דרושה לנו אנושיות. יותר מתבונה דרושות לנו נדיבות ועדינות. בלי תכונות אלו החיים יהיו אלימים והכל יאבד. המטוס והרדיו קרבו אותנו - עצם טבען של המצאות אלו זועק למען הטוב שבאדם, זועק לאחווה כלל עולמית ולאחדות כולנו.</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4" name="plot"/>
          <p:cNvGrpSpPr/>
          <p:nvPr/>
        </p:nvGrpSpPr>
        <p:grpSpPr>
          <a:xfrm>
            <a:off x="334963" y="873125"/>
            <a:ext cx="7537798" cy="5651500"/>
            <a:chOff x="334963" y="873125"/>
            <a:chExt cx="7537798" cy="5651500"/>
          </a:xfrm>
        </p:grpSpPr>
        <p:sp>
          <p:nvSpPr>
            <p:cNvPr id="5" name="rc3"/>
            <p:cNvSpPr/>
            <p:nvPr/>
          </p:nvSpPr>
          <p:spPr>
            <a:xfrm>
              <a:off x="334963" y="873125"/>
              <a:ext cx="7537797" cy="5651500"/>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6" name="rc4"/>
            <p:cNvSpPr/>
            <p:nvPr/>
          </p:nvSpPr>
          <p:spPr>
            <a:xfrm>
              <a:off x="788443" y="1868135"/>
              <a:ext cx="7014728" cy="4253486"/>
            </a:xfrm>
            <a:prstGeom prst="rect">
              <a:avLst/>
            </a:prstGeom>
            <a:solidFill>
              <a:srgbClr val="FFFFFF">
                <a:alpha val="100000"/>
              </a:srgbClr>
            </a:solidFill>
          </p:spPr>
          <p:txBody>
            <a:bodyPr/>
            <a:lstStyle/>
            <a:p/>
          </p:txBody>
        </p:sp>
        <p:sp>
          <p:nvSpPr>
            <p:cNvPr id="7" name="pl5"/>
            <p:cNvSpPr/>
            <p:nvPr/>
          </p:nvSpPr>
          <p:spPr>
            <a:xfrm>
              <a:off x="788443" y="5525489"/>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8" name="pl6"/>
            <p:cNvSpPr/>
            <p:nvPr/>
          </p:nvSpPr>
          <p:spPr>
            <a:xfrm>
              <a:off x="788443" y="4719904"/>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9" name="pl7"/>
            <p:cNvSpPr/>
            <p:nvPr/>
          </p:nvSpPr>
          <p:spPr>
            <a:xfrm>
              <a:off x="788443" y="3914320"/>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10" name="pl8"/>
            <p:cNvSpPr/>
            <p:nvPr/>
          </p:nvSpPr>
          <p:spPr>
            <a:xfrm>
              <a:off x="788443" y="3108735"/>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11" name="pl9"/>
            <p:cNvSpPr/>
            <p:nvPr/>
          </p:nvSpPr>
          <p:spPr>
            <a:xfrm>
              <a:off x="788443" y="2303151"/>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12" name="pl10"/>
            <p:cNvSpPr/>
            <p:nvPr/>
          </p:nvSpPr>
          <p:spPr>
            <a:xfrm>
              <a:off x="1461574"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3" name="pl11"/>
            <p:cNvSpPr/>
            <p:nvPr/>
          </p:nvSpPr>
          <p:spPr>
            <a:xfrm>
              <a:off x="3232970"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4" name="pl12"/>
            <p:cNvSpPr/>
            <p:nvPr/>
          </p:nvSpPr>
          <p:spPr>
            <a:xfrm>
              <a:off x="5004366"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5" name="pl13"/>
            <p:cNvSpPr/>
            <p:nvPr/>
          </p:nvSpPr>
          <p:spPr>
            <a:xfrm>
              <a:off x="6775762"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6" name="pl14"/>
            <p:cNvSpPr/>
            <p:nvPr/>
          </p:nvSpPr>
          <p:spPr>
            <a:xfrm>
              <a:off x="788443" y="5928281"/>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17" name="pl15"/>
            <p:cNvSpPr/>
            <p:nvPr/>
          </p:nvSpPr>
          <p:spPr>
            <a:xfrm>
              <a:off x="788443" y="5122697"/>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18" name="pl16"/>
            <p:cNvSpPr/>
            <p:nvPr/>
          </p:nvSpPr>
          <p:spPr>
            <a:xfrm>
              <a:off x="788443" y="4317112"/>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19" name="pl17"/>
            <p:cNvSpPr/>
            <p:nvPr/>
          </p:nvSpPr>
          <p:spPr>
            <a:xfrm>
              <a:off x="788443" y="3511528"/>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20" name="pl18"/>
            <p:cNvSpPr/>
            <p:nvPr/>
          </p:nvSpPr>
          <p:spPr>
            <a:xfrm>
              <a:off x="788443" y="2705943"/>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21" name="pl19"/>
            <p:cNvSpPr/>
            <p:nvPr/>
          </p:nvSpPr>
          <p:spPr>
            <a:xfrm>
              <a:off x="788443" y="1900359"/>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22" name="pl20"/>
            <p:cNvSpPr/>
            <p:nvPr/>
          </p:nvSpPr>
          <p:spPr>
            <a:xfrm>
              <a:off x="2347272"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3" name="pl21"/>
            <p:cNvSpPr/>
            <p:nvPr/>
          </p:nvSpPr>
          <p:spPr>
            <a:xfrm>
              <a:off x="4118668"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4" name="pl22"/>
            <p:cNvSpPr/>
            <p:nvPr/>
          </p:nvSpPr>
          <p:spPr>
            <a:xfrm>
              <a:off x="5890064"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5" name="pl23"/>
            <p:cNvSpPr/>
            <p:nvPr/>
          </p:nvSpPr>
          <p:spPr>
            <a:xfrm>
              <a:off x="7661460"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6" name="pt24"/>
            <p:cNvSpPr/>
            <p:nvPr/>
          </p:nvSpPr>
          <p:spPr>
            <a:xfrm>
              <a:off x="2499585"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7" name="pt25"/>
            <p:cNvSpPr/>
            <p:nvPr/>
          </p:nvSpPr>
          <p:spPr>
            <a:xfrm>
              <a:off x="2145306"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8" name="pt26"/>
            <p:cNvSpPr/>
            <p:nvPr/>
          </p:nvSpPr>
          <p:spPr>
            <a:xfrm>
              <a:off x="179102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9" name="pt27"/>
            <p:cNvSpPr/>
            <p:nvPr/>
          </p:nvSpPr>
          <p:spPr>
            <a:xfrm>
              <a:off x="1613887"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0" name="pt28"/>
            <p:cNvSpPr/>
            <p:nvPr/>
          </p:nvSpPr>
          <p:spPr>
            <a:xfrm>
              <a:off x="2322446"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1" name="pt29"/>
            <p:cNvSpPr/>
            <p:nvPr/>
          </p:nvSpPr>
          <p:spPr>
            <a:xfrm>
              <a:off x="3031004" y="284223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2" name="pt30"/>
            <p:cNvSpPr/>
            <p:nvPr/>
          </p:nvSpPr>
          <p:spPr>
            <a:xfrm>
              <a:off x="1613887"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3" name="pt31"/>
            <p:cNvSpPr/>
            <p:nvPr/>
          </p:nvSpPr>
          <p:spPr>
            <a:xfrm>
              <a:off x="2322446"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4" name="pt32"/>
            <p:cNvSpPr/>
            <p:nvPr/>
          </p:nvSpPr>
          <p:spPr>
            <a:xfrm>
              <a:off x="1259608" y="445340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5" name="pt33"/>
            <p:cNvSpPr/>
            <p:nvPr/>
          </p:nvSpPr>
          <p:spPr>
            <a:xfrm>
              <a:off x="2145306"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6" name="pt34"/>
            <p:cNvSpPr/>
            <p:nvPr/>
          </p:nvSpPr>
          <p:spPr>
            <a:xfrm>
              <a:off x="3031004"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7" name="pt35"/>
            <p:cNvSpPr/>
            <p:nvPr/>
          </p:nvSpPr>
          <p:spPr>
            <a:xfrm>
              <a:off x="1968166"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8" name="pt36"/>
            <p:cNvSpPr/>
            <p:nvPr/>
          </p:nvSpPr>
          <p:spPr>
            <a:xfrm>
              <a:off x="1968166"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9" name="pt37"/>
            <p:cNvSpPr/>
            <p:nvPr/>
          </p:nvSpPr>
          <p:spPr>
            <a:xfrm>
              <a:off x="1082468"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0" name="pt38"/>
            <p:cNvSpPr/>
            <p:nvPr/>
          </p:nvSpPr>
          <p:spPr>
            <a:xfrm>
              <a:off x="3739563" y="268111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1" name="pt39"/>
            <p:cNvSpPr/>
            <p:nvPr/>
          </p:nvSpPr>
          <p:spPr>
            <a:xfrm>
              <a:off x="3562423" y="203665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2" name="pt40"/>
            <p:cNvSpPr/>
            <p:nvPr/>
          </p:nvSpPr>
          <p:spPr>
            <a:xfrm>
              <a:off x="3031004" y="284223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3" name="pt41"/>
            <p:cNvSpPr/>
            <p:nvPr/>
          </p:nvSpPr>
          <p:spPr>
            <a:xfrm>
              <a:off x="2499585"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4" name="pt42"/>
            <p:cNvSpPr/>
            <p:nvPr/>
          </p:nvSpPr>
          <p:spPr>
            <a:xfrm>
              <a:off x="3562423"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5" name="pt43"/>
            <p:cNvSpPr/>
            <p:nvPr/>
          </p:nvSpPr>
          <p:spPr>
            <a:xfrm>
              <a:off x="2499585"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6" name="pt44"/>
            <p:cNvSpPr/>
            <p:nvPr/>
          </p:nvSpPr>
          <p:spPr>
            <a:xfrm>
              <a:off x="3031004"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7" name="pt45"/>
            <p:cNvSpPr/>
            <p:nvPr/>
          </p:nvSpPr>
          <p:spPr>
            <a:xfrm>
              <a:off x="2499585"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8" name="pt46"/>
            <p:cNvSpPr/>
            <p:nvPr/>
          </p:nvSpPr>
          <p:spPr>
            <a:xfrm>
              <a:off x="1613887"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9" name="pt47"/>
            <p:cNvSpPr/>
            <p:nvPr/>
          </p:nvSpPr>
          <p:spPr>
            <a:xfrm>
              <a:off x="2499585" y="380893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0" name="pt48"/>
            <p:cNvSpPr/>
            <p:nvPr/>
          </p:nvSpPr>
          <p:spPr>
            <a:xfrm>
              <a:off x="1968166"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1" name="pt49"/>
            <p:cNvSpPr/>
            <p:nvPr/>
          </p:nvSpPr>
          <p:spPr>
            <a:xfrm>
              <a:off x="2322446"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2" name="pt50"/>
            <p:cNvSpPr/>
            <p:nvPr/>
          </p:nvSpPr>
          <p:spPr>
            <a:xfrm>
              <a:off x="2322446"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3" name="pt51"/>
            <p:cNvSpPr/>
            <p:nvPr/>
          </p:nvSpPr>
          <p:spPr>
            <a:xfrm>
              <a:off x="2676725"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4" name="pt52"/>
            <p:cNvSpPr/>
            <p:nvPr/>
          </p:nvSpPr>
          <p:spPr>
            <a:xfrm>
              <a:off x="2676725"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5" name="pt53"/>
            <p:cNvSpPr/>
            <p:nvPr/>
          </p:nvSpPr>
          <p:spPr>
            <a:xfrm>
              <a:off x="179102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6" name="pt54"/>
            <p:cNvSpPr/>
            <p:nvPr/>
          </p:nvSpPr>
          <p:spPr>
            <a:xfrm>
              <a:off x="1968166"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7" name="pt55"/>
            <p:cNvSpPr/>
            <p:nvPr/>
          </p:nvSpPr>
          <p:spPr>
            <a:xfrm>
              <a:off x="3031004"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8" name="pt56"/>
            <p:cNvSpPr/>
            <p:nvPr/>
          </p:nvSpPr>
          <p:spPr>
            <a:xfrm>
              <a:off x="2676725" y="252000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9" name="pt57"/>
            <p:cNvSpPr/>
            <p:nvPr/>
          </p:nvSpPr>
          <p:spPr>
            <a:xfrm>
              <a:off x="3208144" y="235888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0" name="pt58"/>
            <p:cNvSpPr/>
            <p:nvPr/>
          </p:nvSpPr>
          <p:spPr>
            <a:xfrm>
              <a:off x="2145306"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1" name="pt59"/>
            <p:cNvSpPr/>
            <p:nvPr/>
          </p:nvSpPr>
          <p:spPr>
            <a:xfrm>
              <a:off x="2322446"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2" name="pt60"/>
            <p:cNvSpPr/>
            <p:nvPr/>
          </p:nvSpPr>
          <p:spPr>
            <a:xfrm>
              <a:off x="3208144"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3" name="pt61"/>
            <p:cNvSpPr/>
            <p:nvPr/>
          </p:nvSpPr>
          <p:spPr>
            <a:xfrm>
              <a:off x="2145306"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4" name="pt62"/>
            <p:cNvSpPr/>
            <p:nvPr/>
          </p:nvSpPr>
          <p:spPr>
            <a:xfrm>
              <a:off x="1259608"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5" name="pt63"/>
            <p:cNvSpPr/>
            <p:nvPr/>
          </p:nvSpPr>
          <p:spPr>
            <a:xfrm>
              <a:off x="2499585"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6" name="pt64"/>
            <p:cNvSpPr/>
            <p:nvPr/>
          </p:nvSpPr>
          <p:spPr>
            <a:xfrm>
              <a:off x="2322446"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7" name="pt65"/>
            <p:cNvSpPr/>
            <p:nvPr/>
          </p:nvSpPr>
          <p:spPr>
            <a:xfrm>
              <a:off x="1436748" y="542010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8" name="pt66"/>
            <p:cNvSpPr/>
            <p:nvPr/>
          </p:nvSpPr>
          <p:spPr>
            <a:xfrm>
              <a:off x="1259608"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9" name="pt67"/>
            <p:cNvSpPr/>
            <p:nvPr/>
          </p:nvSpPr>
          <p:spPr>
            <a:xfrm>
              <a:off x="2322446"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0" name="pt68"/>
            <p:cNvSpPr/>
            <p:nvPr/>
          </p:nvSpPr>
          <p:spPr>
            <a:xfrm>
              <a:off x="2499585"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1" name="pt69"/>
            <p:cNvSpPr/>
            <p:nvPr/>
          </p:nvSpPr>
          <p:spPr>
            <a:xfrm>
              <a:off x="1968166"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2" name="pt70"/>
            <p:cNvSpPr/>
            <p:nvPr/>
          </p:nvSpPr>
          <p:spPr>
            <a:xfrm>
              <a:off x="2499585"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3" name="pt71"/>
            <p:cNvSpPr/>
            <p:nvPr/>
          </p:nvSpPr>
          <p:spPr>
            <a:xfrm>
              <a:off x="161388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4" name="pt72"/>
            <p:cNvSpPr/>
            <p:nvPr/>
          </p:nvSpPr>
          <p:spPr>
            <a:xfrm>
              <a:off x="2853864"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5" name="pt73"/>
            <p:cNvSpPr/>
            <p:nvPr/>
          </p:nvSpPr>
          <p:spPr>
            <a:xfrm>
              <a:off x="2322446" y="380893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6" name="pt74"/>
            <p:cNvSpPr/>
            <p:nvPr/>
          </p:nvSpPr>
          <p:spPr>
            <a:xfrm>
              <a:off x="5865238"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7" name="pt75"/>
            <p:cNvSpPr/>
            <p:nvPr/>
          </p:nvSpPr>
          <p:spPr>
            <a:xfrm>
              <a:off x="4802400"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8" name="pt76"/>
            <p:cNvSpPr/>
            <p:nvPr/>
          </p:nvSpPr>
          <p:spPr>
            <a:xfrm>
              <a:off x="5688098"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9" name="pt77"/>
            <p:cNvSpPr/>
            <p:nvPr/>
          </p:nvSpPr>
          <p:spPr>
            <a:xfrm>
              <a:off x="3208144"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0" name="pt78"/>
            <p:cNvSpPr/>
            <p:nvPr/>
          </p:nvSpPr>
          <p:spPr>
            <a:xfrm>
              <a:off x="4979540"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1" name="pt79"/>
            <p:cNvSpPr/>
            <p:nvPr/>
          </p:nvSpPr>
          <p:spPr>
            <a:xfrm>
              <a:off x="3562423"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2" name="pt80"/>
            <p:cNvSpPr/>
            <p:nvPr/>
          </p:nvSpPr>
          <p:spPr>
            <a:xfrm>
              <a:off x="4625261" y="380893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3" name="pt81"/>
            <p:cNvSpPr/>
            <p:nvPr/>
          </p:nvSpPr>
          <p:spPr>
            <a:xfrm>
              <a:off x="2145306"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4" name="pt82"/>
            <p:cNvSpPr/>
            <p:nvPr/>
          </p:nvSpPr>
          <p:spPr>
            <a:xfrm>
              <a:off x="5156679"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5" name="pt83"/>
            <p:cNvSpPr/>
            <p:nvPr/>
          </p:nvSpPr>
          <p:spPr>
            <a:xfrm>
              <a:off x="2676725"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6" name="pt84"/>
            <p:cNvSpPr/>
            <p:nvPr/>
          </p:nvSpPr>
          <p:spPr>
            <a:xfrm>
              <a:off x="2322446" y="590345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7" name="pt85"/>
            <p:cNvSpPr/>
            <p:nvPr/>
          </p:nvSpPr>
          <p:spPr>
            <a:xfrm>
              <a:off x="3916702"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8" name="pt86"/>
            <p:cNvSpPr/>
            <p:nvPr/>
          </p:nvSpPr>
          <p:spPr>
            <a:xfrm>
              <a:off x="4093842" y="558122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9" name="pt87"/>
            <p:cNvSpPr/>
            <p:nvPr/>
          </p:nvSpPr>
          <p:spPr>
            <a:xfrm>
              <a:off x="4270981"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0" name="pt88"/>
            <p:cNvSpPr/>
            <p:nvPr/>
          </p:nvSpPr>
          <p:spPr>
            <a:xfrm>
              <a:off x="3385283"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1" name="pt89"/>
            <p:cNvSpPr/>
            <p:nvPr/>
          </p:nvSpPr>
          <p:spPr>
            <a:xfrm>
              <a:off x="5333819"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2" name="pt90"/>
            <p:cNvSpPr/>
            <p:nvPr/>
          </p:nvSpPr>
          <p:spPr>
            <a:xfrm>
              <a:off x="3385283"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3" name="pt91"/>
            <p:cNvSpPr/>
            <p:nvPr/>
          </p:nvSpPr>
          <p:spPr>
            <a:xfrm>
              <a:off x="3739563"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4" name="pt92"/>
            <p:cNvSpPr/>
            <p:nvPr/>
          </p:nvSpPr>
          <p:spPr>
            <a:xfrm>
              <a:off x="4448121" y="558122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5" name="pt93"/>
            <p:cNvSpPr/>
            <p:nvPr/>
          </p:nvSpPr>
          <p:spPr>
            <a:xfrm>
              <a:off x="3385283"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6" name="pt94"/>
            <p:cNvSpPr/>
            <p:nvPr/>
          </p:nvSpPr>
          <p:spPr>
            <a:xfrm>
              <a:off x="3916702"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7" name="pt95"/>
            <p:cNvSpPr/>
            <p:nvPr/>
          </p:nvSpPr>
          <p:spPr>
            <a:xfrm>
              <a:off x="4270981"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8" name="pt96"/>
            <p:cNvSpPr/>
            <p:nvPr/>
          </p:nvSpPr>
          <p:spPr>
            <a:xfrm>
              <a:off x="4625261"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9" name="pt97"/>
            <p:cNvSpPr/>
            <p:nvPr/>
          </p:nvSpPr>
          <p:spPr>
            <a:xfrm>
              <a:off x="4270981"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0" name="pt98"/>
            <p:cNvSpPr/>
            <p:nvPr/>
          </p:nvSpPr>
          <p:spPr>
            <a:xfrm>
              <a:off x="4802400"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1" name="pt99"/>
            <p:cNvSpPr/>
            <p:nvPr/>
          </p:nvSpPr>
          <p:spPr>
            <a:xfrm>
              <a:off x="5156679"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2" name="pt100"/>
            <p:cNvSpPr/>
            <p:nvPr/>
          </p:nvSpPr>
          <p:spPr>
            <a:xfrm>
              <a:off x="5510959"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3" name="pt101"/>
            <p:cNvSpPr/>
            <p:nvPr/>
          </p:nvSpPr>
          <p:spPr>
            <a:xfrm>
              <a:off x="5333819"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4" name="pt102"/>
            <p:cNvSpPr/>
            <p:nvPr/>
          </p:nvSpPr>
          <p:spPr>
            <a:xfrm>
              <a:off x="409384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5" name="pt103"/>
            <p:cNvSpPr/>
            <p:nvPr/>
          </p:nvSpPr>
          <p:spPr>
            <a:xfrm>
              <a:off x="3562423"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6" name="pt104"/>
            <p:cNvSpPr/>
            <p:nvPr/>
          </p:nvSpPr>
          <p:spPr>
            <a:xfrm>
              <a:off x="3208144"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7" name="pt105"/>
            <p:cNvSpPr/>
            <p:nvPr/>
          </p:nvSpPr>
          <p:spPr>
            <a:xfrm>
              <a:off x="3208144"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8" name="pt106"/>
            <p:cNvSpPr/>
            <p:nvPr/>
          </p:nvSpPr>
          <p:spPr>
            <a:xfrm>
              <a:off x="3739563"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9" name="pt107"/>
            <p:cNvSpPr/>
            <p:nvPr/>
          </p:nvSpPr>
          <p:spPr>
            <a:xfrm>
              <a:off x="409384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0" name="pt108"/>
            <p:cNvSpPr/>
            <p:nvPr/>
          </p:nvSpPr>
          <p:spPr>
            <a:xfrm>
              <a:off x="3031004"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1" name="pt109"/>
            <p:cNvSpPr/>
            <p:nvPr/>
          </p:nvSpPr>
          <p:spPr>
            <a:xfrm>
              <a:off x="4093842" y="364781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2" name="pt110"/>
            <p:cNvSpPr/>
            <p:nvPr/>
          </p:nvSpPr>
          <p:spPr>
            <a:xfrm>
              <a:off x="5333819"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3" name="pt111"/>
            <p:cNvSpPr/>
            <p:nvPr/>
          </p:nvSpPr>
          <p:spPr>
            <a:xfrm>
              <a:off x="4625261"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4" name="pt112"/>
            <p:cNvSpPr/>
            <p:nvPr/>
          </p:nvSpPr>
          <p:spPr>
            <a:xfrm>
              <a:off x="3385283"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5" name="pt113"/>
            <p:cNvSpPr/>
            <p:nvPr/>
          </p:nvSpPr>
          <p:spPr>
            <a:xfrm>
              <a:off x="3208144"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6" name="pt114"/>
            <p:cNvSpPr/>
            <p:nvPr/>
          </p:nvSpPr>
          <p:spPr>
            <a:xfrm>
              <a:off x="3208144"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7" name="pt115"/>
            <p:cNvSpPr/>
            <p:nvPr/>
          </p:nvSpPr>
          <p:spPr>
            <a:xfrm>
              <a:off x="4270981"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8" name="pt116"/>
            <p:cNvSpPr/>
            <p:nvPr/>
          </p:nvSpPr>
          <p:spPr>
            <a:xfrm>
              <a:off x="3739563"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9" name="pt117"/>
            <p:cNvSpPr/>
            <p:nvPr/>
          </p:nvSpPr>
          <p:spPr>
            <a:xfrm>
              <a:off x="2322446"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0" name="pt118"/>
            <p:cNvSpPr/>
            <p:nvPr/>
          </p:nvSpPr>
          <p:spPr>
            <a:xfrm>
              <a:off x="3385283"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1" name="pt119"/>
            <p:cNvSpPr/>
            <p:nvPr/>
          </p:nvSpPr>
          <p:spPr>
            <a:xfrm>
              <a:off x="3562423"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2" name="pt120"/>
            <p:cNvSpPr/>
            <p:nvPr/>
          </p:nvSpPr>
          <p:spPr>
            <a:xfrm>
              <a:off x="3562423"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3" name="pt121"/>
            <p:cNvSpPr/>
            <p:nvPr/>
          </p:nvSpPr>
          <p:spPr>
            <a:xfrm>
              <a:off x="4448121"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4" name="pt122"/>
            <p:cNvSpPr/>
            <p:nvPr/>
          </p:nvSpPr>
          <p:spPr>
            <a:xfrm>
              <a:off x="2499585"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5" name="pt123"/>
            <p:cNvSpPr/>
            <p:nvPr/>
          </p:nvSpPr>
          <p:spPr>
            <a:xfrm>
              <a:off x="3562423"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6" name="pt124"/>
            <p:cNvSpPr/>
            <p:nvPr/>
          </p:nvSpPr>
          <p:spPr>
            <a:xfrm>
              <a:off x="4625261"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7" name="pt125"/>
            <p:cNvSpPr/>
            <p:nvPr/>
          </p:nvSpPr>
          <p:spPr>
            <a:xfrm>
              <a:off x="3739563"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8" name="pt126"/>
            <p:cNvSpPr/>
            <p:nvPr/>
          </p:nvSpPr>
          <p:spPr>
            <a:xfrm>
              <a:off x="604237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9" name="pt127"/>
            <p:cNvSpPr/>
            <p:nvPr/>
          </p:nvSpPr>
          <p:spPr>
            <a:xfrm>
              <a:off x="4625261" y="445340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0" name="pt128"/>
            <p:cNvSpPr/>
            <p:nvPr/>
          </p:nvSpPr>
          <p:spPr>
            <a:xfrm>
              <a:off x="4979540"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1" name="pt129"/>
            <p:cNvSpPr/>
            <p:nvPr/>
          </p:nvSpPr>
          <p:spPr>
            <a:xfrm>
              <a:off x="6928075"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2" name="pt130"/>
            <p:cNvSpPr/>
            <p:nvPr/>
          </p:nvSpPr>
          <p:spPr>
            <a:xfrm>
              <a:off x="2145306"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3" name="pt131"/>
            <p:cNvSpPr/>
            <p:nvPr/>
          </p:nvSpPr>
          <p:spPr>
            <a:xfrm>
              <a:off x="6396657" y="445340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4" name="pt132"/>
            <p:cNvSpPr/>
            <p:nvPr/>
          </p:nvSpPr>
          <p:spPr>
            <a:xfrm>
              <a:off x="5333819"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5" name="pt133"/>
            <p:cNvSpPr/>
            <p:nvPr/>
          </p:nvSpPr>
          <p:spPr>
            <a:xfrm>
              <a:off x="6219517" y="332558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6" name="pt134"/>
            <p:cNvSpPr/>
            <p:nvPr/>
          </p:nvSpPr>
          <p:spPr>
            <a:xfrm>
              <a:off x="4979540"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7" name="pt135"/>
            <p:cNvSpPr/>
            <p:nvPr/>
          </p:nvSpPr>
          <p:spPr>
            <a:xfrm>
              <a:off x="4802400"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8" name="pt136"/>
            <p:cNvSpPr/>
            <p:nvPr/>
          </p:nvSpPr>
          <p:spPr>
            <a:xfrm>
              <a:off x="5510959"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9" name="pt137"/>
            <p:cNvSpPr/>
            <p:nvPr/>
          </p:nvSpPr>
          <p:spPr>
            <a:xfrm>
              <a:off x="3562423"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0" name="pt138"/>
            <p:cNvSpPr/>
            <p:nvPr/>
          </p:nvSpPr>
          <p:spPr>
            <a:xfrm>
              <a:off x="3739563"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1" name="pt139"/>
            <p:cNvSpPr/>
            <p:nvPr/>
          </p:nvSpPr>
          <p:spPr>
            <a:xfrm>
              <a:off x="4802400"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2" name="pt140"/>
            <p:cNvSpPr/>
            <p:nvPr/>
          </p:nvSpPr>
          <p:spPr>
            <a:xfrm>
              <a:off x="4979540"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3" name="pt141"/>
            <p:cNvSpPr/>
            <p:nvPr/>
          </p:nvSpPr>
          <p:spPr>
            <a:xfrm>
              <a:off x="7105215" y="300335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4" name="pt142"/>
            <p:cNvSpPr/>
            <p:nvPr/>
          </p:nvSpPr>
          <p:spPr>
            <a:xfrm>
              <a:off x="7105215" y="493675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5" name="pt143"/>
            <p:cNvSpPr/>
            <p:nvPr/>
          </p:nvSpPr>
          <p:spPr>
            <a:xfrm>
              <a:off x="4093842" y="558122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6" name="pt144"/>
            <p:cNvSpPr/>
            <p:nvPr/>
          </p:nvSpPr>
          <p:spPr>
            <a:xfrm>
              <a:off x="5688098"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7" name="pt145"/>
            <p:cNvSpPr/>
            <p:nvPr/>
          </p:nvSpPr>
          <p:spPr>
            <a:xfrm>
              <a:off x="3385283"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8" name="pt146"/>
            <p:cNvSpPr/>
            <p:nvPr/>
          </p:nvSpPr>
          <p:spPr>
            <a:xfrm>
              <a:off x="7105215"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9" name="pt147"/>
            <p:cNvSpPr/>
            <p:nvPr/>
          </p:nvSpPr>
          <p:spPr>
            <a:xfrm>
              <a:off x="4625261"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0" name="pt148"/>
            <p:cNvSpPr/>
            <p:nvPr/>
          </p:nvSpPr>
          <p:spPr>
            <a:xfrm>
              <a:off x="5333819"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1" name="pt149"/>
            <p:cNvSpPr/>
            <p:nvPr/>
          </p:nvSpPr>
          <p:spPr>
            <a:xfrm>
              <a:off x="6219517"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2" name="pt150"/>
            <p:cNvSpPr/>
            <p:nvPr/>
          </p:nvSpPr>
          <p:spPr>
            <a:xfrm>
              <a:off x="4448121"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3" name="pt151"/>
            <p:cNvSpPr/>
            <p:nvPr/>
          </p:nvSpPr>
          <p:spPr>
            <a:xfrm>
              <a:off x="4270981"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4" name="pt152"/>
            <p:cNvSpPr/>
            <p:nvPr/>
          </p:nvSpPr>
          <p:spPr>
            <a:xfrm>
              <a:off x="4802400"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5" name="pt153"/>
            <p:cNvSpPr/>
            <p:nvPr/>
          </p:nvSpPr>
          <p:spPr>
            <a:xfrm>
              <a:off x="621951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6" name="pt154"/>
            <p:cNvSpPr/>
            <p:nvPr/>
          </p:nvSpPr>
          <p:spPr>
            <a:xfrm>
              <a:off x="6573796"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7" name="pt155"/>
            <p:cNvSpPr/>
            <p:nvPr/>
          </p:nvSpPr>
          <p:spPr>
            <a:xfrm>
              <a:off x="7459494" y="300335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8" name="pt156"/>
            <p:cNvSpPr/>
            <p:nvPr/>
          </p:nvSpPr>
          <p:spPr>
            <a:xfrm>
              <a:off x="4802400"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9" name="pt157"/>
            <p:cNvSpPr/>
            <p:nvPr/>
          </p:nvSpPr>
          <p:spPr>
            <a:xfrm>
              <a:off x="4625261"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0" name="pt158"/>
            <p:cNvSpPr/>
            <p:nvPr/>
          </p:nvSpPr>
          <p:spPr>
            <a:xfrm>
              <a:off x="4270981" y="493675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1" name="pt159"/>
            <p:cNvSpPr/>
            <p:nvPr/>
          </p:nvSpPr>
          <p:spPr>
            <a:xfrm>
              <a:off x="7105215"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2" name="pt160"/>
            <p:cNvSpPr/>
            <p:nvPr/>
          </p:nvSpPr>
          <p:spPr>
            <a:xfrm>
              <a:off x="4625261" y="36478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3" name="pt161"/>
            <p:cNvSpPr/>
            <p:nvPr/>
          </p:nvSpPr>
          <p:spPr>
            <a:xfrm>
              <a:off x="4802400"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4" name="pt162"/>
            <p:cNvSpPr/>
            <p:nvPr/>
          </p:nvSpPr>
          <p:spPr>
            <a:xfrm>
              <a:off x="409384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5" name="pt163"/>
            <p:cNvSpPr/>
            <p:nvPr/>
          </p:nvSpPr>
          <p:spPr>
            <a:xfrm>
              <a:off x="5688098"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6" name="pt164"/>
            <p:cNvSpPr/>
            <p:nvPr/>
          </p:nvSpPr>
          <p:spPr>
            <a:xfrm>
              <a:off x="5333819"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7" name="pt165"/>
            <p:cNvSpPr/>
            <p:nvPr/>
          </p:nvSpPr>
          <p:spPr>
            <a:xfrm>
              <a:off x="5688098"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8" name="pt166"/>
            <p:cNvSpPr/>
            <p:nvPr/>
          </p:nvSpPr>
          <p:spPr>
            <a:xfrm>
              <a:off x="3739563"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9" name="pt167"/>
            <p:cNvSpPr/>
            <p:nvPr/>
          </p:nvSpPr>
          <p:spPr>
            <a:xfrm>
              <a:off x="5510959"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0" name="pt168"/>
            <p:cNvSpPr/>
            <p:nvPr/>
          </p:nvSpPr>
          <p:spPr>
            <a:xfrm>
              <a:off x="5333819"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1" name="pt169"/>
            <p:cNvSpPr/>
            <p:nvPr/>
          </p:nvSpPr>
          <p:spPr>
            <a:xfrm>
              <a:off x="5333819"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2" name="pt170"/>
            <p:cNvSpPr/>
            <p:nvPr/>
          </p:nvSpPr>
          <p:spPr>
            <a:xfrm>
              <a:off x="4625261"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3" name="pt171"/>
            <p:cNvSpPr/>
            <p:nvPr/>
          </p:nvSpPr>
          <p:spPr>
            <a:xfrm>
              <a:off x="4979540"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4" name="pt172"/>
            <p:cNvSpPr/>
            <p:nvPr/>
          </p:nvSpPr>
          <p:spPr>
            <a:xfrm>
              <a:off x="4448121" y="36478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5" name="pt173"/>
            <p:cNvSpPr/>
            <p:nvPr/>
          </p:nvSpPr>
          <p:spPr>
            <a:xfrm>
              <a:off x="391670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6" name="rc174"/>
            <p:cNvSpPr/>
            <p:nvPr/>
          </p:nvSpPr>
          <p:spPr>
            <a:xfrm>
              <a:off x="788443" y="1868135"/>
              <a:ext cx="7014728" cy="4253486"/>
            </a:xfrm>
            <a:prstGeom prst="rect">
              <a:avLst/>
            </a:prstGeom>
            <a:ln w="13550" cap="rnd">
              <a:solidFill>
                <a:srgbClr val="333333">
                  <a:alpha val="100000"/>
                </a:srgbClr>
              </a:solidFill>
              <a:prstDash val="solid"/>
              <a:round/>
            </a:ln>
          </p:spPr>
          <p:txBody>
            <a:bodyPr/>
            <a:lstStyle/>
            <a:p/>
          </p:txBody>
        </p:sp>
        <p:sp>
          <p:nvSpPr>
            <p:cNvPr id="177" name="tx175"/>
            <p:cNvSpPr/>
            <p:nvPr/>
          </p:nvSpPr>
          <p:spPr>
            <a:xfrm>
              <a:off x="570451" y="5887817"/>
              <a:ext cx="155361" cy="8054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2.0</a:t>
              </a:r>
            </a:p>
          </p:txBody>
        </p:sp>
        <p:sp>
          <p:nvSpPr>
            <p:cNvPr id="178" name="tx176"/>
            <p:cNvSpPr/>
            <p:nvPr/>
          </p:nvSpPr>
          <p:spPr>
            <a:xfrm>
              <a:off x="570451" y="5082396"/>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2.5</a:t>
              </a:r>
            </a:p>
          </p:txBody>
        </p:sp>
        <p:sp>
          <p:nvSpPr>
            <p:cNvPr id="179" name="tx177"/>
            <p:cNvSpPr/>
            <p:nvPr/>
          </p:nvSpPr>
          <p:spPr>
            <a:xfrm>
              <a:off x="570451" y="4276812"/>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3.0</a:t>
              </a:r>
            </a:p>
          </p:txBody>
        </p:sp>
        <p:sp>
          <p:nvSpPr>
            <p:cNvPr id="180" name="tx178"/>
            <p:cNvSpPr/>
            <p:nvPr/>
          </p:nvSpPr>
          <p:spPr>
            <a:xfrm>
              <a:off x="570451" y="3471227"/>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3.5</a:t>
              </a:r>
            </a:p>
          </p:txBody>
        </p:sp>
        <p:sp>
          <p:nvSpPr>
            <p:cNvPr id="181" name="tx179"/>
            <p:cNvSpPr/>
            <p:nvPr/>
          </p:nvSpPr>
          <p:spPr>
            <a:xfrm>
              <a:off x="570451" y="2665534"/>
              <a:ext cx="155361"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4.0</a:t>
              </a:r>
            </a:p>
          </p:txBody>
        </p:sp>
        <p:sp>
          <p:nvSpPr>
            <p:cNvPr id="182" name="tx180"/>
            <p:cNvSpPr/>
            <p:nvPr/>
          </p:nvSpPr>
          <p:spPr>
            <a:xfrm>
              <a:off x="570451" y="1860113"/>
              <a:ext cx="155361" cy="8032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4.5</a:t>
              </a:r>
            </a:p>
          </p:txBody>
        </p:sp>
        <p:sp>
          <p:nvSpPr>
            <p:cNvPr id="183" name="pl181"/>
            <p:cNvSpPr/>
            <p:nvPr/>
          </p:nvSpPr>
          <p:spPr>
            <a:xfrm>
              <a:off x="753649" y="5928281"/>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4" name="pl182"/>
            <p:cNvSpPr/>
            <p:nvPr/>
          </p:nvSpPr>
          <p:spPr>
            <a:xfrm>
              <a:off x="753649" y="5122697"/>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5" name="pl183"/>
            <p:cNvSpPr/>
            <p:nvPr/>
          </p:nvSpPr>
          <p:spPr>
            <a:xfrm>
              <a:off x="753649" y="4317112"/>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6" name="pl184"/>
            <p:cNvSpPr/>
            <p:nvPr/>
          </p:nvSpPr>
          <p:spPr>
            <a:xfrm>
              <a:off x="753649" y="3511528"/>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7" name="pl185"/>
            <p:cNvSpPr/>
            <p:nvPr/>
          </p:nvSpPr>
          <p:spPr>
            <a:xfrm>
              <a:off x="753649" y="2705943"/>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8" name="pl186"/>
            <p:cNvSpPr/>
            <p:nvPr/>
          </p:nvSpPr>
          <p:spPr>
            <a:xfrm>
              <a:off x="753649" y="1900359"/>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9" name="pl187"/>
            <p:cNvSpPr/>
            <p:nvPr/>
          </p:nvSpPr>
          <p:spPr>
            <a:xfrm>
              <a:off x="2347272"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0" name="pl188"/>
            <p:cNvSpPr/>
            <p:nvPr/>
          </p:nvSpPr>
          <p:spPr>
            <a:xfrm>
              <a:off x="4118668"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1" name="pl189"/>
            <p:cNvSpPr/>
            <p:nvPr/>
          </p:nvSpPr>
          <p:spPr>
            <a:xfrm>
              <a:off x="5890064"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2" name="pl190"/>
            <p:cNvSpPr/>
            <p:nvPr/>
          </p:nvSpPr>
          <p:spPr>
            <a:xfrm>
              <a:off x="7661460"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3" name="tx191"/>
            <p:cNvSpPr/>
            <p:nvPr/>
          </p:nvSpPr>
          <p:spPr>
            <a:xfrm>
              <a:off x="2316194" y="6185616"/>
              <a:ext cx="62155" cy="7879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5</a:t>
              </a:r>
            </a:p>
          </p:txBody>
        </p:sp>
        <p:sp>
          <p:nvSpPr>
            <p:cNvPr id="194" name="tx192"/>
            <p:cNvSpPr/>
            <p:nvPr/>
          </p:nvSpPr>
          <p:spPr>
            <a:xfrm>
              <a:off x="4087590" y="6183924"/>
              <a:ext cx="62155"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6</a:t>
              </a:r>
            </a:p>
          </p:txBody>
        </p:sp>
        <p:sp>
          <p:nvSpPr>
            <p:cNvPr id="195" name="tx193"/>
            <p:cNvSpPr/>
            <p:nvPr/>
          </p:nvSpPr>
          <p:spPr>
            <a:xfrm>
              <a:off x="5858986" y="6187580"/>
              <a:ext cx="62155" cy="7683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7</a:t>
              </a:r>
            </a:p>
          </p:txBody>
        </p:sp>
        <p:sp>
          <p:nvSpPr>
            <p:cNvPr id="196" name="tx194"/>
            <p:cNvSpPr/>
            <p:nvPr/>
          </p:nvSpPr>
          <p:spPr>
            <a:xfrm>
              <a:off x="7630382" y="6183815"/>
              <a:ext cx="62155" cy="80600"/>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8</a:t>
              </a:r>
            </a:p>
          </p:txBody>
        </p:sp>
        <p:sp>
          <p:nvSpPr>
            <p:cNvPr id="197" name="tx195"/>
            <p:cNvSpPr/>
            <p:nvPr/>
          </p:nvSpPr>
          <p:spPr>
            <a:xfrm>
              <a:off x="3884108" y="6290301"/>
              <a:ext cx="823397" cy="133833"/>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Sepal.Length</a:t>
              </a:r>
            </a:p>
          </p:txBody>
        </p:sp>
        <p:sp>
          <p:nvSpPr>
            <p:cNvPr id="198" name="tx196"/>
            <p:cNvSpPr/>
            <p:nvPr/>
          </p:nvSpPr>
          <p:spPr>
            <a:xfrm rot="-5400000">
              <a:off x="62123" y="3928848"/>
              <a:ext cx="753206" cy="13206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Sepal.Width</a:t>
              </a:r>
            </a:p>
          </p:txBody>
        </p:sp>
        <p:sp>
          <p:nvSpPr>
            <p:cNvPr id="199" name="rc197"/>
            <p:cNvSpPr/>
            <p:nvPr/>
          </p:nvSpPr>
          <p:spPr>
            <a:xfrm>
              <a:off x="3079563" y="1370323"/>
              <a:ext cx="2432489" cy="358634"/>
            </a:xfrm>
            <a:prstGeom prst="rect">
              <a:avLst/>
            </a:prstGeom>
            <a:solidFill>
              <a:srgbClr val="FFFFFF">
                <a:alpha val="100000"/>
              </a:srgbClr>
            </a:solidFill>
          </p:spPr>
          <p:txBody>
            <a:bodyPr/>
            <a:lstStyle/>
            <a:p/>
          </p:txBody>
        </p:sp>
        <p:sp>
          <p:nvSpPr>
            <p:cNvPr id="200" name="rc198"/>
            <p:cNvSpPr/>
            <p:nvPr/>
          </p:nvSpPr>
          <p:spPr>
            <a:xfrm>
              <a:off x="3218741" y="1439912"/>
              <a:ext cx="219456" cy="219456"/>
            </a:xfrm>
            <a:prstGeom prst="rect">
              <a:avLst/>
            </a:prstGeom>
            <a:solidFill>
              <a:srgbClr val="FFFFFF">
                <a:alpha val="100000"/>
              </a:srgbClr>
            </a:solidFill>
          </p:spPr>
          <p:txBody>
            <a:bodyPr/>
            <a:lstStyle/>
            <a:p/>
          </p:txBody>
        </p:sp>
        <p:sp>
          <p:nvSpPr>
            <p:cNvPr id="201" name="pt199"/>
            <p:cNvSpPr/>
            <p:nvPr/>
          </p:nvSpPr>
          <p:spPr>
            <a:xfrm>
              <a:off x="3303643" y="152481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02" name="rc200"/>
            <p:cNvSpPr/>
            <p:nvPr/>
          </p:nvSpPr>
          <p:spPr>
            <a:xfrm>
              <a:off x="3906652" y="1439912"/>
              <a:ext cx="219455" cy="219456"/>
            </a:xfrm>
            <a:prstGeom prst="rect">
              <a:avLst/>
            </a:prstGeom>
            <a:solidFill>
              <a:srgbClr val="FFFFFF">
                <a:alpha val="100000"/>
              </a:srgbClr>
            </a:solidFill>
          </p:spPr>
          <p:txBody>
            <a:bodyPr/>
            <a:lstStyle/>
            <a:p/>
          </p:txBody>
        </p:sp>
        <p:sp>
          <p:nvSpPr>
            <p:cNvPr id="203" name="pt201"/>
            <p:cNvSpPr/>
            <p:nvPr/>
          </p:nvSpPr>
          <p:spPr>
            <a:xfrm>
              <a:off x="3991554" y="152481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204" name="rc202"/>
            <p:cNvSpPr/>
            <p:nvPr/>
          </p:nvSpPr>
          <p:spPr>
            <a:xfrm>
              <a:off x="4743486" y="1439912"/>
              <a:ext cx="219455" cy="219456"/>
            </a:xfrm>
            <a:prstGeom prst="rect">
              <a:avLst/>
            </a:prstGeom>
            <a:solidFill>
              <a:srgbClr val="FFFFFF">
                <a:alpha val="100000"/>
              </a:srgbClr>
            </a:solidFill>
          </p:spPr>
          <p:txBody>
            <a:bodyPr/>
            <a:lstStyle/>
            <a:p/>
          </p:txBody>
        </p:sp>
        <p:sp>
          <p:nvSpPr>
            <p:cNvPr id="205" name="pt203"/>
            <p:cNvSpPr/>
            <p:nvPr/>
          </p:nvSpPr>
          <p:spPr>
            <a:xfrm>
              <a:off x="4828388" y="152481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206" name="tx204"/>
            <p:cNvSpPr/>
            <p:nvPr/>
          </p:nvSpPr>
          <p:spPr>
            <a:xfrm>
              <a:off x="3507786" y="1512723"/>
              <a:ext cx="329277" cy="7699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setosa</a:t>
              </a:r>
            </a:p>
          </p:txBody>
        </p:sp>
        <p:sp>
          <p:nvSpPr>
            <p:cNvPr id="207" name="tx205"/>
            <p:cNvSpPr/>
            <p:nvPr/>
          </p:nvSpPr>
          <p:spPr>
            <a:xfrm>
              <a:off x="4195697" y="1507321"/>
              <a:ext cx="478199" cy="8240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versicolor</a:t>
              </a:r>
            </a:p>
          </p:txBody>
        </p:sp>
        <p:sp>
          <p:nvSpPr>
            <p:cNvPr id="208" name="tx206"/>
            <p:cNvSpPr/>
            <p:nvPr/>
          </p:nvSpPr>
          <p:spPr>
            <a:xfrm>
              <a:off x="5032531" y="1484838"/>
              <a:ext cx="409932" cy="104884"/>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virginica</a:t>
              </a:r>
            </a:p>
          </p:txBody>
        </p:sp>
        <p:sp>
          <p:nvSpPr>
            <p:cNvPr id="209" name="tx207"/>
            <p:cNvSpPr/>
            <p:nvPr/>
          </p:nvSpPr>
          <p:spPr>
            <a:xfrm>
              <a:off x="788443" y="1163967"/>
              <a:ext cx="512483" cy="105866"/>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SubTitle</a:t>
              </a:r>
            </a:p>
          </p:txBody>
        </p:sp>
        <p:sp>
          <p:nvSpPr>
            <p:cNvPr id="210" name="tx208"/>
            <p:cNvSpPr/>
            <p:nvPr/>
          </p:nvSpPr>
          <p:spPr>
            <a:xfrm>
              <a:off x="788443" y="939603"/>
              <a:ext cx="316698" cy="123356"/>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Helvetica"/>
                  <a:cs typeface="Helvetica"/>
                </a:rPr>
                <a:t>Title</a:t>
              </a:r>
            </a:p>
          </p:txBody>
        </p:sp>
      </p:grpSp>
      <p:sp xmlns:a="http://schemas.openxmlformats.org/drawingml/2006/main" xmlns:r="http://schemas.openxmlformats.org/officeDocument/2006/relationships" xmlns:p="http://schemas.openxmlformats.org/presentationml/2006/main">
        <p:nvSpPr>
          <p:cNvPr id="211" name="page_number"/>
          <p:cNvSpPr>
            <a:spLocks noGrp="1"/>
          </p:cNvSpPr>
          <p:nvPr>
            <p:ph type="body" sz="quarter" idx="14"/>
          </p:nvPr>
        </p:nvSpPr>
        <p:spPr>
          <a:xfrm>
            <a:off x="52960" y="6578569"/>
            <a:ext cx="500062" cy="255588"/>
          </a:xfrm>
        </p:spPr>
        <p:txBody>
          <a:bodyPr/>
          <a:lstStyle/>
          <a:p>
            <a:r>
              <a:rPr/>
              <a:t>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num"/>
          <p:cNvSpPr>
            <a:spLocks noGrp="1"/>
          </p:cNvSpPr>
          <p:nvPr>
            <p:ph type="body" sz="quarter" idx="10" hasCustomPrompt="1"/>
          </p:nvPr>
        </p:nvSpPr>
        <p:spPr>
          <a:xfrm>
            <a:off x="10637838" y="333375"/>
            <a:ext cx="1219200" cy="488950"/>
          </a:xfrm>
        </p:spPr>
        <p:txBody>
          <a:bodyPr/>
          <a:lstStyle/>
          <a:p>
            <a:r>
              <a:rPr/>
              <a:t>4.4</a:t>
            </a:r>
          </a:p>
        </p:txBody>
      </p:sp>
      <p:sp xmlns:a="http://schemas.openxmlformats.org/drawingml/2006/main" xmlns:r="http://schemas.openxmlformats.org/officeDocument/2006/relationships" xmlns:p="http://schemas.openxmlformats.org/presentationml/2006/main">
        <p:nvSpPr>
          <p:cNvPr id="3" name="title_text"/>
          <p:cNvSpPr>
            <a:spLocks noGrp="1"/>
          </p:cNvSpPr>
          <p:nvPr>
            <p:ph type="body" sz="quarter" idx="16"/>
          </p:nvPr>
        </p:nvSpPr>
        <p:spPr>
          <a:xfrm>
            <a:off x="348662" y="950615"/>
            <a:ext cx="11522075" cy="539750"/>
          </a:xfrm>
        </p:spPr>
        <p:txBody>
          <a:bodyPr/>
          <a:lstStyle/>
          <a:p>
            <a:r>
              <a:rPr/>
              <a:t>שלום רב! קוראים לי אופיר בצר</a:t>
            </a:r>
          </a:p>
        </p:txBody>
      </p:sp>
      <p:sp xmlns:a="http://schemas.openxmlformats.org/drawingml/2006/main" xmlns:r="http://schemas.openxmlformats.org/officeDocument/2006/relationships" xmlns:p="http://schemas.openxmlformats.org/presentationml/2006/main">
        <p:nvSpPr>
          <p:cNvPr id="4" name="text"/>
          <p:cNvSpPr>
            <a:spLocks noGrp="1"/>
          </p:cNvSpPr>
          <p:nvPr>
            <p:ph type="body" sz="quarter" idx="15"/>
          </p:nvPr>
        </p:nvSpPr>
        <p:spPr>
          <a:xfrm>
            <a:off x="334963" y="1600842"/>
            <a:ext cx="11522075" cy="539750"/>
          </a:xfrm>
        </p:spPr>
        <p:txBody>
          <a:bodyPr/>
          <a:lstStyle/>
          <a:p>
            <a:r>
              <a:rPr/>
              <a:t>פיתחנו מהירות, אך כלאנו את עצמנו. מכונות הנותנות שפע השאירו אותנו במחסור. ידיעתנו הותירה אותנו ציניים, תבונתינו קשה ולא נדיבה. אנו חושבים יותר מדי ומרגישים פחות מדי. יותר ממיכון דרושה לנו אנושיות. יותר מתבונה דרושות לנו נדיבות ועדינות. בלי תכונות אלו החיים יהיו אלימים והכל יאבד. המטוס והרדיו קרבו אותנו - עצם טבען של המצאות אלו זועק למען הטוב שבאדם, זועק לאחווה כלל עולמית ולאחדות כולנו.</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5" name="plot"/>
          <p:cNvGrpSpPr/>
          <p:nvPr/>
        </p:nvGrpSpPr>
        <p:grpSpPr>
          <a:xfrm>
            <a:off x="334963" y="2268882"/>
            <a:ext cx="11522075" cy="4255743"/>
            <a:chOff x="334963" y="2268882"/>
            <a:chExt cx="11522075" cy="4255743"/>
          </a:xfrm>
        </p:grpSpPr>
        <p:sp>
          <p:nvSpPr>
            <p:cNvPr id="6" name="rc3"/>
            <p:cNvSpPr/>
            <p:nvPr/>
          </p:nvSpPr>
          <p:spPr>
            <a:xfrm>
              <a:off x="334963" y="2268881"/>
              <a:ext cx="11522074" cy="4255743"/>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7" name="rc4"/>
            <p:cNvSpPr/>
            <p:nvPr/>
          </p:nvSpPr>
          <p:spPr>
            <a:xfrm>
              <a:off x="788443" y="3263892"/>
              <a:ext cx="10999005" cy="2857729"/>
            </a:xfrm>
            <a:prstGeom prst="rect">
              <a:avLst/>
            </a:prstGeom>
            <a:solidFill>
              <a:srgbClr val="FFFFFF">
                <a:alpha val="100000"/>
              </a:srgbClr>
            </a:solidFill>
          </p:spPr>
          <p:txBody>
            <a:bodyPr/>
            <a:lstStyle/>
            <a:p/>
          </p:txBody>
        </p:sp>
        <p:sp>
          <p:nvSpPr>
            <p:cNvPr id="8" name="pl5"/>
            <p:cNvSpPr/>
            <p:nvPr/>
          </p:nvSpPr>
          <p:spPr>
            <a:xfrm>
              <a:off x="788443" y="5721106"/>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9" name="pl6"/>
            <p:cNvSpPr/>
            <p:nvPr/>
          </p:nvSpPr>
          <p:spPr>
            <a:xfrm>
              <a:off x="788443" y="5179870"/>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10" name="pl7"/>
            <p:cNvSpPr/>
            <p:nvPr/>
          </p:nvSpPr>
          <p:spPr>
            <a:xfrm>
              <a:off x="788443" y="4638633"/>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11" name="pl8"/>
            <p:cNvSpPr/>
            <p:nvPr/>
          </p:nvSpPr>
          <p:spPr>
            <a:xfrm>
              <a:off x="788443" y="4097397"/>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12" name="pl9"/>
            <p:cNvSpPr/>
            <p:nvPr/>
          </p:nvSpPr>
          <p:spPr>
            <a:xfrm>
              <a:off x="788443" y="3556160"/>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13" name="pl10"/>
            <p:cNvSpPr/>
            <p:nvPr/>
          </p:nvSpPr>
          <p:spPr>
            <a:xfrm>
              <a:off x="1843903" y="3263892"/>
              <a:ext cx="0" cy="2857729"/>
            </a:xfrm>
            <a:custGeom>
              <a:avLst/>
              <a:pathLst>
                <a:path w="0" h="2857729">
                  <a:moveTo>
                    <a:pt x="0" y="2857729"/>
                  </a:moveTo>
                  <a:lnTo>
                    <a:pt x="0" y="0"/>
                  </a:lnTo>
                  <a:lnTo>
                    <a:pt x="0" y="0"/>
                  </a:lnTo>
                </a:path>
              </a:pathLst>
            </a:custGeom>
            <a:ln w="6775" cap="flat">
              <a:solidFill>
                <a:srgbClr val="EBEBEB">
                  <a:alpha val="100000"/>
                </a:srgbClr>
              </a:solidFill>
              <a:prstDash val="solid"/>
              <a:round/>
            </a:ln>
          </p:spPr>
          <p:txBody>
            <a:bodyPr/>
            <a:lstStyle/>
            <a:p/>
          </p:txBody>
        </p:sp>
        <p:sp>
          <p:nvSpPr>
            <p:cNvPr id="14" name="pl11"/>
            <p:cNvSpPr/>
            <p:nvPr/>
          </p:nvSpPr>
          <p:spPr>
            <a:xfrm>
              <a:off x="4621430" y="3263892"/>
              <a:ext cx="0" cy="2857729"/>
            </a:xfrm>
            <a:custGeom>
              <a:avLst/>
              <a:pathLst>
                <a:path w="0" h="2857729">
                  <a:moveTo>
                    <a:pt x="0" y="2857729"/>
                  </a:moveTo>
                  <a:lnTo>
                    <a:pt x="0" y="0"/>
                  </a:lnTo>
                  <a:lnTo>
                    <a:pt x="0" y="0"/>
                  </a:lnTo>
                </a:path>
              </a:pathLst>
            </a:custGeom>
            <a:ln w="6775" cap="flat">
              <a:solidFill>
                <a:srgbClr val="EBEBEB">
                  <a:alpha val="100000"/>
                </a:srgbClr>
              </a:solidFill>
              <a:prstDash val="solid"/>
              <a:round/>
            </a:ln>
          </p:spPr>
          <p:txBody>
            <a:bodyPr/>
            <a:lstStyle/>
            <a:p/>
          </p:txBody>
        </p:sp>
        <p:sp>
          <p:nvSpPr>
            <p:cNvPr id="15" name="pl12"/>
            <p:cNvSpPr/>
            <p:nvPr/>
          </p:nvSpPr>
          <p:spPr>
            <a:xfrm>
              <a:off x="7398956" y="3263892"/>
              <a:ext cx="0" cy="2857729"/>
            </a:xfrm>
            <a:custGeom>
              <a:avLst/>
              <a:pathLst>
                <a:path w="0" h="2857729">
                  <a:moveTo>
                    <a:pt x="0" y="2857729"/>
                  </a:moveTo>
                  <a:lnTo>
                    <a:pt x="0" y="0"/>
                  </a:lnTo>
                  <a:lnTo>
                    <a:pt x="0" y="0"/>
                  </a:lnTo>
                </a:path>
              </a:pathLst>
            </a:custGeom>
            <a:ln w="6775" cap="flat">
              <a:solidFill>
                <a:srgbClr val="EBEBEB">
                  <a:alpha val="100000"/>
                </a:srgbClr>
              </a:solidFill>
              <a:prstDash val="solid"/>
              <a:round/>
            </a:ln>
          </p:spPr>
          <p:txBody>
            <a:bodyPr/>
            <a:lstStyle/>
            <a:p/>
          </p:txBody>
        </p:sp>
        <p:sp>
          <p:nvSpPr>
            <p:cNvPr id="16" name="pl13"/>
            <p:cNvSpPr/>
            <p:nvPr/>
          </p:nvSpPr>
          <p:spPr>
            <a:xfrm>
              <a:off x="10176483" y="3263892"/>
              <a:ext cx="0" cy="2857729"/>
            </a:xfrm>
            <a:custGeom>
              <a:avLst/>
              <a:pathLst>
                <a:path w="0" h="2857729">
                  <a:moveTo>
                    <a:pt x="0" y="2857729"/>
                  </a:moveTo>
                  <a:lnTo>
                    <a:pt x="0" y="0"/>
                  </a:lnTo>
                  <a:lnTo>
                    <a:pt x="0" y="0"/>
                  </a:lnTo>
                </a:path>
              </a:pathLst>
            </a:custGeom>
            <a:ln w="6775" cap="flat">
              <a:solidFill>
                <a:srgbClr val="EBEBEB">
                  <a:alpha val="100000"/>
                </a:srgbClr>
              </a:solidFill>
              <a:prstDash val="solid"/>
              <a:round/>
            </a:ln>
          </p:spPr>
          <p:txBody>
            <a:bodyPr/>
            <a:lstStyle/>
            <a:p/>
          </p:txBody>
        </p:sp>
        <p:sp>
          <p:nvSpPr>
            <p:cNvPr id="17" name="pl14"/>
            <p:cNvSpPr/>
            <p:nvPr/>
          </p:nvSpPr>
          <p:spPr>
            <a:xfrm>
              <a:off x="788443" y="5991725"/>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18" name="pl15"/>
            <p:cNvSpPr/>
            <p:nvPr/>
          </p:nvSpPr>
          <p:spPr>
            <a:xfrm>
              <a:off x="788443" y="5450488"/>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19" name="pl16"/>
            <p:cNvSpPr/>
            <p:nvPr/>
          </p:nvSpPr>
          <p:spPr>
            <a:xfrm>
              <a:off x="788443" y="4909251"/>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20" name="pl17"/>
            <p:cNvSpPr/>
            <p:nvPr/>
          </p:nvSpPr>
          <p:spPr>
            <a:xfrm>
              <a:off x="788443" y="4368015"/>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21" name="pl18"/>
            <p:cNvSpPr/>
            <p:nvPr/>
          </p:nvSpPr>
          <p:spPr>
            <a:xfrm>
              <a:off x="788443" y="3826778"/>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22" name="pl19"/>
            <p:cNvSpPr/>
            <p:nvPr/>
          </p:nvSpPr>
          <p:spPr>
            <a:xfrm>
              <a:off x="788443" y="3285542"/>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23" name="pl20"/>
            <p:cNvSpPr/>
            <p:nvPr/>
          </p:nvSpPr>
          <p:spPr>
            <a:xfrm>
              <a:off x="3232666" y="3263892"/>
              <a:ext cx="0" cy="2857729"/>
            </a:xfrm>
            <a:custGeom>
              <a:avLst/>
              <a:pathLst>
                <a:path w="0" h="2857729">
                  <a:moveTo>
                    <a:pt x="0" y="2857729"/>
                  </a:moveTo>
                  <a:lnTo>
                    <a:pt x="0" y="0"/>
                  </a:lnTo>
                  <a:lnTo>
                    <a:pt x="0" y="0"/>
                  </a:lnTo>
                </a:path>
              </a:pathLst>
            </a:custGeom>
            <a:ln w="13550" cap="flat">
              <a:solidFill>
                <a:srgbClr val="EBEBEB">
                  <a:alpha val="100000"/>
                </a:srgbClr>
              </a:solidFill>
              <a:prstDash val="solid"/>
              <a:round/>
            </a:ln>
          </p:spPr>
          <p:txBody>
            <a:bodyPr/>
            <a:lstStyle/>
            <a:p/>
          </p:txBody>
        </p:sp>
        <p:sp>
          <p:nvSpPr>
            <p:cNvPr id="24" name="pl21"/>
            <p:cNvSpPr/>
            <p:nvPr/>
          </p:nvSpPr>
          <p:spPr>
            <a:xfrm>
              <a:off x="6010193" y="3263892"/>
              <a:ext cx="0" cy="2857729"/>
            </a:xfrm>
            <a:custGeom>
              <a:avLst/>
              <a:pathLst>
                <a:path w="0" h="2857729">
                  <a:moveTo>
                    <a:pt x="0" y="2857729"/>
                  </a:moveTo>
                  <a:lnTo>
                    <a:pt x="0" y="0"/>
                  </a:lnTo>
                  <a:lnTo>
                    <a:pt x="0" y="0"/>
                  </a:lnTo>
                </a:path>
              </a:pathLst>
            </a:custGeom>
            <a:ln w="13550" cap="flat">
              <a:solidFill>
                <a:srgbClr val="EBEBEB">
                  <a:alpha val="100000"/>
                </a:srgbClr>
              </a:solidFill>
              <a:prstDash val="solid"/>
              <a:round/>
            </a:ln>
          </p:spPr>
          <p:txBody>
            <a:bodyPr/>
            <a:lstStyle/>
            <a:p/>
          </p:txBody>
        </p:sp>
        <p:sp>
          <p:nvSpPr>
            <p:cNvPr id="25" name="pl22"/>
            <p:cNvSpPr/>
            <p:nvPr/>
          </p:nvSpPr>
          <p:spPr>
            <a:xfrm>
              <a:off x="8787720" y="3263892"/>
              <a:ext cx="0" cy="2857729"/>
            </a:xfrm>
            <a:custGeom>
              <a:avLst/>
              <a:pathLst>
                <a:path w="0" h="2857729">
                  <a:moveTo>
                    <a:pt x="0" y="2857729"/>
                  </a:moveTo>
                  <a:lnTo>
                    <a:pt x="0" y="0"/>
                  </a:lnTo>
                  <a:lnTo>
                    <a:pt x="0" y="0"/>
                  </a:lnTo>
                </a:path>
              </a:pathLst>
            </a:custGeom>
            <a:ln w="13550" cap="flat">
              <a:solidFill>
                <a:srgbClr val="EBEBEB">
                  <a:alpha val="100000"/>
                </a:srgbClr>
              </a:solidFill>
              <a:prstDash val="solid"/>
              <a:round/>
            </a:ln>
          </p:spPr>
          <p:txBody>
            <a:bodyPr/>
            <a:lstStyle/>
            <a:p/>
          </p:txBody>
        </p:sp>
        <p:sp>
          <p:nvSpPr>
            <p:cNvPr id="26" name="pl23"/>
            <p:cNvSpPr/>
            <p:nvPr/>
          </p:nvSpPr>
          <p:spPr>
            <a:xfrm>
              <a:off x="11565246" y="3263892"/>
              <a:ext cx="0" cy="2857729"/>
            </a:xfrm>
            <a:custGeom>
              <a:avLst/>
              <a:pathLst>
                <a:path w="0" h="2857729">
                  <a:moveTo>
                    <a:pt x="0" y="2857729"/>
                  </a:moveTo>
                  <a:lnTo>
                    <a:pt x="0" y="0"/>
                  </a:lnTo>
                  <a:lnTo>
                    <a:pt x="0" y="0"/>
                  </a:lnTo>
                </a:path>
              </a:pathLst>
            </a:custGeom>
            <a:ln w="13550" cap="flat">
              <a:solidFill>
                <a:srgbClr val="EBEBEB">
                  <a:alpha val="100000"/>
                </a:srgbClr>
              </a:solidFill>
              <a:prstDash val="solid"/>
              <a:round/>
            </a:ln>
          </p:spPr>
          <p:txBody>
            <a:bodyPr/>
            <a:lstStyle/>
            <a:p/>
          </p:txBody>
        </p:sp>
        <p:sp>
          <p:nvSpPr>
            <p:cNvPr id="27" name="pt24"/>
            <p:cNvSpPr/>
            <p:nvPr/>
          </p:nvSpPr>
          <p:spPr>
            <a:xfrm>
              <a:off x="3485593" y="434318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8" name="pt25"/>
            <p:cNvSpPr/>
            <p:nvPr/>
          </p:nvSpPr>
          <p:spPr>
            <a:xfrm>
              <a:off x="2930088" y="488442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9" name="pt26"/>
            <p:cNvSpPr/>
            <p:nvPr/>
          </p:nvSpPr>
          <p:spPr>
            <a:xfrm>
              <a:off x="2374583" y="466793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0" name="pt27"/>
            <p:cNvSpPr/>
            <p:nvPr/>
          </p:nvSpPr>
          <p:spPr>
            <a:xfrm>
              <a:off x="2096830" y="477617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1" name="pt28"/>
            <p:cNvSpPr/>
            <p:nvPr/>
          </p:nvSpPr>
          <p:spPr>
            <a:xfrm>
              <a:off x="3207841" y="423494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2" name="pt29"/>
            <p:cNvSpPr/>
            <p:nvPr/>
          </p:nvSpPr>
          <p:spPr>
            <a:xfrm>
              <a:off x="4318851" y="391020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3" name="pt30"/>
            <p:cNvSpPr/>
            <p:nvPr/>
          </p:nvSpPr>
          <p:spPr>
            <a:xfrm>
              <a:off x="2096830" y="44514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4" name="pt31"/>
            <p:cNvSpPr/>
            <p:nvPr/>
          </p:nvSpPr>
          <p:spPr>
            <a:xfrm>
              <a:off x="3207841" y="44514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5" name="pt32"/>
            <p:cNvSpPr/>
            <p:nvPr/>
          </p:nvSpPr>
          <p:spPr>
            <a:xfrm>
              <a:off x="1541325" y="499267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6" name="pt33"/>
            <p:cNvSpPr/>
            <p:nvPr/>
          </p:nvSpPr>
          <p:spPr>
            <a:xfrm>
              <a:off x="2930088" y="477617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7" name="pt34"/>
            <p:cNvSpPr/>
            <p:nvPr/>
          </p:nvSpPr>
          <p:spPr>
            <a:xfrm>
              <a:off x="4318851" y="412669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8" name="pt35"/>
            <p:cNvSpPr/>
            <p:nvPr/>
          </p:nvSpPr>
          <p:spPr>
            <a:xfrm>
              <a:off x="2652335" y="44514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9" name="pt36"/>
            <p:cNvSpPr/>
            <p:nvPr/>
          </p:nvSpPr>
          <p:spPr>
            <a:xfrm>
              <a:off x="2652335" y="488442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0" name="pt37"/>
            <p:cNvSpPr/>
            <p:nvPr/>
          </p:nvSpPr>
          <p:spPr>
            <a:xfrm>
              <a:off x="1263572" y="488442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1" name="pt38"/>
            <p:cNvSpPr/>
            <p:nvPr/>
          </p:nvSpPr>
          <p:spPr>
            <a:xfrm>
              <a:off x="5429862" y="38019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2" name="pt39"/>
            <p:cNvSpPr/>
            <p:nvPr/>
          </p:nvSpPr>
          <p:spPr>
            <a:xfrm>
              <a:off x="5152109" y="336896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3" name="pt40"/>
            <p:cNvSpPr/>
            <p:nvPr/>
          </p:nvSpPr>
          <p:spPr>
            <a:xfrm>
              <a:off x="4318851" y="391020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4" name="pt41"/>
            <p:cNvSpPr/>
            <p:nvPr/>
          </p:nvSpPr>
          <p:spPr>
            <a:xfrm>
              <a:off x="3485593" y="434318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5" name="pt42"/>
            <p:cNvSpPr/>
            <p:nvPr/>
          </p:nvSpPr>
          <p:spPr>
            <a:xfrm>
              <a:off x="5152109" y="401844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6" name="pt43"/>
            <p:cNvSpPr/>
            <p:nvPr/>
          </p:nvSpPr>
          <p:spPr>
            <a:xfrm>
              <a:off x="3485593" y="401844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7" name="pt44"/>
            <p:cNvSpPr/>
            <p:nvPr/>
          </p:nvSpPr>
          <p:spPr>
            <a:xfrm>
              <a:off x="4318851" y="44514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8" name="pt45"/>
            <p:cNvSpPr/>
            <p:nvPr/>
          </p:nvSpPr>
          <p:spPr>
            <a:xfrm>
              <a:off x="3485593" y="412669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9" name="pt46"/>
            <p:cNvSpPr/>
            <p:nvPr/>
          </p:nvSpPr>
          <p:spPr>
            <a:xfrm>
              <a:off x="2096830" y="423494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0" name="pt47"/>
            <p:cNvSpPr/>
            <p:nvPr/>
          </p:nvSpPr>
          <p:spPr>
            <a:xfrm>
              <a:off x="3485593" y="455968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1" name="pt48"/>
            <p:cNvSpPr/>
            <p:nvPr/>
          </p:nvSpPr>
          <p:spPr>
            <a:xfrm>
              <a:off x="2652335" y="44514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2" name="pt49"/>
            <p:cNvSpPr/>
            <p:nvPr/>
          </p:nvSpPr>
          <p:spPr>
            <a:xfrm>
              <a:off x="3207841" y="488442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3" name="pt50"/>
            <p:cNvSpPr/>
            <p:nvPr/>
          </p:nvSpPr>
          <p:spPr>
            <a:xfrm>
              <a:off x="3207841" y="44514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4" name="pt51"/>
            <p:cNvSpPr/>
            <p:nvPr/>
          </p:nvSpPr>
          <p:spPr>
            <a:xfrm>
              <a:off x="3763346" y="434318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5" name="pt52"/>
            <p:cNvSpPr/>
            <p:nvPr/>
          </p:nvSpPr>
          <p:spPr>
            <a:xfrm>
              <a:off x="3763346" y="44514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6" name="pt53"/>
            <p:cNvSpPr/>
            <p:nvPr/>
          </p:nvSpPr>
          <p:spPr>
            <a:xfrm>
              <a:off x="2374583" y="466793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7" name="pt54"/>
            <p:cNvSpPr/>
            <p:nvPr/>
          </p:nvSpPr>
          <p:spPr>
            <a:xfrm>
              <a:off x="2652335" y="477617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8" name="pt55"/>
            <p:cNvSpPr/>
            <p:nvPr/>
          </p:nvSpPr>
          <p:spPr>
            <a:xfrm>
              <a:off x="4318851" y="44514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9" name="pt56"/>
            <p:cNvSpPr/>
            <p:nvPr/>
          </p:nvSpPr>
          <p:spPr>
            <a:xfrm>
              <a:off x="3763346" y="369370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0" name="pt57"/>
            <p:cNvSpPr/>
            <p:nvPr/>
          </p:nvSpPr>
          <p:spPr>
            <a:xfrm>
              <a:off x="4596604" y="358545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1" name="pt58"/>
            <p:cNvSpPr/>
            <p:nvPr/>
          </p:nvSpPr>
          <p:spPr>
            <a:xfrm>
              <a:off x="2930088" y="477617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2" name="pt59"/>
            <p:cNvSpPr/>
            <p:nvPr/>
          </p:nvSpPr>
          <p:spPr>
            <a:xfrm>
              <a:off x="3207841" y="466793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3" name="pt60"/>
            <p:cNvSpPr/>
            <p:nvPr/>
          </p:nvSpPr>
          <p:spPr>
            <a:xfrm>
              <a:off x="4596604" y="434318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4" name="pt61"/>
            <p:cNvSpPr/>
            <p:nvPr/>
          </p:nvSpPr>
          <p:spPr>
            <a:xfrm>
              <a:off x="2930088" y="423494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5" name="pt62"/>
            <p:cNvSpPr/>
            <p:nvPr/>
          </p:nvSpPr>
          <p:spPr>
            <a:xfrm>
              <a:off x="1541325" y="488442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6" name="pt63"/>
            <p:cNvSpPr/>
            <p:nvPr/>
          </p:nvSpPr>
          <p:spPr>
            <a:xfrm>
              <a:off x="3485593" y="44514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7" name="pt64"/>
            <p:cNvSpPr/>
            <p:nvPr/>
          </p:nvSpPr>
          <p:spPr>
            <a:xfrm>
              <a:off x="3207841" y="434318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8" name="pt65"/>
            <p:cNvSpPr/>
            <p:nvPr/>
          </p:nvSpPr>
          <p:spPr>
            <a:xfrm>
              <a:off x="1819077" y="564215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9" name="pt66"/>
            <p:cNvSpPr/>
            <p:nvPr/>
          </p:nvSpPr>
          <p:spPr>
            <a:xfrm>
              <a:off x="1541325" y="466793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0" name="pt67"/>
            <p:cNvSpPr/>
            <p:nvPr/>
          </p:nvSpPr>
          <p:spPr>
            <a:xfrm>
              <a:off x="3207841" y="434318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1" name="pt68"/>
            <p:cNvSpPr/>
            <p:nvPr/>
          </p:nvSpPr>
          <p:spPr>
            <a:xfrm>
              <a:off x="3485593" y="401844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2" name="pt69"/>
            <p:cNvSpPr/>
            <p:nvPr/>
          </p:nvSpPr>
          <p:spPr>
            <a:xfrm>
              <a:off x="2652335" y="488442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3" name="pt70"/>
            <p:cNvSpPr/>
            <p:nvPr/>
          </p:nvSpPr>
          <p:spPr>
            <a:xfrm>
              <a:off x="3485593" y="401844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4" name="pt71"/>
            <p:cNvSpPr/>
            <p:nvPr/>
          </p:nvSpPr>
          <p:spPr>
            <a:xfrm>
              <a:off x="2096830" y="466793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5" name="pt72"/>
            <p:cNvSpPr/>
            <p:nvPr/>
          </p:nvSpPr>
          <p:spPr>
            <a:xfrm>
              <a:off x="4041099" y="412669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6" name="pt73"/>
            <p:cNvSpPr/>
            <p:nvPr/>
          </p:nvSpPr>
          <p:spPr>
            <a:xfrm>
              <a:off x="3207841" y="455968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7" name="pt74"/>
            <p:cNvSpPr/>
            <p:nvPr/>
          </p:nvSpPr>
          <p:spPr>
            <a:xfrm>
              <a:off x="8762894" y="466793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8" name="pt75"/>
            <p:cNvSpPr/>
            <p:nvPr/>
          </p:nvSpPr>
          <p:spPr>
            <a:xfrm>
              <a:off x="7096378" y="466793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9" name="pt76"/>
            <p:cNvSpPr/>
            <p:nvPr/>
          </p:nvSpPr>
          <p:spPr>
            <a:xfrm>
              <a:off x="8485141" y="477617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0" name="pt77"/>
            <p:cNvSpPr/>
            <p:nvPr/>
          </p:nvSpPr>
          <p:spPr>
            <a:xfrm>
              <a:off x="4596604" y="564215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1" name="pt78"/>
            <p:cNvSpPr/>
            <p:nvPr/>
          </p:nvSpPr>
          <p:spPr>
            <a:xfrm>
              <a:off x="7374130" y="51009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2" name="pt79"/>
            <p:cNvSpPr/>
            <p:nvPr/>
          </p:nvSpPr>
          <p:spPr>
            <a:xfrm>
              <a:off x="5152109" y="51009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3" name="pt80"/>
            <p:cNvSpPr/>
            <p:nvPr/>
          </p:nvSpPr>
          <p:spPr>
            <a:xfrm>
              <a:off x="6818625" y="455968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4" name="pt81"/>
            <p:cNvSpPr/>
            <p:nvPr/>
          </p:nvSpPr>
          <p:spPr>
            <a:xfrm>
              <a:off x="2930088" y="553390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5" name="pt82"/>
            <p:cNvSpPr/>
            <p:nvPr/>
          </p:nvSpPr>
          <p:spPr>
            <a:xfrm>
              <a:off x="7651883" y="499267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6" name="pt83"/>
            <p:cNvSpPr/>
            <p:nvPr/>
          </p:nvSpPr>
          <p:spPr>
            <a:xfrm>
              <a:off x="3763346" y="520916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7" name="pt84"/>
            <p:cNvSpPr/>
            <p:nvPr/>
          </p:nvSpPr>
          <p:spPr>
            <a:xfrm>
              <a:off x="3207841" y="596689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8" name="pt85"/>
            <p:cNvSpPr/>
            <p:nvPr/>
          </p:nvSpPr>
          <p:spPr>
            <a:xfrm>
              <a:off x="5707614" y="488442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9" name="pt86"/>
            <p:cNvSpPr/>
            <p:nvPr/>
          </p:nvSpPr>
          <p:spPr>
            <a:xfrm>
              <a:off x="5985367" y="575040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0" name="pt87"/>
            <p:cNvSpPr/>
            <p:nvPr/>
          </p:nvSpPr>
          <p:spPr>
            <a:xfrm>
              <a:off x="6263120" y="499267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1" name="pt88"/>
            <p:cNvSpPr/>
            <p:nvPr/>
          </p:nvSpPr>
          <p:spPr>
            <a:xfrm>
              <a:off x="4874357" y="499267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2" name="pt89"/>
            <p:cNvSpPr/>
            <p:nvPr/>
          </p:nvSpPr>
          <p:spPr>
            <a:xfrm>
              <a:off x="7929636" y="477617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3" name="pt90"/>
            <p:cNvSpPr/>
            <p:nvPr/>
          </p:nvSpPr>
          <p:spPr>
            <a:xfrm>
              <a:off x="4874357" y="488442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4" name="pt91"/>
            <p:cNvSpPr/>
            <p:nvPr/>
          </p:nvSpPr>
          <p:spPr>
            <a:xfrm>
              <a:off x="5429862" y="520916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5" name="pt92"/>
            <p:cNvSpPr/>
            <p:nvPr/>
          </p:nvSpPr>
          <p:spPr>
            <a:xfrm>
              <a:off x="6540872" y="575040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6" name="pt93"/>
            <p:cNvSpPr/>
            <p:nvPr/>
          </p:nvSpPr>
          <p:spPr>
            <a:xfrm>
              <a:off x="4874357" y="542566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7" name="pt94"/>
            <p:cNvSpPr/>
            <p:nvPr/>
          </p:nvSpPr>
          <p:spPr>
            <a:xfrm>
              <a:off x="5707614" y="466793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8" name="pt95"/>
            <p:cNvSpPr/>
            <p:nvPr/>
          </p:nvSpPr>
          <p:spPr>
            <a:xfrm>
              <a:off x="6263120" y="51009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9" name="pt96"/>
            <p:cNvSpPr/>
            <p:nvPr/>
          </p:nvSpPr>
          <p:spPr>
            <a:xfrm>
              <a:off x="6818625" y="542566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0" name="pt97"/>
            <p:cNvSpPr/>
            <p:nvPr/>
          </p:nvSpPr>
          <p:spPr>
            <a:xfrm>
              <a:off x="6263120" y="51009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1" name="pt98"/>
            <p:cNvSpPr/>
            <p:nvPr/>
          </p:nvSpPr>
          <p:spPr>
            <a:xfrm>
              <a:off x="7096378" y="499267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2" name="pt99"/>
            <p:cNvSpPr/>
            <p:nvPr/>
          </p:nvSpPr>
          <p:spPr>
            <a:xfrm>
              <a:off x="7651883" y="488442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3" name="pt100"/>
            <p:cNvSpPr/>
            <p:nvPr/>
          </p:nvSpPr>
          <p:spPr>
            <a:xfrm>
              <a:off x="8207388" y="51009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4" name="pt101"/>
            <p:cNvSpPr/>
            <p:nvPr/>
          </p:nvSpPr>
          <p:spPr>
            <a:xfrm>
              <a:off x="7929636" y="488442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5" name="pt102"/>
            <p:cNvSpPr/>
            <p:nvPr/>
          </p:nvSpPr>
          <p:spPr>
            <a:xfrm>
              <a:off x="5985367" y="499267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6" name="pt103"/>
            <p:cNvSpPr/>
            <p:nvPr/>
          </p:nvSpPr>
          <p:spPr>
            <a:xfrm>
              <a:off x="5152109" y="531741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7" name="pt104"/>
            <p:cNvSpPr/>
            <p:nvPr/>
          </p:nvSpPr>
          <p:spPr>
            <a:xfrm>
              <a:off x="4596604" y="553390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8" name="pt105"/>
            <p:cNvSpPr/>
            <p:nvPr/>
          </p:nvSpPr>
          <p:spPr>
            <a:xfrm>
              <a:off x="4596604" y="553390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9" name="pt106"/>
            <p:cNvSpPr/>
            <p:nvPr/>
          </p:nvSpPr>
          <p:spPr>
            <a:xfrm>
              <a:off x="5429862" y="520916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0" name="pt107"/>
            <p:cNvSpPr/>
            <p:nvPr/>
          </p:nvSpPr>
          <p:spPr>
            <a:xfrm>
              <a:off x="5985367" y="520916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1" name="pt108"/>
            <p:cNvSpPr/>
            <p:nvPr/>
          </p:nvSpPr>
          <p:spPr>
            <a:xfrm>
              <a:off x="4318851" y="488442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2" name="pt109"/>
            <p:cNvSpPr/>
            <p:nvPr/>
          </p:nvSpPr>
          <p:spPr>
            <a:xfrm>
              <a:off x="5985367" y="445143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3" name="pt110"/>
            <p:cNvSpPr/>
            <p:nvPr/>
          </p:nvSpPr>
          <p:spPr>
            <a:xfrm>
              <a:off x="7929636" y="477617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4" name="pt111"/>
            <p:cNvSpPr/>
            <p:nvPr/>
          </p:nvSpPr>
          <p:spPr>
            <a:xfrm>
              <a:off x="6818625" y="564215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5" name="pt112"/>
            <p:cNvSpPr/>
            <p:nvPr/>
          </p:nvSpPr>
          <p:spPr>
            <a:xfrm>
              <a:off x="4874357" y="488442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6" name="pt113"/>
            <p:cNvSpPr/>
            <p:nvPr/>
          </p:nvSpPr>
          <p:spPr>
            <a:xfrm>
              <a:off x="4596604" y="542566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7" name="pt114"/>
            <p:cNvSpPr/>
            <p:nvPr/>
          </p:nvSpPr>
          <p:spPr>
            <a:xfrm>
              <a:off x="4596604" y="531741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8" name="pt115"/>
            <p:cNvSpPr/>
            <p:nvPr/>
          </p:nvSpPr>
          <p:spPr>
            <a:xfrm>
              <a:off x="6263120" y="488442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9" name="pt116"/>
            <p:cNvSpPr/>
            <p:nvPr/>
          </p:nvSpPr>
          <p:spPr>
            <a:xfrm>
              <a:off x="5429862" y="531741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0" name="pt117"/>
            <p:cNvSpPr/>
            <p:nvPr/>
          </p:nvSpPr>
          <p:spPr>
            <a:xfrm>
              <a:off x="3207841" y="564215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1" name="pt118"/>
            <p:cNvSpPr/>
            <p:nvPr/>
          </p:nvSpPr>
          <p:spPr>
            <a:xfrm>
              <a:off x="4874357" y="520916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2" name="pt119"/>
            <p:cNvSpPr/>
            <p:nvPr/>
          </p:nvSpPr>
          <p:spPr>
            <a:xfrm>
              <a:off x="5152109" y="488442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3" name="pt120"/>
            <p:cNvSpPr/>
            <p:nvPr/>
          </p:nvSpPr>
          <p:spPr>
            <a:xfrm>
              <a:off x="5152109" y="499267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4" name="pt121"/>
            <p:cNvSpPr/>
            <p:nvPr/>
          </p:nvSpPr>
          <p:spPr>
            <a:xfrm>
              <a:off x="6540872" y="499267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5" name="pt122"/>
            <p:cNvSpPr/>
            <p:nvPr/>
          </p:nvSpPr>
          <p:spPr>
            <a:xfrm>
              <a:off x="3485593" y="542566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6" name="pt123"/>
            <p:cNvSpPr/>
            <p:nvPr/>
          </p:nvSpPr>
          <p:spPr>
            <a:xfrm>
              <a:off x="5152109" y="51009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7" name="pt124"/>
            <p:cNvSpPr/>
            <p:nvPr/>
          </p:nvSpPr>
          <p:spPr>
            <a:xfrm>
              <a:off x="6818625" y="45596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8" name="pt125"/>
            <p:cNvSpPr/>
            <p:nvPr/>
          </p:nvSpPr>
          <p:spPr>
            <a:xfrm>
              <a:off x="5429862" y="520916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9" name="pt126"/>
            <p:cNvSpPr/>
            <p:nvPr/>
          </p:nvSpPr>
          <p:spPr>
            <a:xfrm>
              <a:off x="9040646"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0" name="pt127"/>
            <p:cNvSpPr/>
            <p:nvPr/>
          </p:nvSpPr>
          <p:spPr>
            <a:xfrm>
              <a:off x="6818625" y="499267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1" name="pt128"/>
            <p:cNvSpPr/>
            <p:nvPr/>
          </p:nvSpPr>
          <p:spPr>
            <a:xfrm>
              <a:off x="7374130"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2" name="pt129"/>
            <p:cNvSpPr/>
            <p:nvPr/>
          </p:nvSpPr>
          <p:spPr>
            <a:xfrm>
              <a:off x="10429410"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3" name="pt130"/>
            <p:cNvSpPr/>
            <p:nvPr/>
          </p:nvSpPr>
          <p:spPr>
            <a:xfrm>
              <a:off x="2930088" y="542566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4" name="pt131"/>
            <p:cNvSpPr/>
            <p:nvPr/>
          </p:nvSpPr>
          <p:spPr>
            <a:xfrm>
              <a:off x="9596152" y="499267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5" name="pt132"/>
            <p:cNvSpPr/>
            <p:nvPr/>
          </p:nvSpPr>
          <p:spPr>
            <a:xfrm>
              <a:off x="7929636" y="542566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6" name="pt133"/>
            <p:cNvSpPr/>
            <p:nvPr/>
          </p:nvSpPr>
          <p:spPr>
            <a:xfrm>
              <a:off x="9318399" y="423494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7" name="pt134"/>
            <p:cNvSpPr/>
            <p:nvPr/>
          </p:nvSpPr>
          <p:spPr>
            <a:xfrm>
              <a:off x="7374130" y="466793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8" name="pt135"/>
            <p:cNvSpPr/>
            <p:nvPr/>
          </p:nvSpPr>
          <p:spPr>
            <a:xfrm>
              <a:off x="7096378" y="520916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9" name="pt136"/>
            <p:cNvSpPr/>
            <p:nvPr/>
          </p:nvSpPr>
          <p:spPr>
            <a:xfrm>
              <a:off x="8207388"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0" name="pt137"/>
            <p:cNvSpPr/>
            <p:nvPr/>
          </p:nvSpPr>
          <p:spPr>
            <a:xfrm>
              <a:off x="5152109" y="542566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1" name="pt138"/>
            <p:cNvSpPr/>
            <p:nvPr/>
          </p:nvSpPr>
          <p:spPr>
            <a:xfrm>
              <a:off x="5429862" y="51009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2" name="pt139"/>
            <p:cNvSpPr/>
            <p:nvPr/>
          </p:nvSpPr>
          <p:spPr>
            <a:xfrm>
              <a:off x="7096378" y="466793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3" name="pt140"/>
            <p:cNvSpPr/>
            <p:nvPr/>
          </p:nvSpPr>
          <p:spPr>
            <a:xfrm>
              <a:off x="7374130"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4" name="pt141"/>
            <p:cNvSpPr/>
            <p:nvPr/>
          </p:nvSpPr>
          <p:spPr>
            <a:xfrm>
              <a:off x="10707162" y="401844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5" name="pt142"/>
            <p:cNvSpPr/>
            <p:nvPr/>
          </p:nvSpPr>
          <p:spPr>
            <a:xfrm>
              <a:off x="10707162" y="531741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6" name="pt143"/>
            <p:cNvSpPr/>
            <p:nvPr/>
          </p:nvSpPr>
          <p:spPr>
            <a:xfrm>
              <a:off x="5985367" y="575040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7" name="pt144"/>
            <p:cNvSpPr/>
            <p:nvPr/>
          </p:nvSpPr>
          <p:spPr>
            <a:xfrm>
              <a:off x="8485141" y="466793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8" name="pt145"/>
            <p:cNvSpPr/>
            <p:nvPr/>
          </p:nvSpPr>
          <p:spPr>
            <a:xfrm>
              <a:off x="4874357" y="51009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9" name="pt146"/>
            <p:cNvSpPr/>
            <p:nvPr/>
          </p:nvSpPr>
          <p:spPr>
            <a:xfrm>
              <a:off x="10707162" y="51009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0" name="pt147"/>
            <p:cNvSpPr/>
            <p:nvPr/>
          </p:nvSpPr>
          <p:spPr>
            <a:xfrm>
              <a:off x="6818625" y="520916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1" name="pt148"/>
            <p:cNvSpPr/>
            <p:nvPr/>
          </p:nvSpPr>
          <p:spPr>
            <a:xfrm>
              <a:off x="7929636" y="45596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2" name="pt149"/>
            <p:cNvSpPr/>
            <p:nvPr/>
          </p:nvSpPr>
          <p:spPr>
            <a:xfrm>
              <a:off x="9318399" y="466793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3" name="pt150"/>
            <p:cNvSpPr/>
            <p:nvPr/>
          </p:nvSpPr>
          <p:spPr>
            <a:xfrm>
              <a:off x="6540872" y="51009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4" name="pt151"/>
            <p:cNvSpPr/>
            <p:nvPr/>
          </p:nvSpPr>
          <p:spPr>
            <a:xfrm>
              <a:off x="6263120"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5" name="pt152"/>
            <p:cNvSpPr/>
            <p:nvPr/>
          </p:nvSpPr>
          <p:spPr>
            <a:xfrm>
              <a:off x="7096378" y="51009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6" name="pt153"/>
            <p:cNvSpPr/>
            <p:nvPr/>
          </p:nvSpPr>
          <p:spPr>
            <a:xfrm>
              <a:off x="9318399"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7" name="pt154"/>
            <p:cNvSpPr/>
            <p:nvPr/>
          </p:nvSpPr>
          <p:spPr>
            <a:xfrm>
              <a:off x="9873904" y="51009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8" name="pt155"/>
            <p:cNvSpPr/>
            <p:nvPr/>
          </p:nvSpPr>
          <p:spPr>
            <a:xfrm>
              <a:off x="11262668" y="401844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9" name="pt156"/>
            <p:cNvSpPr/>
            <p:nvPr/>
          </p:nvSpPr>
          <p:spPr>
            <a:xfrm>
              <a:off x="7096378" y="51009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0" name="pt157"/>
            <p:cNvSpPr/>
            <p:nvPr/>
          </p:nvSpPr>
          <p:spPr>
            <a:xfrm>
              <a:off x="6818625" y="51009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1" name="pt158"/>
            <p:cNvSpPr/>
            <p:nvPr/>
          </p:nvSpPr>
          <p:spPr>
            <a:xfrm>
              <a:off x="6263120" y="531741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2" name="pt159"/>
            <p:cNvSpPr/>
            <p:nvPr/>
          </p:nvSpPr>
          <p:spPr>
            <a:xfrm>
              <a:off x="10707162"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3" name="pt160"/>
            <p:cNvSpPr/>
            <p:nvPr/>
          </p:nvSpPr>
          <p:spPr>
            <a:xfrm>
              <a:off x="6818625" y="445143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4" name="pt161"/>
            <p:cNvSpPr/>
            <p:nvPr/>
          </p:nvSpPr>
          <p:spPr>
            <a:xfrm>
              <a:off x="7096378" y="477617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5" name="pt162"/>
            <p:cNvSpPr/>
            <p:nvPr/>
          </p:nvSpPr>
          <p:spPr>
            <a:xfrm>
              <a:off x="5985367"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6" name="pt163"/>
            <p:cNvSpPr/>
            <p:nvPr/>
          </p:nvSpPr>
          <p:spPr>
            <a:xfrm>
              <a:off x="8485141" y="477617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7" name="pt164"/>
            <p:cNvSpPr/>
            <p:nvPr/>
          </p:nvSpPr>
          <p:spPr>
            <a:xfrm>
              <a:off x="7929636" y="477617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8" name="pt165"/>
            <p:cNvSpPr/>
            <p:nvPr/>
          </p:nvSpPr>
          <p:spPr>
            <a:xfrm>
              <a:off x="8485141" y="477617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9" name="pt166"/>
            <p:cNvSpPr/>
            <p:nvPr/>
          </p:nvSpPr>
          <p:spPr>
            <a:xfrm>
              <a:off x="5429862" y="520916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0" name="pt167"/>
            <p:cNvSpPr/>
            <p:nvPr/>
          </p:nvSpPr>
          <p:spPr>
            <a:xfrm>
              <a:off x="8207388" y="466793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1" name="pt168"/>
            <p:cNvSpPr/>
            <p:nvPr/>
          </p:nvSpPr>
          <p:spPr>
            <a:xfrm>
              <a:off x="7929636" y="45596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2" name="pt169"/>
            <p:cNvSpPr/>
            <p:nvPr/>
          </p:nvSpPr>
          <p:spPr>
            <a:xfrm>
              <a:off x="7929636"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3" name="pt170"/>
            <p:cNvSpPr/>
            <p:nvPr/>
          </p:nvSpPr>
          <p:spPr>
            <a:xfrm>
              <a:off x="6818625" y="542566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4" name="pt171"/>
            <p:cNvSpPr/>
            <p:nvPr/>
          </p:nvSpPr>
          <p:spPr>
            <a:xfrm>
              <a:off x="7374130"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5" name="pt172"/>
            <p:cNvSpPr/>
            <p:nvPr/>
          </p:nvSpPr>
          <p:spPr>
            <a:xfrm>
              <a:off x="6540872" y="445143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6" name="pt173"/>
            <p:cNvSpPr/>
            <p:nvPr/>
          </p:nvSpPr>
          <p:spPr>
            <a:xfrm>
              <a:off x="5707614"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7" name="rc174"/>
            <p:cNvSpPr/>
            <p:nvPr/>
          </p:nvSpPr>
          <p:spPr>
            <a:xfrm>
              <a:off x="788443" y="3263892"/>
              <a:ext cx="10999005" cy="2857729"/>
            </a:xfrm>
            <a:prstGeom prst="rect">
              <a:avLst/>
            </a:prstGeom>
            <a:ln w="13550" cap="rnd">
              <a:solidFill>
                <a:srgbClr val="333333">
                  <a:alpha val="100000"/>
                </a:srgbClr>
              </a:solidFill>
              <a:prstDash val="solid"/>
              <a:round/>
            </a:ln>
          </p:spPr>
          <p:txBody>
            <a:bodyPr/>
            <a:lstStyle/>
            <a:p/>
          </p:txBody>
        </p:sp>
        <p:sp>
          <p:nvSpPr>
            <p:cNvPr id="178" name="tx175"/>
            <p:cNvSpPr/>
            <p:nvPr/>
          </p:nvSpPr>
          <p:spPr>
            <a:xfrm>
              <a:off x="570451" y="5951261"/>
              <a:ext cx="155361" cy="8054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2.0</a:t>
              </a:r>
            </a:p>
          </p:txBody>
        </p:sp>
        <p:sp>
          <p:nvSpPr>
            <p:cNvPr id="179" name="tx176"/>
            <p:cNvSpPr/>
            <p:nvPr/>
          </p:nvSpPr>
          <p:spPr>
            <a:xfrm>
              <a:off x="570451" y="5410188"/>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2.5</a:t>
              </a:r>
            </a:p>
          </p:txBody>
        </p:sp>
        <p:sp>
          <p:nvSpPr>
            <p:cNvPr id="180" name="tx177"/>
            <p:cNvSpPr/>
            <p:nvPr/>
          </p:nvSpPr>
          <p:spPr>
            <a:xfrm>
              <a:off x="570451" y="4868951"/>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3.0</a:t>
              </a:r>
            </a:p>
          </p:txBody>
        </p:sp>
        <p:sp>
          <p:nvSpPr>
            <p:cNvPr id="181" name="tx178"/>
            <p:cNvSpPr/>
            <p:nvPr/>
          </p:nvSpPr>
          <p:spPr>
            <a:xfrm>
              <a:off x="570451" y="4327715"/>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3.5</a:t>
              </a:r>
            </a:p>
          </p:txBody>
        </p:sp>
        <p:sp>
          <p:nvSpPr>
            <p:cNvPr id="182" name="tx179"/>
            <p:cNvSpPr/>
            <p:nvPr/>
          </p:nvSpPr>
          <p:spPr>
            <a:xfrm>
              <a:off x="570451" y="3786369"/>
              <a:ext cx="155361"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4.0</a:t>
              </a:r>
            </a:p>
          </p:txBody>
        </p:sp>
        <p:sp>
          <p:nvSpPr>
            <p:cNvPr id="183" name="tx180"/>
            <p:cNvSpPr/>
            <p:nvPr/>
          </p:nvSpPr>
          <p:spPr>
            <a:xfrm>
              <a:off x="570451" y="3245296"/>
              <a:ext cx="155361" cy="8032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4.5</a:t>
              </a:r>
            </a:p>
          </p:txBody>
        </p:sp>
        <p:sp>
          <p:nvSpPr>
            <p:cNvPr id="184" name="pl181"/>
            <p:cNvSpPr/>
            <p:nvPr/>
          </p:nvSpPr>
          <p:spPr>
            <a:xfrm>
              <a:off x="753649" y="5991725"/>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5" name="pl182"/>
            <p:cNvSpPr/>
            <p:nvPr/>
          </p:nvSpPr>
          <p:spPr>
            <a:xfrm>
              <a:off x="753649" y="5450488"/>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6" name="pl183"/>
            <p:cNvSpPr/>
            <p:nvPr/>
          </p:nvSpPr>
          <p:spPr>
            <a:xfrm>
              <a:off x="753649" y="4909251"/>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7" name="pl184"/>
            <p:cNvSpPr/>
            <p:nvPr/>
          </p:nvSpPr>
          <p:spPr>
            <a:xfrm>
              <a:off x="753649" y="4368015"/>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8" name="pl185"/>
            <p:cNvSpPr/>
            <p:nvPr/>
          </p:nvSpPr>
          <p:spPr>
            <a:xfrm>
              <a:off x="753649" y="3826778"/>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9" name="pl186"/>
            <p:cNvSpPr/>
            <p:nvPr/>
          </p:nvSpPr>
          <p:spPr>
            <a:xfrm>
              <a:off x="753649" y="3285542"/>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90" name="pl187"/>
            <p:cNvSpPr/>
            <p:nvPr/>
          </p:nvSpPr>
          <p:spPr>
            <a:xfrm>
              <a:off x="3232666"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1" name="pl188"/>
            <p:cNvSpPr/>
            <p:nvPr/>
          </p:nvSpPr>
          <p:spPr>
            <a:xfrm>
              <a:off x="6010193"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2" name="pl189"/>
            <p:cNvSpPr/>
            <p:nvPr/>
          </p:nvSpPr>
          <p:spPr>
            <a:xfrm>
              <a:off x="8787720"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3" name="pl190"/>
            <p:cNvSpPr/>
            <p:nvPr/>
          </p:nvSpPr>
          <p:spPr>
            <a:xfrm>
              <a:off x="11565246"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4" name="tx191"/>
            <p:cNvSpPr/>
            <p:nvPr/>
          </p:nvSpPr>
          <p:spPr>
            <a:xfrm>
              <a:off x="3201589" y="6185616"/>
              <a:ext cx="62155" cy="7879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5</a:t>
              </a:r>
            </a:p>
          </p:txBody>
        </p:sp>
        <p:sp>
          <p:nvSpPr>
            <p:cNvPr id="195" name="tx192"/>
            <p:cNvSpPr/>
            <p:nvPr/>
          </p:nvSpPr>
          <p:spPr>
            <a:xfrm>
              <a:off x="5979115" y="6183924"/>
              <a:ext cx="62155"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6</a:t>
              </a:r>
            </a:p>
          </p:txBody>
        </p:sp>
        <p:sp>
          <p:nvSpPr>
            <p:cNvPr id="196" name="tx193"/>
            <p:cNvSpPr/>
            <p:nvPr/>
          </p:nvSpPr>
          <p:spPr>
            <a:xfrm>
              <a:off x="8756642" y="6187580"/>
              <a:ext cx="62155" cy="7683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7</a:t>
              </a:r>
            </a:p>
          </p:txBody>
        </p:sp>
        <p:sp>
          <p:nvSpPr>
            <p:cNvPr id="197" name="tx194"/>
            <p:cNvSpPr/>
            <p:nvPr/>
          </p:nvSpPr>
          <p:spPr>
            <a:xfrm>
              <a:off x="11534169" y="6183815"/>
              <a:ext cx="62155" cy="80600"/>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8</a:t>
              </a:r>
            </a:p>
          </p:txBody>
        </p:sp>
        <p:sp>
          <p:nvSpPr>
            <p:cNvPr id="198" name="tx195"/>
            <p:cNvSpPr/>
            <p:nvPr/>
          </p:nvSpPr>
          <p:spPr>
            <a:xfrm>
              <a:off x="5876247" y="6290301"/>
              <a:ext cx="823397" cy="133833"/>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Sepal.Length</a:t>
              </a:r>
            </a:p>
          </p:txBody>
        </p:sp>
        <p:sp>
          <p:nvSpPr>
            <p:cNvPr id="199" name="tx196"/>
            <p:cNvSpPr/>
            <p:nvPr/>
          </p:nvSpPr>
          <p:spPr>
            <a:xfrm rot="-5400000">
              <a:off x="62123" y="4626727"/>
              <a:ext cx="753206" cy="13206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Sepal.Width</a:t>
              </a:r>
            </a:p>
          </p:txBody>
        </p:sp>
        <p:sp>
          <p:nvSpPr>
            <p:cNvPr id="200" name="rc197"/>
            <p:cNvSpPr/>
            <p:nvPr/>
          </p:nvSpPr>
          <p:spPr>
            <a:xfrm>
              <a:off x="5071701" y="2766080"/>
              <a:ext cx="2432489" cy="358634"/>
            </a:xfrm>
            <a:prstGeom prst="rect">
              <a:avLst/>
            </a:prstGeom>
            <a:solidFill>
              <a:srgbClr val="FFFFFF">
                <a:alpha val="100000"/>
              </a:srgbClr>
            </a:solidFill>
          </p:spPr>
          <p:txBody>
            <a:bodyPr/>
            <a:lstStyle/>
            <a:p/>
          </p:txBody>
        </p:sp>
        <p:sp>
          <p:nvSpPr>
            <p:cNvPr id="201" name="rc198"/>
            <p:cNvSpPr/>
            <p:nvPr/>
          </p:nvSpPr>
          <p:spPr>
            <a:xfrm>
              <a:off x="5210879" y="2835669"/>
              <a:ext cx="219455" cy="219456"/>
            </a:xfrm>
            <a:prstGeom prst="rect">
              <a:avLst/>
            </a:prstGeom>
            <a:solidFill>
              <a:srgbClr val="FFFFFF">
                <a:alpha val="100000"/>
              </a:srgbClr>
            </a:solidFill>
          </p:spPr>
          <p:txBody>
            <a:bodyPr/>
            <a:lstStyle/>
            <a:p/>
          </p:txBody>
        </p:sp>
        <p:sp>
          <p:nvSpPr>
            <p:cNvPr id="202" name="pt199"/>
            <p:cNvSpPr/>
            <p:nvPr/>
          </p:nvSpPr>
          <p:spPr>
            <a:xfrm>
              <a:off x="5295781" y="292057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03" name="rc200"/>
            <p:cNvSpPr/>
            <p:nvPr/>
          </p:nvSpPr>
          <p:spPr>
            <a:xfrm>
              <a:off x="5898790" y="2835669"/>
              <a:ext cx="219455" cy="219456"/>
            </a:xfrm>
            <a:prstGeom prst="rect">
              <a:avLst/>
            </a:prstGeom>
            <a:solidFill>
              <a:srgbClr val="FFFFFF">
                <a:alpha val="100000"/>
              </a:srgbClr>
            </a:solidFill>
          </p:spPr>
          <p:txBody>
            <a:bodyPr/>
            <a:lstStyle/>
            <a:p/>
          </p:txBody>
        </p:sp>
        <p:sp>
          <p:nvSpPr>
            <p:cNvPr id="204" name="pt201"/>
            <p:cNvSpPr/>
            <p:nvPr/>
          </p:nvSpPr>
          <p:spPr>
            <a:xfrm>
              <a:off x="5983693" y="29205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205" name="rc202"/>
            <p:cNvSpPr/>
            <p:nvPr/>
          </p:nvSpPr>
          <p:spPr>
            <a:xfrm>
              <a:off x="6735624" y="2835669"/>
              <a:ext cx="219455" cy="219456"/>
            </a:xfrm>
            <a:prstGeom prst="rect">
              <a:avLst/>
            </a:prstGeom>
            <a:solidFill>
              <a:srgbClr val="FFFFFF">
                <a:alpha val="100000"/>
              </a:srgbClr>
            </a:solidFill>
          </p:spPr>
          <p:txBody>
            <a:bodyPr/>
            <a:lstStyle/>
            <a:p/>
          </p:txBody>
        </p:sp>
        <p:sp>
          <p:nvSpPr>
            <p:cNvPr id="206" name="pt203"/>
            <p:cNvSpPr/>
            <p:nvPr/>
          </p:nvSpPr>
          <p:spPr>
            <a:xfrm>
              <a:off x="6820526" y="29205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207" name="tx204"/>
            <p:cNvSpPr/>
            <p:nvPr/>
          </p:nvSpPr>
          <p:spPr>
            <a:xfrm>
              <a:off x="5499924" y="2908480"/>
              <a:ext cx="329277" cy="7699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setosa</a:t>
              </a:r>
            </a:p>
          </p:txBody>
        </p:sp>
        <p:sp>
          <p:nvSpPr>
            <p:cNvPr id="208" name="tx205"/>
            <p:cNvSpPr/>
            <p:nvPr/>
          </p:nvSpPr>
          <p:spPr>
            <a:xfrm>
              <a:off x="6187836" y="2903078"/>
              <a:ext cx="478199" cy="8240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versicolor</a:t>
              </a:r>
            </a:p>
          </p:txBody>
        </p:sp>
        <p:sp>
          <p:nvSpPr>
            <p:cNvPr id="209" name="tx206"/>
            <p:cNvSpPr/>
            <p:nvPr/>
          </p:nvSpPr>
          <p:spPr>
            <a:xfrm>
              <a:off x="7024669" y="2880595"/>
              <a:ext cx="409932" cy="104884"/>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virginica</a:t>
              </a:r>
            </a:p>
          </p:txBody>
        </p:sp>
        <p:sp>
          <p:nvSpPr>
            <p:cNvPr id="210" name="tx207"/>
            <p:cNvSpPr/>
            <p:nvPr/>
          </p:nvSpPr>
          <p:spPr>
            <a:xfrm>
              <a:off x="788443" y="2559724"/>
              <a:ext cx="512483" cy="105866"/>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SubTitle</a:t>
              </a:r>
            </a:p>
          </p:txBody>
        </p:sp>
        <p:sp>
          <p:nvSpPr>
            <p:cNvPr id="211" name="tx208"/>
            <p:cNvSpPr/>
            <p:nvPr/>
          </p:nvSpPr>
          <p:spPr>
            <a:xfrm>
              <a:off x="788443" y="2335360"/>
              <a:ext cx="316698" cy="123356"/>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Helvetica"/>
                  <a:cs typeface="Helvetica"/>
                </a:rPr>
                <a:t>Title</a:t>
              </a:r>
            </a:p>
          </p:txBody>
        </p:sp>
      </p:grpSp>
      <p:sp xmlns:a="http://schemas.openxmlformats.org/drawingml/2006/main" xmlns:r="http://schemas.openxmlformats.org/officeDocument/2006/relationships" xmlns:p="http://schemas.openxmlformats.org/presentationml/2006/main">
        <p:nvSpPr>
          <p:cNvPr id="212" name="page_number"/>
          <p:cNvSpPr>
            <a:spLocks noGrp="1"/>
          </p:cNvSpPr>
          <p:nvPr>
            <p:ph type="body" sz="quarter" idx="14"/>
          </p:nvPr>
        </p:nvSpPr>
        <p:spPr>
          <a:xfrm>
            <a:off x="52960" y="6578569"/>
            <a:ext cx="500062" cy="255588"/>
          </a:xfrm>
        </p:spPr>
        <p:txBody>
          <a:bodyPr/>
          <a:lstStyle/>
          <a:p>
            <a:r>
              <a:rPr/>
              <a:t>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num"/>
          <p:cNvSpPr>
            <a:spLocks noGrp="1"/>
          </p:cNvSpPr>
          <p:nvPr>
            <p:ph type="body" sz="quarter" idx="10" hasCustomPrompt="1"/>
          </p:nvPr>
        </p:nvSpPr>
        <p:spPr>
          <a:xfrm>
            <a:off x="10637838" y="333375"/>
            <a:ext cx="1219200" cy="488950"/>
          </a:xfrm>
        </p:spPr>
        <p:txBody>
          <a:bodyPr/>
          <a:lstStyle/>
          <a:p>
            <a:r>
              <a:rPr/>
              <a:t>4.5</a:t>
            </a:r>
          </a:p>
        </p:txBody>
      </p:sp>
      <p:sp xmlns:a="http://schemas.openxmlformats.org/drawingml/2006/main" xmlns:r="http://schemas.openxmlformats.org/officeDocument/2006/relationships" xmlns:p="http://schemas.openxmlformats.org/presentationml/2006/main">
        <p:nvSpPr>
          <p:cNvPr id="3" name="header"/>
          <p:cNvSpPr>
            <a:spLocks noGrp="1"/>
          </p:cNvSpPr>
          <p:nvPr>
            <p:ph type="body" sz="quarter" idx="16"/>
          </p:nvPr>
        </p:nvSpPr>
        <p:spPr>
          <a:xfrm>
            <a:off x="334963" y="970195"/>
            <a:ext cx="11522075" cy="596436"/>
          </a:xfrm>
        </p:spPr>
        <p:txBody>
          <a:bodyPr/>
          <a:lstStyle/>
          <a:p>
            <a:r>
              <a:rPr/>
              <a:t>ערב טוב לכולםן</a:t>
            </a:r>
          </a:p>
        </p:txBody>
      </p:sp>
      <p:sp xmlns:a="http://schemas.openxmlformats.org/drawingml/2006/main" xmlns:r="http://schemas.openxmlformats.org/officeDocument/2006/relationships" xmlns:p="http://schemas.openxmlformats.org/presentationml/2006/main">
        <p:nvSpPr>
          <p:cNvPr id="4" name="text"/>
          <p:cNvSpPr>
            <a:spLocks noGrp="1"/>
          </p:cNvSpPr>
          <p:nvPr>
            <p:ph type="body" sz="quarter" idx="15"/>
          </p:nvPr>
        </p:nvSpPr>
        <p:spPr>
          <a:xfrm>
            <a:off x="3035300" y="1776857"/>
            <a:ext cx="8821739" cy="4747768"/>
          </a:xfrm>
        </p:spPr>
        <p:txBody>
          <a:bodyPr/>
          <a:lstStyle/>
          <a:p>
            <a:r>
              <a:rPr/>
              <a:t>חיילים, אל תתנו את עצמכם לבריונים, אנשים הבזים לכם ומשעבדים אתכם, הממשטרים את חייכם, האומרים לכם מה לעשות, מה לחשוב ומה להרגיש, המאמנים ומרעיבים אתכם, המתייחסים אליכם כאל בקר ומשתמשים בכם כבשר תותחים. אל תתנו את עצמכם לאנשים לא טבעיים אלו, אנשי מכונה עם מוחות מכונה ולבבות מכונה. אתם אינכם מכונות, אינכם בקר, אתם אנשים. אהבת האנושות מפעמת בליבכם, אינכם שונאים. רק הבלתי אהובים שונאים, הבלתי אהובים והבלתי טבעיים. חיילים, אל תלחמו למען העבדות, הילחמו למען החירות. בפרק 17 בבשורה על-פי לוקאס נכתב: "ממלכת האל מצויה באדם", לא באדם אחד ולא בקבוצת בני אדם אלא באנושות כולה, בכם, בכם העם יש את הכוח, הכוח ליצור מכונות, הכוח ליצור אושר. בכם העם יש את הכוח להפוך את החיים הללו לחופשיים ויפים, להפוך את החיים להרפתקה מופלאה. לכן בשם הדמוקרטיה הבה נשתמש בכוח הזה, הבה נתאחד ללחום למען עולם חדש, עולם הגון, שייתן לאדם את הסיכוי לעבוד, שייתן עתיד לצעירים וביטחון לעת זקנה.</a:t>
            </a:r>
          </a:p>
        </p:txBody>
      </p:sp>
      <p:sp xmlns:a="http://schemas.openxmlformats.org/drawingml/2006/main" xmlns:r="http://schemas.openxmlformats.org/officeDocument/2006/relationships" xmlns:p="http://schemas.openxmlformats.org/presentationml/2006/main">
        <p:nvSpPr>
          <p:cNvPr id="5" name="page_number"/>
          <p:cNvSpPr>
            <a:spLocks noGrp="1"/>
          </p:cNvSpPr>
          <p:nvPr>
            <p:ph type="body" sz="quarter" idx="14"/>
          </p:nvPr>
        </p:nvSpPr>
        <p:spPr>
          <a:xfrm>
            <a:off x="52960" y="6578569"/>
            <a:ext cx="500062" cy="255588"/>
          </a:xfrm>
        </p:spPr>
        <p:txBody>
          <a:bodyPr/>
          <a:lstStyle/>
          <a:p>
            <a:r>
              <a:rPr/>
              <a:t>5</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num"/>
          <p:cNvSpPr>
            <a:spLocks noGrp="1"/>
          </p:cNvSpPr>
          <p:nvPr>
            <p:ph type="body" sz="quarter" idx="10" hasCustomPrompt="1"/>
          </p:nvPr>
        </p:nvSpPr>
        <p:spPr>
          <a:xfrm>
            <a:off x="10637838" y="333375"/>
            <a:ext cx="1219200" cy="488950"/>
          </a:xfrm>
        </p:spPr>
        <p:txBody>
          <a:bodyPr/>
          <a:lstStyle/>
          <a:p>
            <a:r>
              <a:rPr/>
              <a:t>4.3</a:t>
            </a:r>
          </a:p>
        </p:txBody>
      </p:sp>
      <p:sp xmlns:a="http://schemas.openxmlformats.org/drawingml/2006/main" xmlns:r="http://schemas.openxmlformats.org/officeDocument/2006/relationships" xmlns:p="http://schemas.openxmlformats.org/presentationml/2006/main">
        <p:nvSpPr>
          <p:cNvPr id="3" name="text"/>
          <p:cNvSpPr>
            <a:spLocks noGrp="1"/>
          </p:cNvSpPr>
          <p:nvPr>
            <p:ph type="body" sz="quarter" idx="15"/>
          </p:nvPr>
        </p:nvSpPr>
        <p:spPr>
          <a:xfrm>
            <a:off x="8126858" y="1268413"/>
            <a:ext cx="3730180" cy="5256212"/>
          </a:xfrm>
        </p:spPr>
        <p:txBody>
          <a:bodyPr/>
          <a:lstStyle/>
          <a:p>
            <a:r>
              <a:rPr/>
              <a:t>פיתחנו מהירות, אך כלאנו את עצמנו. מכונות הנותנות שפע השאירו אותנו במחסור. ידיעתנו הותירה אותנו ציניים, תבונתינו קשה ולא נדיבה. אנו חושבים יותר מדי ומרגישים פחות מדי. יותר ממיכון דרושה לנו אנושיות. יותר מתבונה דרושות לנו נדיבות ועדינות. בלי תכונות אלו החיים יהיו אלימים והכל יאבד. המטוס והרדיו קרבו אותנו - עצם טבען של המצאות אלו זועק למען הטוב שבאדם, זועק לאחווה כלל עולמית ולאחדות כולנו.</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4" name="plot"/>
          <p:cNvGrpSpPr/>
          <p:nvPr/>
        </p:nvGrpSpPr>
        <p:grpSpPr>
          <a:xfrm>
            <a:off x="334963" y="873125"/>
            <a:ext cx="7537798" cy="5651500"/>
            <a:chOff x="334963" y="873125"/>
            <a:chExt cx="7537798" cy="5651500"/>
          </a:xfrm>
        </p:grpSpPr>
        <p:sp>
          <p:nvSpPr>
            <p:cNvPr id="5" name="rc3"/>
            <p:cNvSpPr/>
            <p:nvPr/>
          </p:nvSpPr>
          <p:spPr>
            <a:xfrm>
              <a:off x="334963" y="873125"/>
              <a:ext cx="7537797" cy="5651500"/>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6" name="rc4"/>
            <p:cNvSpPr/>
            <p:nvPr/>
          </p:nvSpPr>
          <p:spPr>
            <a:xfrm>
              <a:off x="788443" y="1868135"/>
              <a:ext cx="7014728" cy="4253486"/>
            </a:xfrm>
            <a:prstGeom prst="rect">
              <a:avLst/>
            </a:prstGeom>
            <a:solidFill>
              <a:srgbClr val="FFFFFF">
                <a:alpha val="100000"/>
              </a:srgbClr>
            </a:solidFill>
          </p:spPr>
          <p:txBody>
            <a:bodyPr/>
            <a:lstStyle/>
            <a:p/>
          </p:txBody>
        </p:sp>
        <p:sp>
          <p:nvSpPr>
            <p:cNvPr id="7" name="pl5"/>
            <p:cNvSpPr/>
            <p:nvPr/>
          </p:nvSpPr>
          <p:spPr>
            <a:xfrm>
              <a:off x="788443" y="5525489"/>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8" name="pl6"/>
            <p:cNvSpPr/>
            <p:nvPr/>
          </p:nvSpPr>
          <p:spPr>
            <a:xfrm>
              <a:off x="788443" y="4719904"/>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9" name="pl7"/>
            <p:cNvSpPr/>
            <p:nvPr/>
          </p:nvSpPr>
          <p:spPr>
            <a:xfrm>
              <a:off x="788443" y="3914320"/>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10" name="pl8"/>
            <p:cNvSpPr/>
            <p:nvPr/>
          </p:nvSpPr>
          <p:spPr>
            <a:xfrm>
              <a:off x="788443" y="3108735"/>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11" name="pl9"/>
            <p:cNvSpPr/>
            <p:nvPr/>
          </p:nvSpPr>
          <p:spPr>
            <a:xfrm>
              <a:off x="788443" y="2303151"/>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12" name="pl10"/>
            <p:cNvSpPr/>
            <p:nvPr/>
          </p:nvSpPr>
          <p:spPr>
            <a:xfrm>
              <a:off x="1461574"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3" name="pl11"/>
            <p:cNvSpPr/>
            <p:nvPr/>
          </p:nvSpPr>
          <p:spPr>
            <a:xfrm>
              <a:off x="3232970"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4" name="pl12"/>
            <p:cNvSpPr/>
            <p:nvPr/>
          </p:nvSpPr>
          <p:spPr>
            <a:xfrm>
              <a:off x="5004366"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5" name="pl13"/>
            <p:cNvSpPr/>
            <p:nvPr/>
          </p:nvSpPr>
          <p:spPr>
            <a:xfrm>
              <a:off x="6775762"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6" name="pl14"/>
            <p:cNvSpPr/>
            <p:nvPr/>
          </p:nvSpPr>
          <p:spPr>
            <a:xfrm>
              <a:off x="788443" y="5928281"/>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17" name="pl15"/>
            <p:cNvSpPr/>
            <p:nvPr/>
          </p:nvSpPr>
          <p:spPr>
            <a:xfrm>
              <a:off x="788443" y="5122697"/>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18" name="pl16"/>
            <p:cNvSpPr/>
            <p:nvPr/>
          </p:nvSpPr>
          <p:spPr>
            <a:xfrm>
              <a:off x="788443" y="4317112"/>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19" name="pl17"/>
            <p:cNvSpPr/>
            <p:nvPr/>
          </p:nvSpPr>
          <p:spPr>
            <a:xfrm>
              <a:off x="788443" y="3511528"/>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20" name="pl18"/>
            <p:cNvSpPr/>
            <p:nvPr/>
          </p:nvSpPr>
          <p:spPr>
            <a:xfrm>
              <a:off x="788443" y="2705943"/>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21" name="pl19"/>
            <p:cNvSpPr/>
            <p:nvPr/>
          </p:nvSpPr>
          <p:spPr>
            <a:xfrm>
              <a:off x="788443" y="1900359"/>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22" name="pl20"/>
            <p:cNvSpPr/>
            <p:nvPr/>
          </p:nvSpPr>
          <p:spPr>
            <a:xfrm>
              <a:off x="2347272"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3" name="pl21"/>
            <p:cNvSpPr/>
            <p:nvPr/>
          </p:nvSpPr>
          <p:spPr>
            <a:xfrm>
              <a:off x="4118668"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4" name="pl22"/>
            <p:cNvSpPr/>
            <p:nvPr/>
          </p:nvSpPr>
          <p:spPr>
            <a:xfrm>
              <a:off x="5890064"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5" name="pl23"/>
            <p:cNvSpPr/>
            <p:nvPr/>
          </p:nvSpPr>
          <p:spPr>
            <a:xfrm>
              <a:off x="7661460"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6" name="pt24"/>
            <p:cNvSpPr/>
            <p:nvPr/>
          </p:nvSpPr>
          <p:spPr>
            <a:xfrm>
              <a:off x="2499585"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7" name="pt25"/>
            <p:cNvSpPr/>
            <p:nvPr/>
          </p:nvSpPr>
          <p:spPr>
            <a:xfrm>
              <a:off x="2145306"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8" name="pt26"/>
            <p:cNvSpPr/>
            <p:nvPr/>
          </p:nvSpPr>
          <p:spPr>
            <a:xfrm>
              <a:off x="179102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9" name="pt27"/>
            <p:cNvSpPr/>
            <p:nvPr/>
          </p:nvSpPr>
          <p:spPr>
            <a:xfrm>
              <a:off x="1613887"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0" name="pt28"/>
            <p:cNvSpPr/>
            <p:nvPr/>
          </p:nvSpPr>
          <p:spPr>
            <a:xfrm>
              <a:off x="2322446"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1" name="pt29"/>
            <p:cNvSpPr/>
            <p:nvPr/>
          </p:nvSpPr>
          <p:spPr>
            <a:xfrm>
              <a:off x="3031004" y="284223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2" name="pt30"/>
            <p:cNvSpPr/>
            <p:nvPr/>
          </p:nvSpPr>
          <p:spPr>
            <a:xfrm>
              <a:off x="1613887"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3" name="pt31"/>
            <p:cNvSpPr/>
            <p:nvPr/>
          </p:nvSpPr>
          <p:spPr>
            <a:xfrm>
              <a:off x="2322446"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4" name="pt32"/>
            <p:cNvSpPr/>
            <p:nvPr/>
          </p:nvSpPr>
          <p:spPr>
            <a:xfrm>
              <a:off x="1259608" y="445340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5" name="pt33"/>
            <p:cNvSpPr/>
            <p:nvPr/>
          </p:nvSpPr>
          <p:spPr>
            <a:xfrm>
              <a:off x="2145306"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6" name="pt34"/>
            <p:cNvSpPr/>
            <p:nvPr/>
          </p:nvSpPr>
          <p:spPr>
            <a:xfrm>
              <a:off x="3031004"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7" name="pt35"/>
            <p:cNvSpPr/>
            <p:nvPr/>
          </p:nvSpPr>
          <p:spPr>
            <a:xfrm>
              <a:off x="1968166"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8" name="pt36"/>
            <p:cNvSpPr/>
            <p:nvPr/>
          </p:nvSpPr>
          <p:spPr>
            <a:xfrm>
              <a:off x="1968166"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9" name="pt37"/>
            <p:cNvSpPr/>
            <p:nvPr/>
          </p:nvSpPr>
          <p:spPr>
            <a:xfrm>
              <a:off x="1082468"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0" name="pt38"/>
            <p:cNvSpPr/>
            <p:nvPr/>
          </p:nvSpPr>
          <p:spPr>
            <a:xfrm>
              <a:off x="3739563" y="268111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1" name="pt39"/>
            <p:cNvSpPr/>
            <p:nvPr/>
          </p:nvSpPr>
          <p:spPr>
            <a:xfrm>
              <a:off x="3562423" y="203665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2" name="pt40"/>
            <p:cNvSpPr/>
            <p:nvPr/>
          </p:nvSpPr>
          <p:spPr>
            <a:xfrm>
              <a:off x="3031004" y="284223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3" name="pt41"/>
            <p:cNvSpPr/>
            <p:nvPr/>
          </p:nvSpPr>
          <p:spPr>
            <a:xfrm>
              <a:off x="2499585"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4" name="pt42"/>
            <p:cNvSpPr/>
            <p:nvPr/>
          </p:nvSpPr>
          <p:spPr>
            <a:xfrm>
              <a:off x="3562423"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5" name="pt43"/>
            <p:cNvSpPr/>
            <p:nvPr/>
          </p:nvSpPr>
          <p:spPr>
            <a:xfrm>
              <a:off x="2499585"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6" name="pt44"/>
            <p:cNvSpPr/>
            <p:nvPr/>
          </p:nvSpPr>
          <p:spPr>
            <a:xfrm>
              <a:off x="3031004"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7" name="pt45"/>
            <p:cNvSpPr/>
            <p:nvPr/>
          </p:nvSpPr>
          <p:spPr>
            <a:xfrm>
              <a:off x="2499585"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8" name="pt46"/>
            <p:cNvSpPr/>
            <p:nvPr/>
          </p:nvSpPr>
          <p:spPr>
            <a:xfrm>
              <a:off x="1613887"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9" name="pt47"/>
            <p:cNvSpPr/>
            <p:nvPr/>
          </p:nvSpPr>
          <p:spPr>
            <a:xfrm>
              <a:off x="2499585" y="380893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0" name="pt48"/>
            <p:cNvSpPr/>
            <p:nvPr/>
          </p:nvSpPr>
          <p:spPr>
            <a:xfrm>
              <a:off x="1968166"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1" name="pt49"/>
            <p:cNvSpPr/>
            <p:nvPr/>
          </p:nvSpPr>
          <p:spPr>
            <a:xfrm>
              <a:off x="2322446"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2" name="pt50"/>
            <p:cNvSpPr/>
            <p:nvPr/>
          </p:nvSpPr>
          <p:spPr>
            <a:xfrm>
              <a:off x="2322446"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3" name="pt51"/>
            <p:cNvSpPr/>
            <p:nvPr/>
          </p:nvSpPr>
          <p:spPr>
            <a:xfrm>
              <a:off x="2676725"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4" name="pt52"/>
            <p:cNvSpPr/>
            <p:nvPr/>
          </p:nvSpPr>
          <p:spPr>
            <a:xfrm>
              <a:off x="2676725"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5" name="pt53"/>
            <p:cNvSpPr/>
            <p:nvPr/>
          </p:nvSpPr>
          <p:spPr>
            <a:xfrm>
              <a:off x="179102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6" name="pt54"/>
            <p:cNvSpPr/>
            <p:nvPr/>
          </p:nvSpPr>
          <p:spPr>
            <a:xfrm>
              <a:off x="1968166"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7" name="pt55"/>
            <p:cNvSpPr/>
            <p:nvPr/>
          </p:nvSpPr>
          <p:spPr>
            <a:xfrm>
              <a:off x="3031004"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8" name="pt56"/>
            <p:cNvSpPr/>
            <p:nvPr/>
          </p:nvSpPr>
          <p:spPr>
            <a:xfrm>
              <a:off x="2676725" y="252000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9" name="pt57"/>
            <p:cNvSpPr/>
            <p:nvPr/>
          </p:nvSpPr>
          <p:spPr>
            <a:xfrm>
              <a:off x="3208144" y="235888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0" name="pt58"/>
            <p:cNvSpPr/>
            <p:nvPr/>
          </p:nvSpPr>
          <p:spPr>
            <a:xfrm>
              <a:off x="2145306"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1" name="pt59"/>
            <p:cNvSpPr/>
            <p:nvPr/>
          </p:nvSpPr>
          <p:spPr>
            <a:xfrm>
              <a:off x="2322446"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2" name="pt60"/>
            <p:cNvSpPr/>
            <p:nvPr/>
          </p:nvSpPr>
          <p:spPr>
            <a:xfrm>
              <a:off x="3208144"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3" name="pt61"/>
            <p:cNvSpPr/>
            <p:nvPr/>
          </p:nvSpPr>
          <p:spPr>
            <a:xfrm>
              <a:off x="2145306"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4" name="pt62"/>
            <p:cNvSpPr/>
            <p:nvPr/>
          </p:nvSpPr>
          <p:spPr>
            <a:xfrm>
              <a:off x="1259608"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5" name="pt63"/>
            <p:cNvSpPr/>
            <p:nvPr/>
          </p:nvSpPr>
          <p:spPr>
            <a:xfrm>
              <a:off x="2499585"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6" name="pt64"/>
            <p:cNvSpPr/>
            <p:nvPr/>
          </p:nvSpPr>
          <p:spPr>
            <a:xfrm>
              <a:off x="2322446"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7" name="pt65"/>
            <p:cNvSpPr/>
            <p:nvPr/>
          </p:nvSpPr>
          <p:spPr>
            <a:xfrm>
              <a:off x="1436748" y="542010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8" name="pt66"/>
            <p:cNvSpPr/>
            <p:nvPr/>
          </p:nvSpPr>
          <p:spPr>
            <a:xfrm>
              <a:off x="1259608"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9" name="pt67"/>
            <p:cNvSpPr/>
            <p:nvPr/>
          </p:nvSpPr>
          <p:spPr>
            <a:xfrm>
              <a:off x="2322446"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0" name="pt68"/>
            <p:cNvSpPr/>
            <p:nvPr/>
          </p:nvSpPr>
          <p:spPr>
            <a:xfrm>
              <a:off x="2499585"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1" name="pt69"/>
            <p:cNvSpPr/>
            <p:nvPr/>
          </p:nvSpPr>
          <p:spPr>
            <a:xfrm>
              <a:off x="1968166"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2" name="pt70"/>
            <p:cNvSpPr/>
            <p:nvPr/>
          </p:nvSpPr>
          <p:spPr>
            <a:xfrm>
              <a:off x="2499585"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3" name="pt71"/>
            <p:cNvSpPr/>
            <p:nvPr/>
          </p:nvSpPr>
          <p:spPr>
            <a:xfrm>
              <a:off x="161388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4" name="pt72"/>
            <p:cNvSpPr/>
            <p:nvPr/>
          </p:nvSpPr>
          <p:spPr>
            <a:xfrm>
              <a:off x="2853864"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5" name="pt73"/>
            <p:cNvSpPr/>
            <p:nvPr/>
          </p:nvSpPr>
          <p:spPr>
            <a:xfrm>
              <a:off x="2322446" y="380893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6" name="pt74"/>
            <p:cNvSpPr/>
            <p:nvPr/>
          </p:nvSpPr>
          <p:spPr>
            <a:xfrm>
              <a:off x="5865238"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7" name="pt75"/>
            <p:cNvSpPr/>
            <p:nvPr/>
          </p:nvSpPr>
          <p:spPr>
            <a:xfrm>
              <a:off x="4802400"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8" name="pt76"/>
            <p:cNvSpPr/>
            <p:nvPr/>
          </p:nvSpPr>
          <p:spPr>
            <a:xfrm>
              <a:off x="5688098"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9" name="pt77"/>
            <p:cNvSpPr/>
            <p:nvPr/>
          </p:nvSpPr>
          <p:spPr>
            <a:xfrm>
              <a:off x="3208144"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0" name="pt78"/>
            <p:cNvSpPr/>
            <p:nvPr/>
          </p:nvSpPr>
          <p:spPr>
            <a:xfrm>
              <a:off x="4979540"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1" name="pt79"/>
            <p:cNvSpPr/>
            <p:nvPr/>
          </p:nvSpPr>
          <p:spPr>
            <a:xfrm>
              <a:off x="3562423"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2" name="pt80"/>
            <p:cNvSpPr/>
            <p:nvPr/>
          </p:nvSpPr>
          <p:spPr>
            <a:xfrm>
              <a:off x="4625261" y="380893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3" name="pt81"/>
            <p:cNvSpPr/>
            <p:nvPr/>
          </p:nvSpPr>
          <p:spPr>
            <a:xfrm>
              <a:off x="2145306"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4" name="pt82"/>
            <p:cNvSpPr/>
            <p:nvPr/>
          </p:nvSpPr>
          <p:spPr>
            <a:xfrm>
              <a:off x="5156679"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5" name="pt83"/>
            <p:cNvSpPr/>
            <p:nvPr/>
          </p:nvSpPr>
          <p:spPr>
            <a:xfrm>
              <a:off x="2676725"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6" name="pt84"/>
            <p:cNvSpPr/>
            <p:nvPr/>
          </p:nvSpPr>
          <p:spPr>
            <a:xfrm>
              <a:off x="2322446" y="590345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7" name="pt85"/>
            <p:cNvSpPr/>
            <p:nvPr/>
          </p:nvSpPr>
          <p:spPr>
            <a:xfrm>
              <a:off x="3916702"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8" name="pt86"/>
            <p:cNvSpPr/>
            <p:nvPr/>
          </p:nvSpPr>
          <p:spPr>
            <a:xfrm>
              <a:off x="4093842" y="558122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9" name="pt87"/>
            <p:cNvSpPr/>
            <p:nvPr/>
          </p:nvSpPr>
          <p:spPr>
            <a:xfrm>
              <a:off x="4270981"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0" name="pt88"/>
            <p:cNvSpPr/>
            <p:nvPr/>
          </p:nvSpPr>
          <p:spPr>
            <a:xfrm>
              <a:off x="3385283"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1" name="pt89"/>
            <p:cNvSpPr/>
            <p:nvPr/>
          </p:nvSpPr>
          <p:spPr>
            <a:xfrm>
              <a:off x="5333819"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2" name="pt90"/>
            <p:cNvSpPr/>
            <p:nvPr/>
          </p:nvSpPr>
          <p:spPr>
            <a:xfrm>
              <a:off x="3385283"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3" name="pt91"/>
            <p:cNvSpPr/>
            <p:nvPr/>
          </p:nvSpPr>
          <p:spPr>
            <a:xfrm>
              <a:off x="3739563"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4" name="pt92"/>
            <p:cNvSpPr/>
            <p:nvPr/>
          </p:nvSpPr>
          <p:spPr>
            <a:xfrm>
              <a:off x="4448121" y="558122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5" name="pt93"/>
            <p:cNvSpPr/>
            <p:nvPr/>
          </p:nvSpPr>
          <p:spPr>
            <a:xfrm>
              <a:off x="3385283"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6" name="pt94"/>
            <p:cNvSpPr/>
            <p:nvPr/>
          </p:nvSpPr>
          <p:spPr>
            <a:xfrm>
              <a:off x="3916702"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7" name="pt95"/>
            <p:cNvSpPr/>
            <p:nvPr/>
          </p:nvSpPr>
          <p:spPr>
            <a:xfrm>
              <a:off x="4270981"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8" name="pt96"/>
            <p:cNvSpPr/>
            <p:nvPr/>
          </p:nvSpPr>
          <p:spPr>
            <a:xfrm>
              <a:off x="4625261"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9" name="pt97"/>
            <p:cNvSpPr/>
            <p:nvPr/>
          </p:nvSpPr>
          <p:spPr>
            <a:xfrm>
              <a:off x="4270981"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0" name="pt98"/>
            <p:cNvSpPr/>
            <p:nvPr/>
          </p:nvSpPr>
          <p:spPr>
            <a:xfrm>
              <a:off x="4802400"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1" name="pt99"/>
            <p:cNvSpPr/>
            <p:nvPr/>
          </p:nvSpPr>
          <p:spPr>
            <a:xfrm>
              <a:off x="5156679"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2" name="pt100"/>
            <p:cNvSpPr/>
            <p:nvPr/>
          </p:nvSpPr>
          <p:spPr>
            <a:xfrm>
              <a:off x="5510959"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3" name="pt101"/>
            <p:cNvSpPr/>
            <p:nvPr/>
          </p:nvSpPr>
          <p:spPr>
            <a:xfrm>
              <a:off x="5333819"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4" name="pt102"/>
            <p:cNvSpPr/>
            <p:nvPr/>
          </p:nvSpPr>
          <p:spPr>
            <a:xfrm>
              <a:off x="409384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5" name="pt103"/>
            <p:cNvSpPr/>
            <p:nvPr/>
          </p:nvSpPr>
          <p:spPr>
            <a:xfrm>
              <a:off x="3562423"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6" name="pt104"/>
            <p:cNvSpPr/>
            <p:nvPr/>
          </p:nvSpPr>
          <p:spPr>
            <a:xfrm>
              <a:off x="3208144"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7" name="pt105"/>
            <p:cNvSpPr/>
            <p:nvPr/>
          </p:nvSpPr>
          <p:spPr>
            <a:xfrm>
              <a:off x="3208144"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8" name="pt106"/>
            <p:cNvSpPr/>
            <p:nvPr/>
          </p:nvSpPr>
          <p:spPr>
            <a:xfrm>
              <a:off x="3739563"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9" name="pt107"/>
            <p:cNvSpPr/>
            <p:nvPr/>
          </p:nvSpPr>
          <p:spPr>
            <a:xfrm>
              <a:off x="409384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0" name="pt108"/>
            <p:cNvSpPr/>
            <p:nvPr/>
          </p:nvSpPr>
          <p:spPr>
            <a:xfrm>
              <a:off x="3031004"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1" name="pt109"/>
            <p:cNvSpPr/>
            <p:nvPr/>
          </p:nvSpPr>
          <p:spPr>
            <a:xfrm>
              <a:off x="4093842" y="364781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2" name="pt110"/>
            <p:cNvSpPr/>
            <p:nvPr/>
          </p:nvSpPr>
          <p:spPr>
            <a:xfrm>
              <a:off x="5333819"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3" name="pt111"/>
            <p:cNvSpPr/>
            <p:nvPr/>
          </p:nvSpPr>
          <p:spPr>
            <a:xfrm>
              <a:off x="4625261"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4" name="pt112"/>
            <p:cNvSpPr/>
            <p:nvPr/>
          </p:nvSpPr>
          <p:spPr>
            <a:xfrm>
              <a:off x="3385283"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5" name="pt113"/>
            <p:cNvSpPr/>
            <p:nvPr/>
          </p:nvSpPr>
          <p:spPr>
            <a:xfrm>
              <a:off x="3208144"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6" name="pt114"/>
            <p:cNvSpPr/>
            <p:nvPr/>
          </p:nvSpPr>
          <p:spPr>
            <a:xfrm>
              <a:off x="3208144"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7" name="pt115"/>
            <p:cNvSpPr/>
            <p:nvPr/>
          </p:nvSpPr>
          <p:spPr>
            <a:xfrm>
              <a:off x="4270981"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8" name="pt116"/>
            <p:cNvSpPr/>
            <p:nvPr/>
          </p:nvSpPr>
          <p:spPr>
            <a:xfrm>
              <a:off x="3739563"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9" name="pt117"/>
            <p:cNvSpPr/>
            <p:nvPr/>
          </p:nvSpPr>
          <p:spPr>
            <a:xfrm>
              <a:off x="2322446"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0" name="pt118"/>
            <p:cNvSpPr/>
            <p:nvPr/>
          </p:nvSpPr>
          <p:spPr>
            <a:xfrm>
              <a:off x="3385283"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1" name="pt119"/>
            <p:cNvSpPr/>
            <p:nvPr/>
          </p:nvSpPr>
          <p:spPr>
            <a:xfrm>
              <a:off x="3562423"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2" name="pt120"/>
            <p:cNvSpPr/>
            <p:nvPr/>
          </p:nvSpPr>
          <p:spPr>
            <a:xfrm>
              <a:off x="3562423"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3" name="pt121"/>
            <p:cNvSpPr/>
            <p:nvPr/>
          </p:nvSpPr>
          <p:spPr>
            <a:xfrm>
              <a:off x="4448121"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4" name="pt122"/>
            <p:cNvSpPr/>
            <p:nvPr/>
          </p:nvSpPr>
          <p:spPr>
            <a:xfrm>
              <a:off x="2499585"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5" name="pt123"/>
            <p:cNvSpPr/>
            <p:nvPr/>
          </p:nvSpPr>
          <p:spPr>
            <a:xfrm>
              <a:off x="3562423"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6" name="pt124"/>
            <p:cNvSpPr/>
            <p:nvPr/>
          </p:nvSpPr>
          <p:spPr>
            <a:xfrm>
              <a:off x="4625261"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7" name="pt125"/>
            <p:cNvSpPr/>
            <p:nvPr/>
          </p:nvSpPr>
          <p:spPr>
            <a:xfrm>
              <a:off x="3739563"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8" name="pt126"/>
            <p:cNvSpPr/>
            <p:nvPr/>
          </p:nvSpPr>
          <p:spPr>
            <a:xfrm>
              <a:off x="604237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9" name="pt127"/>
            <p:cNvSpPr/>
            <p:nvPr/>
          </p:nvSpPr>
          <p:spPr>
            <a:xfrm>
              <a:off x="4625261" y="445340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0" name="pt128"/>
            <p:cNvSpPr/>
            <p:nvPr/>
          </p:nvSpPr>
          <p:spPr>
            <a:xfrm>
              <a:off x="4979540"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1" name="pt129"/>
            <p:cNvSpPr/>
            <p:nvPr/>
          </p:nvSpPr>
          <p:spPr>
            <a:xfrm>
              <a:off x="6928075"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2" name="pt130"/>
            <p:cNvSpPr/>
            <p:nvPr/>
          </p:nvSpPr>
          <p:spPr>
            <a:xfrm>
              <a:off x="2145306"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3" name="pt131"/>
            <p:cNvSpPr/>
            <p:nvPr/>
          </p:nvSpPr>
          <p:spPr>
            <a:xfrm>
              <a:off x="6396657" y="445340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4" name="pt132"/>
            <p:cNvSpPr/>
            <p:nvPr/>
          </p:nvSpPr>
          <p:spPr>
            <a:xfrm>
              <a:off x="5333819"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5" name="pt133"/>
            <p:cNvSpPr/>
            <p:nvPr/>
          </p:nvSpPr>
          <p:spPr>
            <a:xfrm>
              <a:off x="6219517" y="332558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6" name="pt134"/>
            <p:cNvSpPr/>
            <p:nvPr/>
          </p:nvSpPr>
          <p:spPr>
            <a:xfrm>
              <a:off x="4979540"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7" name="pt135"/>
            <p:cNvSpPr/>
            <p:nvPr/>
          </p:nvSpPr>
          <p:spPr>
            <a:xfrm>
              <a:off x="4802400"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8" name="pt136"/>
            <p:cNvSpPr/>
            <p:nvPr/>
          </p:nvSpPr>
          <p:spPr>
            <a:xfrm>
              <a:off x="5510959"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9" name="pt137"/>
            <p:cNvSpPr/>
            <p:nvPr/>
          </p:nvSpPr>
          <p:spPr>
            <a:xfrm>
              <a:off x="3562423"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0" name="pt138"/>
            <p:cNvSpPr/>
            <p:nvPr/>
          </p:nvSpPr>
          <p:spPr>
            <a:xfrm>
              <a:off x="3739563"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1" name="pt139"/>
            <p:cNvSpPr/>
            <p:nvPr/>
          </p:nvSpPr>
          <p:spPr>
            <a:xfrm>
              <a:off x="4802400"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2" name="pt140"/>
            <p:cNvSpPr/>
            <p:nvPr/>
          </p:nvSpPr>
          <p:spPr>
            <a:xfrm>
              <a:off x="4979540"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3" name="pt141"/>
            <p:cNvSpPr/>
            <p:nvPr/>
          </p:nvSpPr>
          <p:spPr>
            <a:xfrm>
              <a:off x="7105215" y="300335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4" name="pt142"/>
            <p:cNvSpPr/>
            <p:nvPr/>
          </p:nvSpPr>
          <p:spPr>
            <a:xfrm>
              <a:off x="7105215" y="493675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5" name="pt143"/>
            <p:cNvSpPr/>
            <p:nvPr/>
          </p:nvSpPr>
          <p:spPr>
            <a:xfrm>
              <a:off x="4093842" y="558122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6" name="pt144"/>
            <p:cNvSpPr/>
            <p:nvPr/>
          </p:nvSpPr>
          <p:spPr>
            <a:xfrm>
              <a:off x="5688098"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7" name="pt145"/>
            <p:cNvSpPr/>
            <p:nvPr/>
          </p:nvSpPr>
          <p:spPr>
            <a:xfrm>
              <a:off x="3385283"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8" name="pt146"/>
            <p:cNvSpPr/>
            <p:nvPr/>
          </p:nvSpPr>
          <p:spPr>
            <a:xfrm>
              <a:off x="7105215"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9" name="pt147"/>
            <p:cNvSpPr/>
            <p:nvPr/>
          </p:nvSpPr>
          <p:spPr>
            <a:xfrm>
              <a:off x="4625261"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0" name="pt148"/>
            <p:cNvSpPr/>
            <p:nvPr/>
          </p:nvSpPr>
          <p:spPr>
            <a:xfrm>
              <a:off x="5333819"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1" name="pt149"/>
            <p:cNvSpPr/>
            <p:nvPr/>
          </p:nvSpPr>
          <p:spPr>
            <a:xfrm>
              <a:off x="6219517"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2" name="pt150"/>
            <p:cNvSpPr/>
            <p:nvPr/>
          </p:nvSpPr>
          <p:spPr>
            <a:xfrm>
              <a:off x="4448121"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3" name="pt151"/>
            <p:cNvSpPr/>
            <p:nvPr/>
          </p:nvSpPr>
          <p:spPr>
            <a:xfrm>
              <a:off x="4270981"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4" name="pt152"/>
            <p:cNvSpPr/>
            <p:nvPr/>
          </p:nvSpPr>
          <p:spPr>
            <a:xfrm>
              <a:off x="4802400"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5" name="pt153"/>
            <p:cNvSpPr/>
            <p:nvPr/>
          </p:nvSpPr>
          <p:spPr>
            <a:xfrm>
              <a:off x="621951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6" name="pt154"/>
            <p:cNvSpPr/>
            <p:nvPr/>
          </p:nvSpPr>
          <p:spPr>
            <a:xfrm>
              <a:off x="6573796"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7" name="pt155"/>
            <p:cNvSpPr/>
            <p:nvPr/>
          </p:nvSpPr>
          <p:spPr>
            <a:xfrm>
              <a:off x="7459494" y="300335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8" name="pt156"/>
            <p:cNvSpPr/>
            <p:nvPr/>
          </p:nvSpPr>
          <p:spPr>
            <a:xfrm>
              <a:off x="4802400"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9" name="pt157"/>
            <p:cNvSpPr/>
            <p:nvPr/>
          </p:nvSpPr>
          <p:spPr>
            <a:xfrm>
              <a:off x="4625261"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0" name="pt158"/>
            <p:cNvSpPr/>
            <p:nvPr/>
          </p:nvSpPr>
          <p:spPr>
            <a:xfrm>
              <a:off x="4270981" y="493675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1" name="pt159"/>
            <p:cNvSpPr/>
            <p:nvPr/>
          </p:nvSpPr>
          <p:spPr>
            <a:xfrm>
              <a:off x="7105215"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2" name="pt160"/>
            <p:cNvSpPr/>
            <p:nvPr/>
          </p:nvSpPr>
          <p:spPr>
            <a:xfrm>
              <a:off x="4625261" y="36478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3" name="pt161"/>
            <p:cNvSpPr/>
            <p:nvPr/>
          </p:nvSpPr>
          <p:spPr>
            <a:xfrm>
              <a:off x="4802400"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4" name="pt162"/>
            <p:cNvSpPr/>
            <p:nvPr/>
          </p:nvSpPr>
          <p:spPr>
            <a:xfrm>
              <a:off x="409384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5" name="pt163"/>
            <p:cNvSpPr/>
            <p:nvPr/>
          </p:nvSpPr>
          <p:spPr>
            <a:xfrm>
              <a:off x="5688098"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6" name="pt164"/>
            <p:cNvSpPr/>
            <p:nvPr/>
          </p:nvSpPr>
          <p:spPr>
            <a:xfrm>
              <a:off x="5333819"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7" name="pt165"/>
            <p:cNvSpPr/>
            <p:nvPr/>
          </p:nvSpPr>
          <p:spPr>
            <a:xfrm>
              <a:off x="5688098"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8" name="pt166"/>
            <p:cNvSpPr/>
            <p:nvPr/>
          </p:nvSpPr>
          <p:spPr>
            <a:xfrm>
              <a:off x="3739563"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9" name="pt167"/>
            <p:cNvSpPr/>
            <p:nvPr/>
          </p:nvSpPr>
          <p:spPr>
            <a:xfrm>
              <a:off x="5510959"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0" name="pt168"/>
            <p:cNvSpPr/>
            <p:nvPr/>
          </p:nvSpPr>
          <p:spPr>
            <a:xfrm>
              <a:off x="5333819"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1" name="pt169"/>
            <p:cNvSpPr/>
            <p:nvPr/>
          </p:nvSpPr>
          <p:spPr>
            <a:xfrm>
              <a:off x="5333819"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2" name="pt170"/>
            <p:cNvSpPr/>
            <p:nvPr/>
          </p:nvSpPr>
          <p:spPr>
            <a:xfrm>
              <a:off x="4625261"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3" name="pt171"/>
            <p:cNvSpPr/>
            <p:nvPr/>
          </p:nvSpPr>
          <p:spPr>
            <a:xfrm>
              <a:off x="4979540"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4" name="pt172"/>
            <p:cNvSpPr/>
            <p:nvPr/>
          </p:nvSpPr>
          <p:spPr>
            <a:xfrm>
              <a:off x="4448121" y="36478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5" name="pt173"/>
            <p:cNvSpPr/>
            <p:nvPr/>
          </p:nvSpPr>
          <p:spPr>
            <a:xfrm>
              <a:off x="391670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6" name="rc174"/>
            <p:cNvSpPr/>
            <p:nvPr/>
          </p:nvSpPr>
          <p:spPr>
            <a:xfrm>
              <a:off x="788443" y="1868135"/>
              <a:ext cx="7014728" cy="4253486"/>
            </a:xfrm>
            <a:prstGeom prst="rect">
              <a:avLst/>
            </a:prstGeom>
            <a:ln w="13550" cap="rnd">
              <a:solidFill>
                <a:srgbClr val="333333">
                  <a:alpha val="100000"/>
                </a:srgbClr>
              </a:solidFill>
              <a:prstDash val="solid"/>
              <a:round/>
            </a:ln>
          </p:spPr>
          <p:txBody>
            <a:bodyPr/>
            <a:lstStyle/>
            <a:p/>
          </p:txBody>
        </p:sp>
        <p:sp>
          <p:nvSpPr>
            <p:cNvPr id="177" name="tx175"/>
            <p:cNvSpPr/>
            <p:nvPr/>
          </p:nvSpPr>
          <p:spPr>
            <a:xfrm>
              <a:off x="570451" y="5887817"/>
              <a:ext cx="155361" cy="8054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2.0</a:t>
              </a:r>
            </a:p>
          </p:txBody>
        </p:sp>
        <p:sp>
          <p:nvSpPr>
            <p:cNvPr id="178" name="tx176"/>
            <p:cNvSpPr/>
            <p:nvPr/>
          </p:nvSpPr>
          <p:spPr>
            <a:xfrm>
              <a:off x="570451" y="5082396"/>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2.5</a:t>
              </a:r>
            </a:p>
          </p:txBody>
        </p:sp>
        <p:sp>
          <p:nvSpPr>
            <p:cNvPr id="179" name="tx177"/>
            <p:cNvSpPr/>
            <p:nvPr/>
          </p:nvSpPr>
          <p:spPr>
            <a:xfrm>
              <a:off x="570451" y="4276812"/>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3.0</a:t>
              </a:r>
            </a:p>
          </p:txBody>
        </p:sp>
        <p:sp>
          <p:nvSpPr>
            <p:cNvPr id="180" name="tx178"/>
            <p:cNvSpPr/>
            <p:nvPr/>
          </p:nvSpPr>
          <p:spPr>
            <a:xfrm>
              <a:off x="570451" y="3471227"/>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3.5</a:t>
              </a:r>
            </a:p>
          </p:txBody>
        </p:sp>
        <p:sp>
          <p:nvSpPr>
            <p:cNvPr id="181" name="tx179"/>
            <p:cNvSpPr/>
            <p:nvPr/>
          </p:nvSpPr>
          <p:spPr>
            <a:xfrm>
              <a:off x="570451" y="2665534"/>
              <a:ext cx="155361"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4.0</a:t>
              </a:r>
            </a:p>
          </p:txBody>
        </p:sp>
        <p:sp>
          <p:nvSpPr>
            <p:cNvPr id="182" name="tx180"/>
            <p:cNvSpPr/>
            <p:nvPr/>
          </p:nvSpPr>
          <p:spPr>
            <a:xfrm>
              <a:off x="570451" y="1860113"/>
              <a:ext cx="155361" cy="8032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4.5</a:t>
              </a:r>
            </a:p>
          </p:txBody>
        </p:sp>
        <p:sp>
          <p:nvSpPr>
            <p:cNvPr id="183" name="pl181"/>
            <p:cNvSpPr/>
            <p:nvPr/>
          </p:nvSpPr>
          <p:spPr>
            <a:xfrm>
              <a:off x="753649" y="5928281"/>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4" name="pl182"/>
            <p:cNvSpPr/>
            <p:nvPr/>
          </p:nvSpPr>
          <p:spPr>
            <a:xfrm>
              <a:off x="753649" y="5122697"/>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5" name="pl183"/>
            <p:cNvSpPr/>
            <p:nvPr/>
          </p:nvSpPr>
          <p:spPr>
            <a:xfrm>
              <a:off x="753649" y="4317112"/>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6" name="pl184"/>
            <p:cNvSpPr/>
            <p:nvPr/>
          </p:nvSpPr>
          <p:spPr>
            <a:xfrm>
              <a:off x="753649" y="3511528"/>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7" name="pl185"/>
            <p:cNvSpPr/>
            <p:nvPr/>
          </p:nvSpPr>
          <p:spPr>
            <a:xfrm>
              <a:off x="753649" y="2705943"/>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8" name="pl186"/>
            <p:cNvSpPr/>
            <p:nvPr/>
          </p:nvSpPr>
          <p:spPr>
            <a:xfrm>
              <a:off x="753649" y="1900359"/>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9" name="pl187"/>
            <p:cNvSpPr/>
            <p:nvPr/>
          </p:nvSpPr>
          <p:spPr>
            <a:xfrm>
              <a:off x="2347272"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0" name="pl188"/>
            <p:cNvSpPr/>
            <p:nvPr/>
          </p:nvSpPr>
          <p:spPr>
            <a:xfrm>
              <a:off x="4118668"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1" name="pl189"/>
            <p:cNvSpPr/>
            <p:nvPr/>
          </p:nvSpPr>
          <p:spPr>
            <a:xfrm>
              <a:off x="5890064"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2" name="pl190"/>
            <p:cNvSpPr/>
            <p:nvPr/>
          </p:nvSpPr>
          <p:spPr>
            <a:xfrm>
              <a:off x="7661460"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3" name="tx191"/>
            <p:cNvSpPr/>
            <p:nvPr/>
          </p:nvSpPr>
          <p:spPr>
            <a:xfrm>
              <a:off x="2316194" y="6185616"/>
              <a:ext cx="62155" cy="7879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5</a:t>
              </a:r>
            </a:p>
          </p:txBody>
        </p:sp>
        <p:sp>
          <p:nvSpPr>
            <p:cNvPr id="194" name="tx192"/>
            <p:cNvSpPr/>
            <p:nvPr/>
          </p:nvSpPr>
          <p:spPr>
            <a:xfrm>
              <a:off x="4087590" y="6183924"/>
              <a:ext cx="62155"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6</a:t>
              </a:r>
            </a:p>
          </p:txBody>
        </p:sp>
        <p:sp>
          <p:nvSpPr>
            <p:cNvPr id="195" name="tx193"/>
            <p:cNvSpPr/>
            <p:nvPr/>
          </p:nvSpPr>
          <p:spPr>
            <a:xfrm>
              <a:off x="5858986" y="6187580"/>
              <a:ext cx="62155" cy="7683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7</a:t>
              </a:r>
            </a:p>
          </p:txBody>
        </p:sp>
        <p:sp>
          <p:nvSpPr>
            <p:cNvPr id="196" name="tx194"/>
            <p:cNvSpPr/>
            <p:nvPr/>
          </p:nvSpPr>
          <p:spPr>
            <a:xfrm>
              <a:off x="7630382" y="6183815"/>
              <a:ext cx="62155" cy="80600"/>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8</a:t>
              </a:r>
            </a:p>
          </p:txBody>
        </p:sp>
        <p:sp>
          <p:nvSpPr>
            <p:cNvPr id="197" name="tx195"/>
            <p:cNvSpPr/>
            <p:nvPr/>
          </p:nvSpPr>
          <p:spPr>
            <a:xfrm>
              <a:off x="3884108" y="6290301"/>
              <a:ext cx="823397" cy="133833"/>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Sepal.Length</a:t>
              </a:r>
            </a:p>
          </p:txBody>
        </p:sp>
        <p:sp>
          <p:nvSpPr>
            <p:cNvPr id="198" name="tx196"/>
            <p:cNvSpPr/>
            <p:nvPr/>
          </p:nvSpPr>
          <p:spPr>
            <a:xfrm rot="-5400000">
              <a:off x="62123" y="3928848"/>
              <a:ext cx="753206" cy="13206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Sepal.Width</a:t>
              </a:r>
            </a:p>
          </p:txBody>
        </p:sp>
        <p:sp>
          <p:nvSpPr>
            <p:cNvPr id="199" name="rc197"/>
            <p:cNvSpPr/>
            <p:nvPr/>
          </p:nvSpPr>
          <p:spPr>
            <a:xfrm>
              <a:off x="3079563" y="1370323"/>
              <a:ext cx="2432489" cy="358634"/>
            </a:xfrm>
            <a:prstGeom prst="rect">
              <a:avLst/>
            </a:prstGeom>
            <a:solidFill>
              <a:srgbClr val="FFFFFF">
                <a:alpha val="100000"/>
              </a:srgbClr>
            </a:solidFill>
          </p:spPr>
          <p:txBody>
            <a:bodyPr/>
            <a:lstStyle/>
            <a:p/>
          </p:txBody>
        </p:sp>
        <p:sp>
          <p:nvSpPr>
            <p:cNvPr id="200" name="rc198"/>
            <p:cNvSpPr/>
            <p:nvPr/>
          </p:nvSpPr>
          <p:spPr>
            <a:xfrm>
              <a:off x="3218741" y="1439912"/>
              <a:ext cx="219456" cy="219456"/>
            </a:xfrm>
            <a:prstGeom prst="rect">
              <a:avLst/>
            </a:prstGeom>
            <a:solidFill>
              <a:srgbClr val="FFFFFF">
                <a:alpha val="100000"/>
              </a:srgbClr>
            </a:solidFill>
          </p:spPr>
          <p:txBody>
            <a:bodyPr/>
            <a:lstStyle/>
            <a:p/>
          </p:txBody>
        </p:sp>
        <p:sp>
          <p:nvSpPr>
            <p:cNvPr id="201" name="pt199"/>
            <p:cNvSpPr/>
            <p:nvPr/>
          </p:nvSpPr>
          <p:spPr>
            <a:xfrm>
              <a:off x="3303643" y="152481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02" name="rc200"/>
            <p:cNvSpPr/>
            <p:nvPr/>
          </p:nvSpPr>
          <p:spPr>
            <a:xfrm>
              <a:off x="3906652" y="1439912"/>
              <a:ext cx="219455" cy="219456"/>
            </a:xfrm>
            <a:prstGeom prst="rect">
              <a:avLst/>
            </a:prstGeom>
            <a:solidFill>
              <a:srgbClr val="FFFFFF">
                <a:alpha val="100000"/>
              </a:srgbClr>
            </a:solidFill>
          </p:spPr>
          <p:txBody>
            <a:bodyPr/>
            <a:lstStyle/>
            <a:p/>
          </p:txBody>
        </p:sp>
        <p:sp>
          <p:nvSpPr>
            <p:cNvPr id="203" name="pt201"/>
            <p:cNvSpPr/>
            <p:nvPr/>
          </p:nvSpPr>
          <p:spPr>
            <a:xfrm>
              <a:off x="3991554" y="152481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204" name="rc202"/>
            <p:cNvSpPr/>
            <p:nvPr/>
          </p:nvSpPr>
          <p:spPr>
            <a:xfrm>
              <a:off x="4743486" y="1439912"/>
              <a:ext cx="219455" cy="219456"/>
            </a:xfrm>
            <a:prstGeom prst="rect">
              <a:avLst/>
            </a:prstGeom>
            <a:solidFill>
              <a:srgbClr val="FFFFFF">
                <a:alpha val="100000"/>
              </a:srgbClr>
            </a:solidFill>
          </p:spPr>
          <p:txBody>
            <a:bodyPr/>
            <a:lstStyle/>
            <a:p/>
          </p:txBody>
        </p:sp>
        <p:sp>
          <p:nvSpPr>
            <p:cNvPr id="205" name="pt203"/>
            <p:cNvSpPr/>
            <p:nvPr/>
          </p:nvSpPr>
          <p:spPr>
            <a:xfrm>
              <a:off x="4828388" y="152481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206" name="tx204"/>
            <p:cNvSpPr/>
            <p:nvPr/>
          </p:nvSpPr>
          <p:spPr>
            <a:xfrm>
              <a:off x="3507786" y="1512723"/>
              <a:ext cx="329277" cy="7699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setosa</a:t>
              </a:r>
            </a:p>
          </p:txBody>
        </p:sp>
        <p:sp>
          <p:nvSpPr>
            <p:cNvPr id="207" name="tx205"/>
            <p:cNvSpPr/>
            <p:nvPr/>
          </p:nvSpPr>
          <p:spPr>
            <a:xfrm>
              <a:off x="4195697" y="1507321"/>
              <a:ext cx="478199" cy="8240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versicolor</a:t>
              </a:r>
            </a:p>
          </p:txBody>
        </p:sp>
        <p:sp>
          <p:nvSpPr>
            <p:cNvPr id="208" name="tx206"/>
            <p:cNvSpPr/>
            <p:nvPr/>
          </p:nvSpPr>
          <p:spPr>
            <a:xfrm>
              <a:off x="5032531" y="1484838"/>
              <a:ext cx="409932" cy="104884"/>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virginica</a:t>
              </a:r>
            </a:p>
          </p:txBody>
        </p:sp>
        <p:sp>
          <p:nvSpPr>
            <p:cNvPr id="209" name="tx207"/>
            <p:cNvSpPr/>
            <p:nvPr/>
          </p:nvSpPr>
          <p:spPr>
            <a:xfrm>
              <a:off x="788443" y="1163967"/>
              <a:ext cx="512483" cy="105866"/>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SubTitle</a:t>
              </a:r>
            </a:p>
          </p:txBody>
        </p:sp>
        <p:sp>
          <p:nvSpPr>
            <p:cNvPr id="210" name="tx208"/>
            <p:cNvSpPr/>
            <p:nvPr/>
          </p:nvSpPr>
          <p:spPr>
            <a:xfrm>
              <a:off x="788443" y="939603"/>
              <a:ext cx="316698" cy="123356"/>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Helvetica"/>
                  <a:cs typeface="Helvetica"/>
                </a:rPr>
                <a:t>Title</a:t>
              </a:r>
            </a:p>
          </p:txBody>
        </p:sp>
      </p:grpSp>
      <p:sp xmlns:a="http://schemas.openxmlformats.org/drawingml/2006/main" xmlns:r="http://schemas.openxmlformats.org/officeDocument/2006/relationships" xmlns:p="http://schemas.openxmlformats.org/presentationml/2006/main">
        <p:nvSpPr>
          <p:cNvPr id="211" name="page_number"/>
          <p:cNvSpPr>
            <a:spLocks noGrp="1"/>
          </p:cNvSpPr>
          <p:nvPr>
            <p:ph type="body" sz="quarter" idx="14"/>
          </p:nvPr>
        </p:nvSpPr>
        <p:spPr>
          <a:xfrm>
            <a:off x="52960" y="6578569"/>
            <a:ext cx="500062" cy="255588"/>
          </a:xfrm>
        </p:spPr>
        <p:txBody>
          <a:bodyPr/>
          <a:lstStyle/>
          <a:p>
            <a:r>
              <a:rPr/>
              <a:t>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num"/>
          <p:cNvSpPr>
            <a:spLocks noGrp="1"/>
          </p:cNvSpPr>
          <p:nvPr>
            <p:ph type="body" sz="quarter" idx="10" hasCustomPrompt="1"/>
          </p:nvPr>
        </p:nvSpPr>
        <p:spPr>
          <a:xfrm>
            <a:off x="10637838" y="333375"/>
            <a:ext cx="1219200" cy="488950"/>
          </a:xfrm>
        </p:spPr>
        <p:txBody>
          <a:bodyPr/>
          <a:lstStyle/>
          <a:p>
            <a:r>
              <a:rPr/>
              <a:t>4.3</a:t>
            </a:r>
          </a:p>
        </p:txBody>
      </p:sp>
      <p:sp xmlns:a="http://schemas.openxmlformats.org/drawingml/2006/main" xmlns:r="http://schemas.openxmlformats.org/officeDocument/2006/relationships" xmlns:p="http://schemas.openxmlformats.org/presentationml/2006/main">
        <p:nvSpPr>
          <p:cNvPr id="3" name="text"/>
          <p:cNvSpPr>
            <a:spLocks noGrp="1"/>
          </p:cNvSpPr>
          <p:nvPr>
            <p:ph type="body" sz="quarter" idx="15"/>
          </p:nvPr>
        </p:nvSpPr>
        <p:spPr>
          <a:xfrm>
            <a:off x="8126858" y="1268413"/>
            <a:ext cx="3730180" cy="5256212"/>
          </a:xfrm>
        </p:spPr>
        <p:txBody>
          <a:bodyPr/>
          <a:lstStyle/>
          <a:p>
            <a:r>
              <a:rPr/>
              <a:t>פיתחנו מהירות, אך כלאנו את עצמנו. מכונות הנותנות שפע השאירו אותנו במחסור. ידיעתנו הותירה אותנו ציניים, תבונתינו קשה ולא נדיבה. אנו חושבים יותר מדי ומרגישים פחות מדי. יותר ממיכון דרושה לנו אנושיות. יותר מתבונה דרושות לנו נדיבות ועדינות. בלי תכונות אלו החיים יהיו אלימים והכל יאבד. המטוס והרדיו קרבו אותנו - עצם טבען של המצאות אלו זועק למען הטוב שבאדם, זועק לאחווה כלל עולמית ולאחדות כולנו.</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4" name="plot"/>
          <p:cNvGrpSpPr/>
          <p:nvPr/>
        </p:nvGrpSpPr>
        <p:grpSpPr>
          <a:xfrm>
            <a:off x="334963" y="873125"/>
            <a:ext cx="7537798" cy="5651500"/>
            <a:chOff x="334963" y="873125"/>
            <a:chExt cx="7537798" cy="5651500"/>
          </a:xfrm>
        </p:grpSpPr>
        <p:sp>
          <p:nvSpPr>
            <p:cNvPr id="5" name="rc3"/>
            <p:cNvSpPr/>
            <p:nvPr/>
          </p:nvSpPr>
          <p:spPr>
            <a:xfrm>
              <a:off x="334963" y="873125"/>
              <a:ext cx="7537797" cy="5651500"/>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6" name="rc4"/>
            <p:cNvSpPr/>
            <p:nvPr/>
          </p:nvSpPr>
          <p:spPr>
            <a:xfrm>
              <a:off x="788443" y="1868135"/>
              <a:ext cx="7014728" cy="4253486"/>
            </a:xfrm>
            <a:prstGeom prst="rect">
              <a:avLst/>
            </a:prstGeom>
            <a:solidFill>
              <a:srgbClr val="FFFFFF">
                <a:alpha val="100000"/>
              </a:srgbClr>
            </a:solidFill>
          </p:spPr>
          <p:txBody>
            <a:bodyPr/>
            <a:lstStyle/>
            <a:p/>
          </p:txBody>
        </p:sp>
        <p:sp>
          <p:nvSpPr>
            <p:cNvPr id="7" name="pl5"/>
            <p:cNvSpPr/>
            <p:nvPr/>
          </p:nvSpPr>
          <p:spPr>
            <a:xfrm>
              <a:off x="788443" y="5525489"/>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8" name="pl6"/>
            <p:cNvSpPr/>
            <p:nvPr/>
          </p:nvSpPr>
          <p:spPr>
            <a:xfrm>
              <a:off x="788443" y="4719904"/>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9" name="pl7"/>
            <p:cNvSpPr/>
            <p:nvPr/>
          </p:nvSpPr>
          <p:spPr>
            <a:xfrm>
              <a:off x="788443" y="3914320"/>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10" name="pl8"/>
            <p:cNvSpPr/>
            <p:nvPr/>
          </p:nvSpPr>
          <p:spPr>
            <a:xfrm>
              <a:off x="788443" y="3108735"/>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11" name="pl9"/>
            <p:cNvSpPr/>
            <p:nvPr/>
          </p:nvSpPr>
          <p:spPr>
            <a:xfrm>
              <a:off x="788443" y="2303151"/>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12" name="pl10"/>
            <p:cNvSpPr/>
            <p:nvPr/>
          </p:nvSpPr>
          <p:spPr>
            <a:xfrm>
              <a:off x="1461574"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3" name="pl11"/>
            <p:cNvSpPr/>
            <p:nvPr/>
          </p:nvSpPr>
          <p:spPr>
            <a:xfrm>
              <a:off x="3232970"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4" name="pl12"/>
            <p:cNvSpPr/>
            <p:nvPr/>
          </p:nvSpPr>
          <p:spPr>
            <a:xfrm>
              <a:off x="5004366"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5" name="pl13"/>
            <p:cNvSpPr/>
            <p:nvPr/>
          </p:nvSpPr>
          <p:spPr>
            <a:xfrm>
              <a:off x="6775762"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6" name="pl14"/>
            <p:cNvSpPr/>
            <p:nvPr/>
          </p:nvSpPr>
          <p:spPr>
            <a:xfrm>
              <a:off x="788443" y="5928281"/>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17" name="pl15"/>
            <p:cNvSpPr/>
            <p:nvPr/>
          </p:nvSpPr>
          <p:spPr>
            <a:xfrm>
              <a:off x="788443" y="5122697"/>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18" name="pl16"/>
            <p:cNvSpPr/>
            <p:nvPr/>
          </p:nvSpPr>
          <p:spPr>
            <a:xfrm>
              <a:off x="788443" y="4317112"/>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19" name="pl17"/>
            <p:cNvSpPr/>
            <p:nvPr/>
          </p:nvSpPr>
          <p:spPr>
            <a:xfrm>
              <a:off x="788443" y="3511528"/>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20" name="pl18"/>
            <p:cNvSpPr/>
            <p:nvPr/>
          </p:nvSpPr>
          <p:spPr>
            <a:xfrm>
              <a:off x="788443" y="2705943"/>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21" name="pl19"/>
            <p:cNvSpPr/>
            <p:nvPr/>
          </p:nvSpPr>
          <p:spPr>
            <a:xfrm>
              <a:off x="788443" y="1900359"/>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22" name="pl20"/>
            <p:cNvSpPr/>
            <p:nvPr/>
          </p:nvSpPr>
          <p:spPr>
            <a:xfrm>
              <a:off x="2347272"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3" name="pl21"/>
            <p:cNvSpPr/>
            <p:nvPr/>
          </p:nvSpPr>
          <p:spPr>
            <a:xfrm>
              <a:off x="4118668"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4" name="pl22"/>
            <p:cNvSpPr/>
            <p:nvPr/>
          </p:nvSpPr>
          <p:spPr>
            <a:xfrm>
              <a:off x="5890064"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5" name="pl23"/>
            <p:cNvSpPr/>
            <p:nvPr/>
          </p:nvSpPr>
          <p:spPr>
            <a:xfrm>
              <a:off x="7661460"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6" name="pt24"/>
            <p:cNvSpPr/>
            <p:nvPr/>
          </p:nvSpPr>
          <p:spPr>
            <a:xfrm>
              <a:off x="2499585"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7" name="pt25"/>
            <p:cNvSpPr/>
            <p:nvPr/>
          </p:nvSpPr>
          <p:spPr>
            <a:xfrm>
              <a:off x="2145306"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8" name="pt26"/>
            <p:cNvSpPr/>
            <p:nvPr/>
          </p:nvSpPr>
          <p:spPr>
            <a:xfrm>
              <a:off x="179102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9" name="pt27"/>
            <p:cNvSpPr/>
            <p:nvPr/>
          </p:nvSpPr>
          <p:spPr>
            <a:xfrm>
              <a:off x="1613887"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0" name="pt28"/>
            <p:cNvSpPr/>
            <p:nvPr/>
          </p:nvSpPr>
          <p:spPr>
            <a:xfrm>
              <a:off x="2322446"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1" name="pt29"/>
            <p:cNvSpPr/>
            <p:nvPr/>
          </p:nvSpPr>
          <p:spPr>
            <a:xfrm>
              <a:off x="3031004" y="284223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2" name="pt30"/>
            <p:cNvSpPr/>
            <p:nvPr/>
          </p:nvSpPr>
          <p:spPr>
            <a:xfrm>
              <a:off x="1613887"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3" name="pt31"/>
            <p:cNvSpPr/>
            <p:nvPr/>
          </p:nvSpPr>
          <p:spPr>
            <a:xfrm>
              <a:off x="2322446"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4" name="pt32"/>
            <p:cNvSpPr/>
            <p:nvPr/>
          </p:nvSpPr>
          <p:spPr>
            <a:xfrm>
              <a:off x="1259608" y="445340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5" name="pt33"/>
            <p:cNvSpPr/>
            <p:nvPr/>
          </p:nvSpPr>
          <p:spPr>
            <a:xfrm>
              <a:off x="2145306"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6" name="pt34"/>
            <p:cNvSpPr/>
            <p:nvPr/>
          </p:nvSpPr>
          <p:spPr>
            <a:xfrm>
              <a:off x="3031004"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7" name="pt35"/>
            <p:cNvSpPr/>
            <p:nvPr/>
          </p:nvSpPr>
          <p:spPr>
            <a:xfrm>
              <a:off x="1968166"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8" name="pt36"/>
            <p:cNvSpPr/>
            <p:nvPr/>
          </p:nvSpPr>
          <p:spPr>
            <a:xfrm>
              <a:off x="1968166"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9" name="pt37"/>
            <p:cNvSpPr/>
            <p:nvPr/>
          </p:nvSpPr>
          <p:spPr>
            <a:xfrm>
              <a:off x="1082468"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0" name="pt38"/>
            <p:cNvSpPr/>
            <p:nvPr/>
          </p:nvSpPr>
          <p:spPr>
            <a:xfrm>
              <a:off x="3739563" y="268111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1" name="pt39"/>
            <p:cNvSpPr/>
            <p:nvPr/>
          </p:nvSpPr>
          <p:spPr>
            <a:xfrm>
              <a:off x="3562423" y="203665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2" name="pt40"/>
            <p:cNvSpPr/>
            <p:nvPr/>
          </p:nvSpPr>
          <p:spPr>
            <a:xfrm>
              <a:off x="3031004" y="284223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3" name="pt41"/>
            <p:cNvSpPr/>
            <p:nvPr/>
          </p:nvSpPr>
          <p:spPr>
            <a:xfrm>
              <a:off x="2499585"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4" name="pt42"/>
            <p:cNvSpPr/>
            <p:nvPr/>
          </p:nvSpPr>
          <p:spPr>
            <a:xfrm>
              <a:off x="3562423"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5" name="pt43"/>
            <p:cNvSpPr/>
            <p:nvPr/>
          </p:nvSpPr>
          <p:spPr>
            <a:xfrm>
              <a:off x="2499585"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6" name="pt44"/>
            <p:cNvSpPr/>
            <p:nvPr/>
          </p:nvSpPr>
          <p:spPr>
            <a:xfrm>
              <a:off x="3031004"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7" name="pt45"/>
            <p:cNvSpPr/>
            <p:nvPr/>
          </p:nvSpPr>
          <p:spPr>
            <a:xfrm>
              <a:off x="2499585"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8" name="pt46"/>
            <p:cNvSpPr/>
            <p:nvPr/>
          </p:nvSpPr>
          <p:spPr>
            <a:xfrm>
              <a:off x="1613887"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9" name="pt47"/>
            <p:cNvSpPr/>
            <p:nvPr/>
          </p:nvSpPr>
          <p:spPr>
            <a:xfrm>
              <a:off x="2499585" y="380893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0" name="pt48"/>
            <p:cNvSpPr/>
            <p:nvPr/>
          </p:nvSpPr>
          <p:spPr>
            <a:xfrm>
              <a:off x="1968166"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1" name="pt49"/>
            <p:cNvSpPr/>
            <p:nvPr/>
          </p:nvSpPr>
          <p:spPr>
            <a:xfrm>
              <a:off x="2322446"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2" name="pt50"/>
            <p:cNvSpPr/>
            <p:nvPr/>
          </p:nvSpPr>
          <p:spPr>
            <a:xfrm>
              <a:off x="2322446"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3" name="pt51"/>
            <p:cNvSpPr/>
            <p:nvPr/>
          </p:nvSpPr>
          <p:spPr>
            <a:xfrm>
              <a:off x="2676725"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4" name="pt52"/>
            <p:cNvSpPr/>
            <p:nvPr/>
          </p:nvSpPr>
          <p:spPr>
            <a:xfrm>
              <a:off x="2676725"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5" name="pt53"/>
            <p:cNvSpPr/>
            <p:nvPr/>
          </p:nvSpPr>
          <p:spPr>
            <a:xfrm>
              <a:off x="179102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6" name="pt54"/>
            <p:cNvSpPr/>
            <p:nvPr/>
          </p:nvSpPr>
          <p:spPr>
            <a:xfrm>
              <a:off x="1968166"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7" name="pt55"/>
            <p:cNvSpPr/>
            <p:nvPr/>
          </p:nvSpPr>
          <p:spPr>
            <a:xfrm>
              <a:off x="3031004"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8" name="pt56"/>
            <p:cNvSpPr/>
            <p:nvPr/>
          </p:nvSpPr>
          <p:spPr>
            <a:xfrm>
              <a:off x="2676725" y="252000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9" name="pt57"/>
            <p:cNvSpPr/>
            <p:nvPr/>
          </p:nvSpPr>
          <p:spPr>
            <a:xfrm>
              <a:off x="3208144" y="235888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0" name="pt58"/>
            <p:cNvSpPr/>
            <p:nvPr/>
          </p:nvSpPr>
          <p:spPr>
            <a:xfrm>
              <a:off x="2145306"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1" name="pt59"/>
            <p:cNvSpPr/>
            <p:nvPr/>
          </p:nvSpPr>
          <p:spPr>
            <a:xfrm>
              <a:off x="2322446"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2" name="pt60"/>
            <p:cNvSpPr/>
            <p:nvPr/>
          </p:nvSpPr>
          <p:spPr>
            <a:xfrm>
              <a:off x="3208144"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3" name="pt61"/>
            <p:cNvSpPr/>
            <p:nvPr/>
          </p:nvSpPr>
          <p:spPr>
            <a:xfrm>
              <a:off x="2145306"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4" name="pt62"/>
            <p:cNvSpPr/>
            <p:nvPr/>
          </p:nvSpPr>
          <p:spPr>
            <a:xfrm>
              <a:off x="1259608"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5" name="pt63"/>
            <p:cNvSpPr/>
            <p:nvPr/>
          </p:nvSpPr>
          <p:spPr>
            <a:xfrm>
              <a:off x="2499585"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6" name="pt64"/>
            <p:cNvSpPr/>
            <p:nvPr/>
          </p:nvSpPr>
          <p:spPr>
            <a:xfrm>
              <a:off x="2322446"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7" name="pt65"/>
            <p:cNvSpPr/>
            <p:nvPr/>
          </p:nvSpPr>
          <p:spPr>
            <a:xfrm>
              <a:off x="1436748" y="542010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8" name="pt66"/>
            <p:cNvSpPr/>
            <p:nvPr/>
          </p:nvSpPr>
          <p:spPr>
            <a:xfrm>
              <a:off x="1259608"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9" name="pt67"/>
            <p:cNvSpPr/>
            <p:nvPr/>
          </p:nvSpPr>
          <p:spPr>
            <a:xfrm>
              <a:off x="2322446"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0" name="pt68"/>
            <p:cNvSpPr/>
            <p:nvPr/>
          </p:nvSpPr>
          <p:spPr>
            <a:xfrm>
              <a:off x="2499585"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1" name="pt69"/>
            <p:cNvSpPr/>
            <p:nvPr/>
          </p:nvSpPr>
          <p:spPr>
            <a:xfrm>
              <a:off x="1968166"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2" name="pt70"/>
            <p:cNvSpPr/>
            <p:nvPr/>
          </p:nvSpPr>
          <p:spPr>
            <a:xfrm>
              <a:off x="2499585"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3" name="pt71"/>
            <p:cNvSpPr/>
            <p:nvPr/>
          </p:nvSpPr>
          <p:spPr>
            <a:xfrm>
              <a:off x="161388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4" name="pt72"/>
            <p:cNvSpPr/>
            <p:nvPr/>
          </p:nvSpPr>
          <p:spPr>
            <a:xfrm>
              <a:off x="2853864"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5" name="pt73"/>
            <p:cNvSpPr/>
            <p:nvPr/>
          </p:nvSpPr>
          <p:spPr>
            <a:xfrm>
              <a:off x="2322446" y="380893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6" name="pt74"/>
            <p:cNvSpPr/>
            <p:nvPr/>
          </p:nvSpPr>
          <p:spPr>
            <a:xfrm>
              <a:off x="5865238"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7" name="pt75"/>
            <p:cNvSpPr/>
            <p:nvPr/>
          </p:nvSpPr>
          <p:spPr>
            <a:xfrm>
              <a:off x="4802400"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8" name="pt76"/>
            <p:cNvSpPr/>
            <p:nvPr/>
          </p:nvSpPr>
          <p:spPr>
            <a:xfrm>
              <a:off x="5688098"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9" name="pt77"/>
            <p:cNvSpPr/>
            <p:nvPr/>
          </p:nvSpPr>
          <p:spPr>
            <a:xfrm>
              <a:off x="3208144"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0" name="pt78"/>
            <p:cNvSpPr/>
            <p:nvPr/>
          </p:nvSpPr>
          <p:spPr>
            <a:xfrm>
              <a:off x="4979540"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1" name="pt79"/>
            <p:cNvSpPr/>
            <p:nvPr/>
          </p:nvSpPr>
          <p:spPr>
            <a:xfrm>
              <a:off x="3562423"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2" name="pt80"/>
            <p:cNvSpPr/>
            <p:nvPr/>
          </p:nvSpPr>
          <p:spPr>
            <a:xfrm>
              <a:off x="4625261" y="380893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3" name="pt81"/>
            <p:cNvSpPr/>
            <p:nvPr/>
          </p:nvSpPr>
          <p:spPr>
            <a:xfrm>
              <a:off x="2145306"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4" name="pt82"/>
            <p:cNvSpPr/>
            <p:nvPr/>
          </p:nvSpPr>
          <p:spPr>
            <a:xfrm>
              <a:off x="5156679"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5" name="pt83"/>
            <p:cNvSpPr/>
            <p:nvPr/>
          </p:nvSpPr>
          <p:spPr>
            <a:xfrm>
              <a:off x="2676725"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6" name="pt84"/>
            <p:cNvSpPr/>
            <p:nvPr/>
          </p:nvSpPr>
          <p:spPr>
            <a:xfrm>
              <a:off x="2322446" y="590345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7" name="pt85"/>
            <p:cNvSpPr/>
            <p:nvPr/>
          </p:nvSpPr>
          <p:spPr>
            <a:xfrm>
              <a:off x="3916702"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8" name="pt86"/>
            <p:cNvSpPr/>
            <p:nvPr/>
          </p:nvSpPr>
          <p:spPr>
            <a:xfrm>
              <a:off x="4093842" y="558122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9" name="pt87"/>
            <p:cNvSpPr/>
            <p:nvPr/>
          </p:nvSpPr>
          <p:spPr>
            <a:xfrm>
              <a:off x="4270981"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0" name="pt88"/>
            <p:cNvSpPr/>
            <p:nvPr/>
          </p:nvSpPr>
          <p:spPr>
            <a:xfrm>
              <a:off x="3385283"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1" name="pt89"/>
            <p:cNvSpPr/>
            <p:nvPr/>
          </p:nvSpPr>
          <p:spPr>
            <a:xfrm>
              <a:off x="5333819"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2" name="pt90"/>
            <p:cNvSpPr/>
            <p:nvPr/>
          </p:nvSpPr>
          <p:spPr>
            <a:xfrm>
              <a:off x="3385283"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3" name="pt91"/>
            <p:cNvSpPr/>
            <p:nvPr/>
          </p:nvSpPr>
          <p:spPr>
            <a:xfrm>
              <a:off x="3739563"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4" name="pt92"/>
            <p:cNvSpPr/>
            <p:nvPr/>
          </p:nvSpPr>
          <p:spPr>
            <a:xfrm>
              <a:off x="4448121" y="558122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5" name="pt93"/>
            <p:cNvSpPr/>
            <p:nvPr/>
          </p:nvSpPr>
          <p:spPr>
            <a:xfrm>
              <a:off x="3385283"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6" name="pt94"/>
            <p:cNvSpPr/>
            <p:nvPr/>
          </p:nvSpPr>
          <p:spPr>
            <a:xfrm>
              <a:off x="3916702"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7" name="pt95"/>
            <p:cNvSpPr/>
            <p:nvPr/>
          </p:nvSpPr>
          <p:spPr>
            <a:xfrm>
              <a:off x="4270981"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8" name="pt96"/>
            <p:cNvSpPr/>
            <p:nvPr/>
          </p:nvSpPr>
          <p:spPr>
            <a:xfrm>
              <a:off x="4625261"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9" name="pt97"/>
            <p:cNvSpPr/>
            <p:nvPr/>
          </p:nvSpPr>
          <p:spPr>
            <a:xfrm>
              <a:off x="4270981"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0" name="pt98"/>
            <p:cNvSpPr/>
            <p:nvPr/>
          </p:nvSpPr>
          <p:spPr>
            <a:xfrm>
              <a:off x="4802400"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1" name="pt99"/>
            <p:cNvSpPr/>
            <p:nvPr/>
          </p:nvSpPr>
          <p:spPr>
            <a:xfrm>
              <a:off x="5156679"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2" name="pt100"/>
            <p:cNvSpPr/>
            <p:nvPr/>
          </p:nvSpPr>
          <p:spPr>
            <a:xfrm>
              <a:off x="5510959"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3" name="pt101"/>
            <p:cNvSpPr/>
            <p:nvPr/>
          </p:nvSpPr>
          <p:spPr>
            <a:xfrm>
              <a:off x="5333819"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4" name="pt102"/>
            <p:cNvSpPr/>
            <p:nvPr/>
          </p:nvSpPr>
          <p:spPr>
            <a:xfrm>
              <a:off x="409384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5" name="pt103"/>
            <p:cNvSpPr/>
            <p:nvPr/>
          </p:nvSpPr>
          <p:spPr>
            <a:xfrm>
              <a:off x="3562423"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6" name="pt104"/>
            <p:cNvSpPr/>
            <p:nvPr/>
          </p:nvSpPr>
          <p:spPr>
            <a:xfrm>
              <a:off x="3208144"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7" name="pt105"/>
            <p:cNvSpPr/>
            <p:nvPr/>
          </p:nvSpPr>
          <p:spPr>
            <a:xfrm>
              <a:off x="3208144"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8" name="pt106"/>
            <p:cNvSpPr/>
            <p:nvPr/>
          </p:nvSpPr>
          <p:spPr>
            <a:xfrm>
              <a:off x="3739563"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9" name="pt107"/>
            <p:cNvSpPr/>
            <p:nvPr/>
          </p:nvSpPr>
          <p:spPr>
            <a:xfrm>
              <a:off x="409384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0" name="pt108"/>
            <p:cNvSpPr/>
            <p:nvPr/>
          </p:nvSpPr>
          <p:spPr>
            <a:xfrm>
              <a:off x="3031004"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1" name="pt109"/>
            <p:cNvSpPr/>
            <p:nvPr/>
          </p:nvSpPr>
          <p:spPr>
            <a:xfrm>
              <a:off x="4093842" y="364781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2" name="pt110"/>
            <p:cNvSpPr/>
            <p:nvPr/>
          </p:nvSpPr>
          <p:spPr>
            <a:xfrm>
              <a:off x="5333819"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3" name="pt111"/>
            <p:cNvSpPr/>
            <p:nvPr/>
          </p:nvSpPr>
          <p:spPr>
            <a:xfrm>
              <a:off x="4625261"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4" name="pt112"/>
            <p:cNvSpPr/>
            <p:nvPr/>
          </p:nvSpPr>
          <p:spPr>
            <a:xfrm>
              <a:off x="3385283"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5" name="pt113"/>
            <p:cNvSpPr/>
            <p:nvPr/>
          </p:nvSpPr>
          <p:spPr>
            <a:xfrm>
              <a:off x="3208144"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6" name="pt114"/>
            <p:cNvSpPr/>
            <p:nvPr/>
          </p:nvSpPr>
          <p:spPr>
            <a:xfrm>
              <a:off x="3208144"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7" name="pt115"/>
            <p:cNvSpPr/>
            <p:nvPr/>
          </p:nvSpPr>
          <p:spPr>
            <a:xfrm>
              <a:off x="4270981"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8" name="pt116"/>
            <p:cNvSpPr/>
            <p:nvPr/>
          </p:nvSpPr>
          <p:spPr>
            <a:xfrm>
              <a:off x="3739563"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9" name="pt117"/>
            <p:cNvSpPr/>
            <p:nvPr/>
          </p:nvSpPr>
          <p:spPr>
            <a:xfrm>
              <a:off x="2322446"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0" name="pt118"/>
            <p:cNvSpPr/>
            <p:nvPr/>
          </p:nvSpPr>
          <p:spPr>
            <a:xfrm>
              <a:off x="3385283"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1" name="pt119"/>
            <p:cNvSpPr/>
            <p:nvPr/>
          </p:nvSpPr>
          <p:spPr>
            <a:xfrm>
              <a:off x="3562423"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2" name="pt120"/>
            <p:cNvSpPr/>
            <p:nvPr/>
          </p:nvSpPr>
          <p:spPr>
            <a:xfrm>
              <a:off x="3562423"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3" name="pt121"/>
            <p:cNvSpPr/>
            <p:nvPr/>
          </p:nvSpPr>
          <p:spPr>
            <a:xfrm>
              <a:off x="4448121"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4" name="pt122"/>
            <p:cNvSpPr/>
            <p:nvPr/>
          </p:nvSpPr>
          <p:spPr>
            <a:xfrm>
              <a:off x="2499585"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5" name="pt123"/>
            <p:cNvSpPr/>
            <p:nvPr/>
          </p:nvSpPr>
          <p:spPr>
            <a:xfrm>
              <a:off x="3562423"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6" name="pt124"/>
            <p:cNvSpPr/>
            <p:nvPr/>
          </p:nvSpPr>
          <p:spPr>
            <a:xfrm>
              <a:off x="4625261"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7" name="pt125"/>
            <p:cNvSpPr/>
            <p:nvPr/>
          </p:nvSpPr>
          <p:spPr>
            <a:xfrm>
              <a:off x="3739563"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8" name="pt126"/>
            <p:cNvSpPr/>
            <p:nvPr/>
          </p:nvSpPr>
          <p:spPr>
            <a:xfrm>
              <a:off x="604237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9" name="pt127"/>
            <p:cNvSpPr/>
            <p:nvPr/>
          </p:nvSpPr>
          <p:spPr>
            <a:xfrm>
              <a:off x="4625261" y="445340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0" name="pt128"/>
            <p:cNvSpPr/>
            <p:nvPr/>
          </p:nvSpPr>
          <p:spPr>
            <a:xfrm>
              <a:off x="4979540"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1" name="pt129"/>
            <p:cNvSpPr/>
            <p:nvPr/>
          </p:nvSpPr>
          <p:spPr>
            <a:xfrm>
              <a:off x="6928075"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2" name="pt130"/>
            <p:cNvSpPr/>
            <p:nvPr/>
          </p:nvSpPr>
          <p:spPr>
            <a:xfrm>
              <a:off x="2145306"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3" name="pt131"/>
            <p:cNvSpPr/>
            <p:nvPr/>
          </p:nvSpPr>
          <p:spPr>
            <a:xfrm>
              <a:off x="6396657" y="445340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4" name="pt132"/>
            <p:cNvSpPr/>
            <p:nvPr/>
          </p:nvSpPr>
          <p:spPr>
            <a:xfrm>
              <a:off x="5333819"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5" name="pt133"/>
            <p:cNvSpPr/>
            <p:nvPr/>
          </p:nvSpPr>
          <p:spPr>
            <a:xfrm>
              <a:off x="6219517" y="332558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6" name="pt134"/>
            <p:cNvSpPr/>
            <p:nvPr/>
          </p:nvSpPr>
          <p:spPr>
            <a:xfrm>
              <a:off x="4979540"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7" name="pt135"/>
            <p:cNvSpPr/>
            <p:nvPr/>
          </p:nvSpPr>
          <p:spPr>
            <a:xfrm>
              <a:off x="4802400"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8" name="pt136"/>
            <p:cNvSpPr/>
            <p:nvPr/>
          </p:nvSpPr>
          <p:spPr>
            <a:xfrm>
              <a:off x="5510959"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9" name="pt137"/>
            <p:cNvSpPr/>
            <p:nvPr/>
          </p:nvSpPr>
          <p:spPr>
            <a:xfrm>
              <a:off x="3562423"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0" name="pt138"/>
            <p:cNvSpPr/>
            <p:nvPr/>
          </p:nvSpPr>
          <p:spPr>
            <a:xfrm>
              <a:off x="3739563"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1" name="pt139"/>
            <p:cNvSpPr/>
            <p:nvPr/>
          </p:nvSpPr>
          <p:spPr>
            <a:xfrm>
              <a:off x="4802400"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2" name="pt140"/>
            <p:cNvSpPr/>
            <p:nvPr/>
          </p:nvSpPr>
          <p:spPr>
            <a:xfrm>
              <a:off x="4979540"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3" name="pt141"/>
            <p:cNvSpPr/>
            <p:nvPr/>
          </p:nvSpPr>
          <p:spPr>
            <a:xfrm>
              <a:off x="7105215" y="300335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4" name="pt142"/>
            <p:cNvSpPr/>
            <p:nvPr/>
          </p:nvSpPr>
          <p:spPr>
            <a:xfrm>
              <a:off x="7105215" y="493675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5" name="pt143"/>
            <p:cNvSpPr/>
            <p:nvPr/>
          </p:nvSpPr>
          <p:spPr>
            <a:xfrm>
              <a:off x="4093842" y="558122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6" name="pt144"/>
            <p:cNvSpPr/>
            <p:nvPr/>
          </p:nvSpPr>
          <p:spPr>
            <a:xfrm>
              <a:off x="5688098"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7" name="pt145"/>
            <p:cNvSpPr/>
            <p:nvPr/>
          </p:nvSpPr>
          <p:spPr>
            <a:xfrm>
              <a:off x="3385283"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8" name="pt146"/>
            <p:cNvSpPr/>
            <p:nvPr/>
          </p:nvSpPr>
          <p:spPr>
            <a:xfrm>
              <a:off x="7105215"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9" name="pt147"/>
            <p:cNvSpPr/>
            <p:nvPr/>
          </p:nvSpPr>
          <p:spPr>
            <a:xfrm>
              <a:off x="4625261"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0" name="pt148"/>
            <p:cNvSpPr/>
            <p:nvPr/>
          </p:nvSpPr>
          <p:spPr>
            <a:xfrm>
              <a:off x="5333819"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1" name="pt149"/>
            <p:cNvSpPr/>
            <p:nvPr/>
          </p:nvSpPr>
          <p:spPr>
            <a:xfrm>
              <a:off x="6219517"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2" name="pt150"/>
            <p:cNvSpPr/>
            <p:nvPr/>
          </p:nvSpPr>
          <p:spPr>
            <a:xfrm>
              <a:off x="4448121"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3" name="pt151"/>
            <p:cNvSpPr/>
            <p:nvPr/>
          </p:nvSpPr>
          <p:spPr>
            <a:xfrm>
              <a:off x="4270981"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4" name="pt152"/>
            <p:cNvSpPr/>
            <p:nvPr/>
          </p:nvSpPr>
          <p:spPr>
            <a:xfrm>
              <a:off x="4802400"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5" name="pt153"/>
            <p:cNvSpPr/>
            <p:nvPr/>
          </p:nvSpPr>
          <p:spPr>
            <a:xfrm>
              <a:off x="621951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6" name="pt154"/>
            <p:cNvSpPr/>
            <p:nvPr/>
          </p:nvSpPr>
          <p:spPr>
            <a:xfrm>
              <a:off x="6573796"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7" name="pt155"/>
            <p:cNvSpPr/>
            <p:nvPr/>
          </p:nvSpPr>
          <p:spPr>
            <a:xfrm>
              <a:off x="7459494" y="300335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8" name="pt156"/>
            <p:cNvSpPr/>
            <p:nvPr/>
          </p:nvSpPr>
          <p:spPr>
            <a:xfrm>
              <a:off x="4802400"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9" name="pt157"/>
            <p:cNvSpPr/>
            <p:nvPr/>
          </p:nvSpPr>
          <p:spPr>
            <a:xfrm>
              <a:off x="4625261"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0" name="pt158"/>
            <p:cNvSpPr/>
            <p:nvPr/>
          </p:nvSpPr>
          <p:spPr>
            <a:xfrm>
              <a:off x="4270981" y="493675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1" name="pt159"/>
            <p:cNvSpPr/>
            <p:nvPr/>
          </p:nvSpPr>
          <p:spPr>
            <a:xfrm>
              <a:off x="7105215"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2" name="pt160"/>
            <p:cNvSpPr/>
            <p:nvPr/>
          </p:nvSpPr>
          <p:spPr>
            <a:xfrm>
              <a:off x="4625261" y="36478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3" name="pt161"/>
            <p:cNvSpPr/>
            <p:nvPr/>
          </p:nvSpPr>
          <p:spPr>
            <a:xfrm>
              <a:off x="4802400"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4" name="pt162"/>
            <p:cNvSpPr/>
            <p:nvPr/>
          </p:nvSpPr>
          <p:spPr>
            <a:xfrm>
              <a:off x="409384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5" name="pt163"/>
            <p:cNvSpPr/>
            <p:nvPr/>
          </p:nvSpPr>
          <p:spPr>
            <a:xfrm>
              <a:off x="5688098"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6" name="pt164"/>
            <p:cNvSpPr/>
            <p:nvPr/>
          </p:nvSpPr>
          <p:spPr>
            <a:xfrm>
              <a:off x="5333819"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7" name="pt165"/>
            <p:cNvSpPr/>
            <p:nvPr/>
          </p:nvSpPr>
          <p:spPr>
            <a:xfrm>
              <a:off x="5688098"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8" name="pt166"/>
            <p:cNvSpPr/>
            <p:nvPr/>
          </p:nvSpPr>
          <p:spPr>
            <a:xfrm>
              <a:off x="3739563"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9" name="pt167"/>
            <p:cNvSpPr/>
            <p:nvPr/>
          </p:nvSpPr>
          <p:spPr>
            <a:xfrm>
              <a:off x="5510959"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0" name="pt168"/>
            <p:cNvSpPr/>
            <p:nvPr/>
          </p:nvSpPr>
          <p:spPr>
            <a:xfrm>
              <a:off x="5333819"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1" name="pt169"/>
            <p:cNvSpPr/>
            <p:nvPr/>
          </p:nvSpPr>
          <p:spPr>
            <a:xfrm>
              <a:off x="5333819"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2" name="pt170"/>
            <p:cNvSpPr/>
            <p:nvPr/>
          </p:nvSpPr>
          <p:spPr>
            <a:xfrm>
              <a:off x="4625261"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3" name="pt171"/>
            <p:cNvSpPr/>
            <p:nvPr/>
          </p:nvSpPr>
          <p:spPr>
            <a:xfrm>
              <a:off x="4979540"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4" name="pt172"/>
            <p:cNvSpPr/>
            <p:nvPr/>
          </p:nvSpPr>
          <p:spPr>
            <a:xfrm>
              <a:off x="4448121" y="36478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5" name="pt173"/>
            <p:cNvSpPr/>
            <p:nvPr/>
          </p:nvSpPr>
          <p:spPr>
            <a:xfrm>
              <a:off x="391670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6" name="rc174"/>
            <p:cNvSpPr/>
            <p:nvPr/>
          </p:nvSpPr>
          <p:spPr>
            <a:xfrm>
              <a:off x="788443" y="1868135"/>
              <a:ext cx="7014728" cy="4253486"/>
            </a:xfrm>
            <a:prstGeom prst="rect">
              <a:avLst/>
            </a:prstGeom>
            <a:ln w="13550" cap="rnd">
              <a:solidFill>
                <a:srgbClr val="333333">
                  <a:alpha val="100000"/>
                </a:srgbClr>
              </a:solidFill>
              <a:prstDash val="solid"/>
              <a:round/>
            </a:ln>
          </p:spPr>
          <p:txBody>
            <a:bodyPr/>
            <a:lstStyle/>
            <a:p/>
          </p:txBody>
        </p:sp>
        <p:sp>
          <p:nvSpPr>
            <p:cNvPr id="177" name="tx175"/>
            <p:cNvSpPr/>
            <p:nvPr/>
          </p:nvSpPr>
          <p:spPr>
            <a:xfrm>
              <a:off x="570451" y="5887817"/>
              <a:ext cx="155361" cy="8054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2.0</a:t>
              </a:r>
            </a:p>
          </p:txBody>
        </p:sp>
        <p:sp>
          <p:nvSpPr>
            <p:cNvPr id="178" name="tx176"/>
            <p:cNvSpPr/>
            <p:nvPr/>
          </p:nvSpPr>
          <p:spPr>
            <a:xfrm>
              <a:off x="570451" y="5082396"/>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2.5</a:t>
              </a:r>
            </a:p>
          </p:txBody>
        </p:sp>
        <p:sp>
          <p:nvSpPr>
            <p:cNvPr id="179" name="tx177"/>
            <p:cNvSpPr/>
            <p:nvPr/>
          </p:nvSpPr>
          <p:spPr>
            <a:xfrm>
              <a:off x="570451" y="4276812"/>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3.0</a:t>
              </a:r>
            </a:p>
          </p:txBody>
        </p:sp>
        <p:sp>
          <p:nvSpPr>
            <p:cNvPr id="180" name="tx178"/>
            <p:cNvSpPr/>
            <p:nvPr/>
          </p:nvSpPr>
          <p:spPr>
            <a:xfrm>
              <a:off x="570451" y="3471227"/>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3.5</a:t>
              </a:r>
            </a:p>
          </p:txBody>
        </p:sp>
        <p:sp>
          <p:nvSpPr>
            <p:cNvPr id="181" name="tx179"/>
            <p:cNvSpPr/>
            <p:nvPr/>
          </p:nvSpPr>
          <p:spPr>
            <a:xfrm>
              <a:off x="570451" y="2665534"/>
              <a:ext cx="155361"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4.0</a:t>
              </a:r>
            </a:p>
          </p:txBody>
        </p:sp>
        <p:sp>
          <p:nvSpPr>
            <p:cNvPr id="182" name="tx180"/>
            <p:cNvSpPr/>
            <p:nvPr/>
          </p:nvSpPr>
          <p:spPr>
            <a:xfrm>
              <a:off x="570451" y="1860113"/>
              <a:ext cx="155361" cy="8032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4.5</a:t>
              </a:r>
            </a:p>
          </p:txBody>
        </p:sp>
        <p:sp>
          <p:nvSpPr>
            <p:cNvPr id="183" name="pl181"/>
            <p:cNvSpPr/>
            <p:nvPr/>
          </p:nvSpPr>
          <p:spPr>
            <a:xfrm>
              <a:off x="753649" y="5928281"/>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4" name="pl182"/>
            <p:cNvSpPr/>
            <p:nvPr/>
          </p:nvSpPr>
          <p:spPr>
            <a:xfrm>
              <a:off x="753649" y="5122697"/>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5" name="pl183"/>
            <p:cNvSpPr/>
            <p:nvPr/>
          </p:nvSpPr>
          <p:spPr>
            <a:xfrm>
              <a:off x="753649" y="4317112"/>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6" name="pl184"/>
            <p:cNvSpPr/>
            <p:nvPr/>
          </p:nvSpPr>
          <p:spPr>
            <a:xfrm>
              <a:off x="753649" y="3511528"/>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7" name="pl185"/>
            <p:cNvSpPr/>
            <p:nvPr/>
          </p:nvSpPr>
          <p:spPr>
            <a:xfrm>
              <a:off x="753649" y="2705943"/>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8" name="pl186"/>
            <p:cNvSpPr/>
            <p:nvPr/>
          </p:nvSpPr>
          <p:spPr>
            <a:xfrm>
              <a:off x="753649" y="1900359"/>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9" name="pl187"/>
            <p:cNvSpPr/>
            <p:nvPr/>
          </p:nvSpPr>
          <p:spPr>
            <a:xfrm>
              <a:off x="2347272"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0" name="pl188"/>
            <p:cNvSpPr/>
            <p:nvPr/>
          </p:nvSpPr>
          <p:spPr>
            <a:xfrm>
              <a:off x="4118668"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1" name="pl189"/>
            <p:cNvSpPr/>
            <p:nvPr/>
          </p:nvSpPr>
          <p:spPr>
            <a:xfrm>
              <a:off x="5890064"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2" name="pl190"/>
            <p:cNvSpPr/>
            <p:nvPr/>
          </p:nvSpPr>
          <p:spPr>
            <a:xfrm>
              <a:off x="7661460"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3" name="tx191"/>
            <p:cNvSpPr/>
            <p:nvPr/>
          </p:nvSpPr>
          <p:spPr>
            <a:xfrm>
              <a:off x="2316194" y="6185616"/>
              <a:ext cx="62155" cy="7879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5</a:t>
              </a:r>
            </a:p>
          </p:txBody>
        </p:sp>
        <p:sp>
          <p:nvSpPr>
            <p:cNvPr id="194" name="tx192"/>
            <p:cNvSpPr/>
            <p:nvPr/>
          </p:nvSpPr>
          <p:spPr>
            <a:xfrm>
              <a:off x="4087590" y="6183924"/>
              <a:ext cx="62155"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6</a:t>
              </a:r>
            </a:p>
          </p:txBody>
        </p:sp>
        <p:sp>
          <p:nvSpPr>
            <p:cNvPr id="195" name="tx193"/>
            <p:cNvSpPr/>
            <p:nvPr/>
          </p:nvSpPr>
          <p:spPr>
            <a:xfrm>
              <a:off x="5858986" y="6187580"/>
              <a:ext cx="62155" cy="7683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7</a:t>
              </a:r>
            </a:p>
          </p:txBody>
        </p:sp>
        <p:sp>
          <p:nvSpPr>
            <p:cNvPr id="196" name="tx194"/>
            <p:cNvSpPr/>
            <p:nvPr/>
          </p:nvSpPr>
          <p:spPr>
            <a:xfrm>
              <a:off x="7630382" y="6183815"/>
              <a:ext cx="62155" cy="80600"/>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8</a:t>
              </a:r>
            </a:p>
          </p:txBody>
        </p:sp>
        <p:sp>
          <p:nvSpPr>
            <p:cNvPr id="197" name="tx195"/>
            <p:cNvSpPr/>
            <p:nvPr/>
          </p:nvSpPr>
          <p:spPr>
            <a:xfrm>
              <a:off x="3884108" y="6290301"/>
              <a:ext cx="823397" cy="133833"/>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Sepal.Length</a:t>
              </a:r>
            </a:p>
          </p:txBody>
        </p:sp>
        <p:sp>
          <p:nvSpPr>
            <p:cNvPr id="198" name="tx196"/>
            <p:cNvSpPr/>
            <p:nvPr/>
          </p:nvSpPr>
          <p:spPr>
            <a:xfrm rot="-5400000">
              <a:off x="62123" y="3928848"/>
              <a:ext cx="753206" cy="13206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Sepal.Width</a:t>
              </a:r>
            </a:p>
          </p:txBody>
        </p:sp>
        <p:sp>
          <p:nvSpPr>
            <p:cNvPr id="199" name="rc197"/>
            <p:cNvSpPr/>
            <p:nvPr/>
          </p:nvSpPr>
          <p:spPr>
            <a:xfrm>
              <a:off x="3079563" y="1370323"/>
              <a:ext cx="2432489" cy="358634"/>
            </a:xfrm>
            <a:prstGeom prst="rect">
              <a:avLst/>
            </a:prstGeom>
            <a:solidFill>
              <a:srgbClr val="FFFFFF">
                <a:alpha val="100000"/>
              </a:srgbClr>
            </a:solidFill>
          </p:spPr>
          <p:txBody>
            <a:bodyPr/>
            <a:lstStyle/>
            <a:p/>
          </p:txBody>
        </p:sp>
        <p:sp>
          <p:nvSpPr>
            <p:cNvPr id="200" name="rc198"/>
            <p:cNvSpPr/>
            <p:nvPr/>
          </p:nvSpPr>
          <p:spPr>
            <a:xfrm>
              <a:off x="3218741" y="1439912"/>
              <a:ext cx="219456" cy="219456"/>
            </a:xfrm>
            <a:prstGeom prst="rect">
              <a:avLst/>
            </a:prstGeom>
            <a:solidFill>
              <a:srgbClr val="FFFFFF">
                <a:alpha val="100000"/>
              </a:srgbClr>
            </a:solidFill>
          </p:spPr>
          <p:txBody>
            <a:bodyPr/>
            <a:lstStyle/>
            <a:p/>
          </p:txBody>
        </p:sp>
        <p:sp>
          <p:nvSpPr>
            <p:cNvPr id="201" name="pt199"/>
            <p:cNvSpPr/>
            <p:nvPr/>
          </p:nvSpPr>
          <p:spPr>
            <a:xfrm>
              <a:off x="3303643" y="152481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02" name="rc200"/>
            <p:cNvSpPr/>
            <p:nvPr/>
          </p:nvSpPr>
          <p:spPr>
            <a:xfrm>
              <a:off x="3906652" y="1439912"/>
              <a:ext cx="219455" cy="219456"/>
            </a:xfrm>
            <a:prstGeom prst="rect">
              <a:avLst/>
            </a:prstGeom>
            <a:solidFill>
              <a:srgbClr val="FFFFFF">
                <a:alpha val="100000"/>
              </a:srgbClr>
            </a:solidFill>
          </p:spPr>
          <p:txBody>
            <a:bodyPr/>
            <a:lstStyle/>
            <a:p/>
          </p:txBody>
        </p:sp>
        <p:sp>
          <p:nvSpPr>
            <p:cNvPr id="203" name="pt201"/>
            <p:cNvSpPr/>
            <p:nvPr/>
          </p:nvSpPr>
          <p:spPr>
            <a:xfrm>
              <a:off x="3991554" y="152481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204" name="rc202"/>
            <p:cNvSpPr/>
            <p:nvPr/>
          </p:nvSpPr>
          <p:spPr>
            <a:xfrm>
              <a:off x="4743486" y="1439912"/>
              <a:ext cx="219455" cy="219456"/>
            </a:xfrm>
            <a:prstGeom prst="rect">
              <a:avLst/>
            </a:prstGeom>
            <a:solidFill>
              <a:srgbClr val="FFFFFF">
                <a:alpha val="100000"/>
              </a:srgbClr>
            </a:solidFill>
          </p:spPr>
          <p:txBody>
            <a:bodyPr/>
            <a:lstStyle/>
            <a:p/>
          </p:txBody>
        </p:sp>
        <p:sp>
          <p:nvSpPr>
            <p:cNvPr id="205" name="pt203"/>
            <p:cNvSpPr/>
            <p:nvPr/>
          </p:nvSpPr>
          <p:spPr>
            <a:xfrm>
              <a:off x="4828388" y="152481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206" name="tx204"/>
            <p:cNvSpPr/>
            <p:nvPr/>
          </p:nvSpPr>
          <p:spPr>
            <a:xfrm>
              <a:off x="3507786" y="1512723"/>
              <a:ext cx="329277" cy="7699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setosa</a:t>
              </a:r>
            </a:p>
          </p:txBody>
        </p:sp>
        <p:sp>
          <p:nvSpPr>
            <p:cNvPr id="207" name="tx205"/>
            <p:cNvSpPr/>
            <p:nvPr/>
          </p:nvSpPr>
          <p:spPr>
            <a:xfrm>
              <a:off x="4195697" y="1507321"/>
              <a:ext cx="478199" cy="8240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versicolor</a:t>
              </a:r>
            </a:p>
          </p:txBody>
        </p:sp>
        <p:sp>
          <p:nvSpPr>
            <p:cNvPr id="208" name="tx206"/>
            <p:cNvSpPr/>
            <p:nvPr/>
          </p:nvSpPr>
          <p:spPr>
            <a:xfrm>
              <a:off x="5032531" y="1484838"/>
              <a:ext cx="409932" cy="104884"/>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virginica</a:t>
              </a:r>
            </a:p>
          </p:txBody>
        </p:sp>
        <p:sp>
          <p:nvSpPr>
            <p:cNvPr id="209" name="tx207"/>
            <p:cNvSpPr/>
            <p:nvPr/>
          </p:nvSpPr>
          <p:spPr>
            <a:xfrm>
              <a:off x="788443" y="1163967"/>
              <a:ext cx="512483" cy="105866"/>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SubTitle</a:t>
              </a:r>
            </a:p>
          </p:txBody>
        </p:sp>
        <p:sp>
          <p:nvSpPr>
            <p:cNvPr id="210" name="tx208"/>
            <p:cNvSpPr/>
            <p:nvPr/>
          </p:nvSpPr>
          <p:spPr>
            <a:xfrm>
              <a:off x="788443" y="939603"/>
              <a:ext cx="316698" cy="123356"/>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Helvetica"/>
                  <a:cs typeface="Helvetica"/>
                </a:rPr>
                <a:t>Title</a:t>
              </a:r>
            </a:p>
          </p:txBody>
        </p:sp>
      </p:grpSp>
      <p:sp xmlns:a="http://schemas.openxmlformats.org/drawingml/2006/main" xmlns:r="http://schemas.openxmlformats.org/officeDocument/2006/relationships" xmlns:p="http://schemas.openxmlformats.org/presentationml/2006/main">
        <p:nvSpPr>
          <p:cNvPr id="211" name="page_number"/>
          <p:cNvSpPr>
            <a:spLocks noGrp="1"/>
          </p:cNvSpPr>
          <p:nvPr>
            <p:ph type="body" sz="quarter" idx="14"/>
          </p:nvPr>
        </p:nvSpPr>
        <p:spPr>
          <a:xfrm>
            <a:off x="52960" y="6578569"/>
            <a:ext cx="500062" cy="255588"/>
          </a:xfrm>
        </p:spPr>
        <p:txBody>
          <a:bodyPr/>
          <a:lstStyle/>
          <a:p>
            <a:r>
              <a:rPr/>
              <a:t>3</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Aharoni</vt:lpstr>
      <vt:lpstr>Al Nile</vt:lpstr>
      <vt:lpstr>Aldhabi</vt: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Ophir Betser</dc:creator>
  <cp:lastModifiedBy>ophirbetser</cp:lastModifiedBy>
  <cp:revision>57</cp:revision>
  <dcterms:created xsi:type="dcterms:W3CDTF">2021-10-17T23:07:06Z</dcterms:created>
  <dcterms:modified xsi:type="dcterms:W3CDTF">2021-11-02T02:26:33Z</dcterms:modified>
</cp:coreProperties>
</file>