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37"/>
    <p:restoredTop sz="94707"/>
  </p:normalViewPr>
  <p:slideViewPr>
    <p:cSldViewPr snapToGrid="0" snapToObjects="1">
      <p:cViewPr varScale="1">
        <p:scale>
          <a:sx n="124" d="100"/>
          <a:sy n="124" d="100"/>
        </p:scale>
        <p:origin x="176" y="28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0"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31/10/2021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31/10/2021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10/31/21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51</cp:revision>
  <dcterms:created xsi:type="dcterms:W3CDTF">2021-10-17T23:07:06Z</dcterms:created>
  <dcterms:modified xsi:type="dcterms:W3CDTF">2021-11-02T02:07:29Z</dcterms:modified>
</cp:coreProperties>
</file>