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Default Extension="gif" ContentType="image/gif"/>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xmlns:a="http://schemas.openxmlformats.org/drawingml/2006/main" xmlns:r="http://schemas.openxmlformats.org/officeDocument/2006/relationships" xmlns:p="http://schemas.openxmlformats.org/presentationml/2006/main">
    <p:sldId id="256" r:id="rId9"/>
    <p:sldId id="257" r:id="rId10"/>
    <p:sldId id="258" r:id="rId11"/>
    <p:sldId id="259" r:id="rId12"/>
    <p:sldId id="260" r:id="rId13"/>
    <p:sldId id="261" r:id="rId14"/>
    <p:sldId id="262" r:id="rId15"/>
    <p:sldId id="263" r:id="rId16"/>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037"/>
    <p:restoredTop sz="94707"/>
  </p:normalViewPr>
  <p:slideViewPr>
    <p:cSldViewPr snapToGrid="0" snapToObjects="1">
      <p:cViewPr varScale="1">
        <p:scale>
          <a:sx n="124" d="100"/>
          <a:sy n="124" d="100"/>
        </p:scale>
        <p:origin x="176" y="28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showGuides="1">
      <p:cViewPr varScale="1">
        <p:scale>
          <a:sx n="97" d="100"/>
          <a:sy n="97" d="100"/>
        </p:scale>
        <p:origin x="5072" y="200"/>
      </p:cViewPr>
      <p:guideLst/>
    </p:cSldViewPr>
  </p:notes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tableStyles" Target="tableStyles.xml"/>
<Relationship Id="rId3" Type="http://schemas.openxmlformats.org/officeDocument/2006/relationships/notesMaster" Target="notesMasters/notesMaster1.xml"/>
<Relationship Id="rId7"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handoutMaster" Target="handoutMasters/handoutMaster1.xml"/>
<Relationship Id="rId9" Type="http://schemas.openxmlformats.org/officeDocument/2006/relationships/slide" Target="slides/slide1.xml"/>
<Relationship Id="rId10" Type="http://schemas.openxmlformats.org/officeDocument/2006/relationships/slide" Target="slides/slide2.xml"/>
<Relationship Id="rId11" Type="http://schemas.openxmlformats.org/officeDocument/2006/relationships/slide" Target="slides/slide3.xml"/>
<Relationship Id="rId12" Type="http://schemas.openxmlformats.org/officeDocument/2006/relationships/slide" Target="slides/slide4.xml"/>
<Relationship Id="rId13" Type="http://schemas.openxmlformats.org/officeDocument/2006/relationships/slide" Target="slides/slide5.xml"/>
<Relationship Id="rId14" Type="http://schemas.openxmlformats.org/officeDocument/2006/relationships/slide" Target="slides/slide6.xml"/>
<Relationship Id="rId15" Type="http://schemas.openxmlformats.org/officeDocument/2006/relationships/slide" Target="slides/slide7.xml"/>
<Relationship Id="rId16" Type="http://schemas.openxmlformats.org/officeDocument/2006/relationships/slide" Target="slides/slide8.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80E463-3327-4240-9F2D-F6D2E85D31C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a:extLst>
              <a:ext uri="{FF2B5EF4-FFF2-40B4-BE49-F238E27FC236}">
                <a16:creationId xmlns:a16="http://schemas.microsoft.com/office/drawing/2014/main" id="{C94C7176-083E-E140-92FD-8709870275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998B37-E892-D543-9650-B6A89C1296F6}" type="datetimeFigureOut">
              <a:rPr lang="en-IL" smtClean="0"/>
              <a:t>31/10/2021</a:t>
            </a:fld>
            <a:endParaRPr lang="en-IL"/>
          </a:p>
        </p:txBody>
      </p:sp>
      <p:sp>
        <p:nvSpPr>
          <p:cNvPr id="4" name="Footer Placeholder 3">
            <a:extLst>
              <a:ext uri="{FF2B5EF4-FFF2-40B4-BE49-F238E27FC236}">
                <a16:creationId xmlns:a16="http://schemas.microsoft.com/office/drawing/2014/main" id="{FF1F24CF-9D69-1F41-A7D5-94189A5D0B9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5" name="Slide Number Placeholder 4">
            <a:extLst>
              <a:ext uri="{FF2B5EF4-FFF2-40B4-BE49-F238E27FC236}">
                <a16:creationId xmlns:a16="http://schemas.microsoft.com/office/drawing/2014/main" id="{0843214F-60A5-5740-9E30-1BCA563CAF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65B50C-64DE-1948-8183-05F54CC39DA8}" type="slidenum">
              <a:rPr lang="en-IL" smtClean="0"/>
              <a:t>‹#›</a:t>
            </a:fld>
            <a:endParaRPr lang="en-IL"/>
          </a:p>
        </p:txBody>
      </p:sp>
    </p:spTree>
    <p:extLst>
      <p:ext uri="{BB962C8B-B14F-4D97-AF65-F5344CB8AC3E}">
        <p14:creationId xmlns:p14="http://schemas.microsoft.com/office/powerpoint/2010/main" val="1834389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D5AD1A-A3D3-BC42-AD03-7C3A9910604D}" type="datetimeFigureOut">
              <a:rPr lang="en-IL" smtClean="0"/>
              <a:t>31/10/2021</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5A11FA-3A80-8B47-B015-AC1687A02BD8}" type="slidenum">
              <a:rPr lang="en-IL" smtClean="0"/>
              <a:t>‹#›</a:t>
            </a:fld>
            <a:endParaRPr lang="en-IL"/>
          </a:p>
        </p:txBody>
      </p:sp>
    </p:spTree>
    <p:extLst>
      <p:ext uri="{BB962C8B-B14F-4D97-AF65-F5344CB8AC3E}">
        <p14:creationId xmlns:p14="http://schemas.microsoft.com/office/powerpoint/2010/main" val="769081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_page">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A63CEC-32EE-8A40-B26A-5ADD11C52F46}"/>
              </a:ext>
            </a:extLst>
          </p:cNvPr>
          <p:cNvSpPr txBox="1"/>
          <p:nvPr userDrawn="1"/>
        </p:nvSpPr>
        <p:spPr>
          <a:xfrm>
            <a:off x="334963" y="873125"/>
            <a:ext cx="11522075" cy="2123658"/>
          </a:xfrm>
          <a:prstGeom prst="rect">
            <a:avLst/>
          </a:prstGeom>
          <a:noFill/>
        </p:spPr>
        <p:txBody>
          <a:bodyPr wrap="square" rtlCol="0">
            <a:spAutoFit/>
          </a:bodyPr>
          <a:lstStyle/>
          <a:p>
            <a:pPr algn="ctr"/>
            <a:r>
              <a:rPr lang="he-IL" sz="6000" b="1" dirty="0">
                <a:solidFill>
                  <a:schemeClr val="bg1"/>
                </a:solidFill>
                <a:latin typeface="Aharoni" panose="020F0502020204030204" pitchFamily="34" charset="0"/>
                <a:cs typeface="Aharoni" panose="020F0502020204030204" pitchFamily="34" charset="0"/>
              </a:rPr>
              <a:t>פרק 4</a:t>
            </a:r>
            <a:br>
              <a:rPr lang="en-IL" sz="6000" b="1" dirty="0">
                <a:solidFill>
                  <a:schemeClr val="bg1"/>
                </a:solidFill>
                <a:latin typeface="Al Nile" pitchFamily="2" charset="-78"/>
                <a:cs typeface="Al Nile" pitchFamily="2" charset="-78"/>
              </a:rPr>
            </a:br>
            <a:r>
              <a:rPr lang="he-IL" sz="7200" b="1" dirty="0">
                <a:solidFill>
                  <a:schemeClr val="bg1"/>
                </a:solidFill>
                <a:latin typeface="Aldhabi" panose="020F0502020204030204" pitchFamily="34" charset="0"/>
                <a:cs typeface="Aldhabi" panose="020F0502020204030204" pitchFamily="34" charset="0"/>
              </a:rPr>
              <a:t>מערכת הבריאות הממשלתית</a:t>
            </a:r>
            <a:endParaRPr lang="he-IL" sz="6000" b="1" dirty="0">
              <a:solidFill>
                <a:schemeClr val="bg1"/>
              </a:solidFill>
              <a:latin typeface="Aldhabi" panose="020F0502020204030204" pitchFamily="34" charset="0"/>
              <a:cs typeface="Aldhabi" panose="020F0502020204030204" pitchFamily="34" charset="0"/>
            </a:endParaRPr>
          </a:p>
        </p:txBody>
      </p:sp>
      <p:pic>
        <p:nvPicPr>
          <p:cNvPr id="3" name="Picture 2">
            <a:extLst>
              <a:ext uri="{FF2B5EF4-FFF2-40B4-BE49-F238E27FC236}">
                <a16:creationId xmlns:a16="http://schemas.microsoft.com/office/drawing/2014/main" id="{BDDBCBFF-F40E-054C-9DF8-65936EC4CA9E}"/>
              </a:ext>
            </a:extLst>
          </p:cNvPr>
          <p:cNvPicPr>
            <a:picLocks noChangeAspect="1"/>
          </p:cNvPicPr>
          <p:nvPr userDrawn="1"/>
        </p:nvPicPr>
        <p:blipFill>
          <a:blip r:embed="rId2"/>
          <a:stretch>
            <a:fillRect/>
          </a:stretch>
        </p:blipFill>
        <p:spPr>
          <a:xfrm>
            <a:off x="1250795" y="0"/>
            <a:ext cx="9690410" cy="6839029"/>
          </a:xfrm>
          <a:prstGeom prst="rect">
            <a:avLst/>
          </a:prstGeom>
        </p:spPr>
      </p:pic>
    </p:spTree>
    <p:extLst>
      <p:ext uri="{BB962C8B-B14F-4D97-AF65-F5344CB8AC3E}">
        <p14:creationId xmlns:p14="http://schemas.microsoft.com/office/powerpoint/2010/main" val="3174364263"/>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A63CEC-32EE-8A40-B26A-5ADD11C52F46}"/>
              </a:ext>
            </a:extLst>
          </p:cNvPr>
          <p:cNvSpPr txBox="1"/>
          <p:nvPr userDrawn="1"/>
        </p:nvSpPr>
        <p:spPr>
          <a:xfrm>
            <a:off x="334963" y="873125"/>
            <a:ext cx="11522075" cy="2123658"/>
          </a:xfrm>
          <a:prstGeom prst="rect">
            <a:avLst/>
          </a:prstGeom>
          <a:noFill/>
        </p:spPr>
        <p:txBody>
          <a:bodyPr wrap="square" rtlCol="0">
            <a:spAutoFit/>
          </a:bodyPr>
          <a:lstStyle/>
          <a:p>
            <a:pPr algn="ctr"/>
            <a:r>
              <a:rPr lang="he-IL" sz="6000" b="1" dirty="0">
                <a:solidFill>
                  <a:schemeClr val="bg1"/>
                </a:solidFill>
                <a:latin typeface="Aharoni" panose="020F0502020204030204" pitchFamily="34" charset="0"/>
                <a:cs typeface="Aharoni" panose="020F0502020204030204" pitchFamily="34" charset="0"/>
              </a:rPr>
              <a:t>פרק 4</a:t>
            </a:r>
            <a:br>
              <a:rPr lang="en-IL" sz="6000" b="1" dirty="0">
                <a:solidFill>
                  <a:schemeClr val="bg1"/>
                </a:solidFill>
                <a:latin typeface="Al Nile" pitchFamily="2" charset="-78"/>
                <a:cs typeface="Al Nile" pitchFamily="2" charset="-78"/>
              </a:rPr>
            </a:br>
            <a:r>
              <a:rPr lang="he-IL" sz="7200" b="1" dirty="0">
                <a:solidFill>
                  <a:schemeClr val="bg1"/>
                </a:solidFill>
                <a:latin typeface="Aldhabi" panose="020F0502020204030204" pitchFamily="34" charset="0"/>
                <a:cs typeface="Aldhabi" panose="020F0502020204030204" pitchFamily="34" charset="0"/>
              </a:rPr>
              <a:t>מערכת הבריאות הממשלתית</a:t>
            </a:r>
            <a:endParaRPr lang="he-IL" sz="6000" b="1" dirty="0">
              <a:solidFill>
                <a:schemeClr val="bg1"/>
              </a:solidFill>
              <a:latin typeface="Aldhabi" panose="020F0502020204030204" pitchFamily="34" charset="0"/>
              <a:cs typeface="Aldhabi" panose="020F0502020204030204" pitchFamily="34" charset="0"/>
            </a:endParaRPr>
          </a:p>
        </p:txBody>
      </p:sp>
    </p:spTree>
    <p:extLst>
      <p:ext uri="{BB962C8B-B14F-4D97-AF65-F5344CB8AC3E}">
        <p14:creationId xmlns:p14="http://schemas.microsoft.com/office/powerpoint/2010/main" val="1581038402"/>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mpty_page">
    <p:bg>
      <p:bgPr>
        <a:solidFill>
          <a:schemeClr val="accent1">
            <a:lumMod val="60000"/>
            <a:lumOff val="4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7437008"/>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_full_plot">
    <p:spTree>
      <p:nvGrpSpPr>
        <p:cNvPr id="1" name=""/>
        <p:cNvGrpSpPr/>
        <p:nvPr/>
      </p:nvGrpSpPr>
      <p:grpSpPr>
        <a:xfrm>
          <a:off x="0" y="0"/>
          <a:ext cx="0" cy="0"/>
          <a:chOff x="0" y="0"/>
          <a:chExt cx="0" cy="0"/>
        </a:xfrm>
      </p:grpSpPr>
      <p:sp>
        <p:nvSpPr>
          <p:cNvPr id="9" name="line">
            <a:extLst>
              <a:ext uri="{FF2B5EF4-FFF2-40B4-BE49-F238E27FC236}">
                <a16:creationId xmlns:a16="http://schemas.microsoft.com/office/drawing/2014/main" id="{C7AD5482-5C49-A543-B5AB-3602B721425E}"/>
              </a:ext>
            </a:extLst>
          </p:cNvPr>
          <p:cNvSpPr/>
          <p:nvPr userDrawn="1"/>
        </p:nvSpPr>
        <p:spPr>
          <a:xfrm>
            <a:off x="334963" y="822325"/>
            <a:ext cx="1152207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3" y="1560423"/>
            <a:ext cx="11522075" cy="4964202"/>
          </a:xfrm>
        </p:spPr>
        <p:txBody>
          <a:bodyPr/>
          <a:lstStyle/>
          <a:p>
            <a:pPr marL="0" indent="0" algn="l" defTabSz="914400" rtl="0" eaLnBrk="1" latinLnBrk="0" hangingPunct="1">
              <a:lnSpc>
                <a:spcPct val="90000"/>
              </a:lnSpc>
              <a:spcBef>
                <a:spcPts val="1000"/>
              </a:spcBef>
              <a:buFont typeface="Arial" panose="020B0604020202020204" pitchFamily="34" charset="0"/>
              <a:buNone/>
            </a:pPr>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23" name="box">
            <a:extLst>
              <a:ext uri="{FF2B5EF4-FFF2-40B4-BE49-F238E27FC236}">
                <a16:creationId xmlns:a16="http://schemas.microsoft.com/office/drawing/2014/main" id="{857EFE2E-E44E-AF44-8141-1D1C4D7DC626}"/>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24" name="page_number">
            <a:extLst>
              <a:ext uri="{FF2B5EF4-FFF2-40B4-BE49-F238E27FC236}">
                <a16:creationId xmlns:a16="http://schemas.microsoft.com/office/drawing/2014/main" id="{8DDCF2EC-570E-2244-84E1-9EEF7B8BDA20}"/>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25" name="name_of_capter">
            <a:extLst>
              <a:ext uri="{FF2B5EF4-FFF2-40B4-BE49-F238E27FC236}">
                <a16:creationId xmlns:a16="http://schemas.microsoft.com/office/drawing/2014/main" id="{56460E1B-6A1C-8B47-AD33-88CF022E0B63}"/>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4" name="text">
            <a:extLst>
              <a:ext uri="{FF2B5EF4-FFF2-40B4-BE49-F238E27FC236}">
                <a16:creationId xmlns:a16="http://schemas.microsoft.com/office/drawing/2014/main" id="{3E09A5B3-0259-6A4E-85CD-D98BDBCB3317}"/>
              </a:ext>
            </a:extLst>
          </p:cNvPr>
          <p:cNvSpPr>
            <a:spLocks noGrp="1"/>
          </p:cNvSpPr>
          <p:nvPr>
            <p:ph type="body" sz="quarter" idx="15"/>
          </p:nvPr>
        </p:nvSpPr>
        <p:spPr>
          <a:xfrm>
            <a:off x="334963" y="955675"/>
            <a:ext cx="11522075" cy="487363"/>
          </a:xfrm>
        </p:spPr>
        <p:txBody>
          <a:bodyPr/>
          <a:lstStyle>
            <a:lvl1pPr algn="r" rtl="1">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Tree>
    <p:extLst>
      <p:ext uri="{BB962C8B-B14F-4D97-AF65-F5344CB8AC3E}">
        <p14:creationId xmlns:p14="http://schemas.microsoft.com/office/powerpoint/2010/main" val="3948239835"/>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_half">
    <p:spTree>
      <p:nvGrpSpPr>
        <p:cNvPr id="1" name=""/>
        <p:cNvGrpSpPr/>
        <p:nvPr/>
      </p:nvGrpSpPr>
      <p:grpSpPr>
        <a:xfrm>
          <a:off x="0" y="0"/>
          <a:ext cx="0" cy="0"/>
          <a:chOff x="0" y="0"/>
          <a:chExt cx="0" cy="0"/>
        </a:xfrm>
      </p:grpSpPr>
      <p:sp>
        <p:nvSpPr>
          <p:cNvPr id="21" name="name_of_capter">
            <a:extLst>
              <a:ext uri="{FF2B5EF4-FFF2-40B4-BE49-F238E27FC236}">
                <a16:creationId xmlns:a16="http://schemas.microsoft.com/office/drawing/2014/main" id="{13A8E331-E363-BD40-979C-2C2859EA8398}"/>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9" name="line">
            <a:extLst>
              <a:ext uri="{FF2B5EF4-FFF2-40B4-BE49-F238E27FC236}">
                <a16:creationId xmlns:a16="http://schemas.microsoft.com/office/drawing/2014/main" id="{C7AD5482-5C49-A543-B5AB-3602B721425E}"/>
              </a:ext>
            </a:extLst>
          </p:cNvPr>
          <p:cNvSpPr/>
          <p:nvPr userDrawn="1"/>
        </p:nvSpPr>
        <p:spPr>
          <a:xfrm>
            <a:off x="6176513" y="822325"/>
            <a:ext cx="568052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4" y="873125"/>
            <a:ext cx="5619788" cy="5651500"/>
          </a:xfrm>
        </p:spPr>
        <p:txBody>
          <a:bodyPr/>
          <a:lstStyle/>
          <a:p>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19" name="box">
            <a:extLst>
              <a:ext uri="{FF2B5EF4-FFF2-40B4-BE49-F238E27FC236}">
                <a16:creationId xmlns:a16="http://schemas.microsoft.com/office/drawing/2014/main" id="{32058DD7-A18C-4E43-898F-99998549950B}"/>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20" name="page_number">
            <a:extLst>
              <a:ext uri="{FF2B5EF4-FFF2-40B4-BE49-F238E27FC236}">
                <a16:creationId xmlns:a16="http://schemas.microsoft.com/office/drawing/2014/main" id="{49ECFFB7-18D9-ED44-AD9B-593C92540F41}"/>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10" name="text">
            <a:extLst>
              <a:ext uri="{FF2B5EF4-FFF2-40B4-BE49-F238E27FC236}">
                <a16:creationId xmlns:a16="http://schemas.microsoft.com/office/drawing/2014/main" id="{76261FA6-752C-E046-A06E-ED26BD6946F3}"/>
              </a:ext>
            </a:extLst>
          </p:cNvPr>
          <p:cNvSpPr>
            <a:spLocks noGrp="1"/>
          </p:cNvSpPr>
          <p:nvPr>
            <p:ph type="body" sz="quarter" idx="15"/>
          </p:nvPr>
        </p:nvSpPr>
        <p:spPr>
          <a:xfrm>
            <a:off x="6096001" y="1268413"/>
            <a:ext cx="5761038" cy="5256212"/>
          </a:xfrm>
        </p:spPr>
        <p:txBody>
          <a:bodyPr>
            <a:normAutofit/>
          </a:bodyPr>
          <a:lstStyle>
            <a:lvl1pPr algn="r" rtl="1">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Tree>
    <p:extLst>
      <p:ext uri="{BB962C8B-B14F-4D97-AF65-F5344CB8AC3E}">
        <p14:creationId xmlns:p14="http://schemas.microsoft.com/office/powerpoint/2010/main" val="3554579165"/>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_75">
    <p:spTree>
      <p:nvGrpSpPr>
        <p:cNvPr id="1" name=""/>
        <p:cNvGrpSpPr/>
        <p:nvPr/>
      </p:nvGrpSpPr>
      <p:grpSpPr>
        <a:xfrm>
          <a:off x="0" y="0"/>
          <a:ext cx="0" cy="0"/>
          <a:chOff x="0" y="0"/>
          <a:chExt cx="0" cy="0"/>
        </a:xfrm>
      </p:grpSpPr>
      <p:sp>
        <p:nvSpPr>
          <p:cNvPr id="19" name="name_of_capter">
            <a:extLst>
              <a:ext uri="{FF2B5EF4-FFF2-40B4-BE49-F238E27FC236}">
                <a16:creationId xmlns:a16="http://schemas.microsoft.com/office/drawing/2014/main" id="{751E5805-A253-4A43-8DF9-589561C47233}"/>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9" name="line">
            <a:extLst>
              <a:ext uri="{FF2B5EF4-FFF2-40B4-BE49-F238E27FC236}">
                <a16:creationId xmlns:a16="http://schemas.microsoft.com/office/drawing/2014/main" id="{C7AD5482-5C49-A543-B5AB-3602B721425E}"/>
              </a:ext>
            </a:extLst>
          </p:cNvPr>
          <p:cNvSpPr/>
          <p:nvPr userDrawn="1"/>
        </p:nvSpPr>
        <p:spPr>
          <a:xfrm>
            <a:off x="8419170" y="822325"/>
            <a:ext cx="3437868"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3" y="873125"/>
            <a:ext cx="7537798" cy="5651500"/>
          </a:xfrm>
        </p:spPr>
        <p:txBody>
          <a:bodyPr/>
          <a:lstStyle/>
          <a:p>
            <a:pPr marL="0" indent="0" algn="l" defTabSz="914400" rtl="0" eaLnBrk="1" latinLnBrk="0" hangingPunct="1">
              <a:lnSpc>
                <a:spcPct val="90000"/>
              </a:lnSpc>
              <a:spcBef>
                <a:spcPts val="1000"/>
              </a:spcBef>
              <a:buFont typeface="Arial" panose="020B0604020202020204" pitchFamily="34" charset="0"/>
              <a:buNone/>
            </a:pPr>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17" name="box">
            <a:extLst>
              <a:ext uri="{FF2B5EF4-FFF2-40B4-BE49-F238E27FC236}">
                <a16:creationId xmlns:a16="http://schemas.microsoft.com/office/drawing/2014/main" id="{6E00E8B0-203C-7148-BCFB-249CAF4E8670}"/>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18" name="page_number">
            <a:extLst>
              <a:ext uri="{FF2B5EF4-FFF2-40B4-BE49-F238E27FC236}">
                <a16:creationId xmlns:a16="http://schemas.microsoft.com/office/drawing/2014/main" id="{88DA5A2F-36C2-2345-8826-3A1EA56BDA24}"/>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10" name="text">
            <a:extLst>
              <a:ext uri="{FF2B5EF4-FFF2-40B4-BE49-F238E27FC236}">
                <a16:creationId xmlns:a16="http://schemas.microsoft.com/office/drawing/2014/main" id="{A9EB68CF-BA3B-B74A-B339-B3CB13D3AE7C}"/>
              </a:ext>
            </a:extLst>
          </p:cNvPr>
          <p:cNvSpPr>
            <a:spLocks noGrp="1"/>
          </p:cNvSpPr>
          <p:nvPr>
            <p:ph type="body" sz="quarter" idx="15"/>
          </p:nvPr>
        </p:nvSpPr>
        <p:spPr>
          <a:xfrm>
            <a:off x="8126858" y="1268413"/>
            <a:ext cx="3730180" cy="5256212"/>
          </a:xfrm>
        </p:spPr>
        <p:txBody>
          <a:bodyPr>
            <a:normAutofit/>
          </a:bodyPr>
          <a:lstStyle>
            <a:lvl1pPr algn="r" rtl="1">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Tree>
    <p:extLst>
      <p:ext uri="{BB962C8B-B14F-4D97-AF65-F5344CB8AC3E}">
        <p14:creationId xmlns:p14="http://schemas.microsoft.com/office/powerpoint/2010/main" val="584535861"/>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_full_text">
    <p:spTree>
      <p:nvGrpSpPr>
        <p:cNvPr id="1" name=""/>
        <p:cNvGrpSpPr/>
        <p:nvPr/>
      </p:nvGrpSpPr>
      <p:grpSpPr>
        <a:xfrm>
          <a:off x="0" y="0"/>
          <a:ext cx="0" cy="0"/>
          <a:chOff x="0" y="0"/>
          <a:chExt cx="0" cy="0"/>
        </a:xfrm>
      </p:grpSpPr>
      <p:sp>
        <p:nvSpPr>
          <p:cNvPr id="14" name="name_of_capter">
            <a:extLst>
              <a:ext uri="{FF2B5EF4-FFF2-40B4-BE49-F238E27FC236}">
                <a16:creationId xmlns:a16="http://schemas.microsoft.com/office/drawing/2014/main" id="{6B5A704F-FBEB-3F4E-8DF3-6C871B7B0BAC}"/>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9" name="line">
            <a:extLst>
              <a:ext uri="{FF2B5EF4-FFF2-40B4-BE49-F238E27FC236}">
                <a16:creationId xmlns:a16="http://schemas.microsoft.com/office/drawing/2014/main" id="{C7AD5482-5C49-A543-B5AB-3602B721425E}"/>
              </a:ext>
            </a:extLst>
          </p:cNvPr>
          <p:cNvSpPr/>
          <p:nvPr userDrawn="1"/>
        </p:nvSpPr>
        <p:spPr>
          <a:xfrm>
            <a:off x="334963" y="822325"/>
            <a:ext cx="1152207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11" name="box">
            <a:extLst>
              <a:ext uri="{FF2B5EF4-FFF2-40B4-BE49-F238E27FC236}">
                <a16:creationId xmlns:a16="http://schemas.microsoft.com/office/drawing/2014/main" id="{8D443651-03D0-794E-9F1E-5606FD017AA4}"/>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12" name="page_number">
            <a:extLst>
              <a:ext uri="{FF2B5EF4-FFF2-40B4-BE49-F238E27FC236}">
                <a16:creationId xmlns:a16="http://schemas.microsoft.com/office/drawing/2014/main" id="{9FBF0650-421C-EF4A-95A6-4188B7CD1646}"/>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10" name="text">
            <a:extLst>
              <a:ext uri="{FF2B5EF4-FFF2-40B4-BE49-F238E27FC236}">
                <a16:creationId xmlns:a16="http://schemas.microsoft.com/office/drawing/2014/main" id="{8B9B88F5-5CBF-744F-8AD1-D7940F537DD6}"/>
              </a:ext>
            </a:extLst>
          </p:cNvPr>
          <p:cNvSpPr>
            <a:spLocks noGrp="1"/>
          </p:cNvSpPr>
          <p:nvPr>
            <p:ph type="body" sz="quarter" idx="15"/>
          </p:nvPr>
        </p:nvSpPr>
        <p:spPr>
          <a:xfrm>
            <a:off x="3035300" y="1776857"/>
            <a:ext cx="8821739" cy="4747768"/>
          </a:xfrm>
        </p:spPr>
        <p:txBody>
          <a:bodyPr>
            <a:normAutofit/>
          </a:bodyPr>
          <a:lstStyle>
            <a:lvl1pPr algn="r" rtl="1">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13" name="header">
            <a:extLst>
              <a:ext uri="{FF2B5EF4-FFF2-40B4-BE49-F238E27FC236}">
                <a16:creationId xmlns:a16="http://schemas.microsoft.com/office/drawing/2014/main" id="{95871112-680A-5C49-BB24-3BE5CE5F8E51}"/>
              </a:ext>
            </a:extLst>
          </p:cNvPr>
          <p:cNvSpPr>
            <a:spLocks noGrp="1"/>
          </p:cNvSpPr>
          <p:nvPr>
            <p:ph type="body" sz="quarter" idx="16"/>
          </p:nvPr>
        </p:nvSpPr>
        <p:spPr>
          <a:xfrm>
            <a:off x="334963" y="970195"/>
            <a:ext cx="11522075" cy="596436"/>
          </a:xfrm>
        </p:spPr>
        <p:txBody>
          <a:bodyPr/>
          <a:lstStyle>
            <a:lvl1pPr algn="r" rtl="1">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Tree>
    <p:extLst>
      <p:ext uri="{BB962C8B-B14F-4D97-AF65-F5344CB8AC3E}">
        <p14:creationId xmlns:p14="http://schemas.microsoft.com/office/powerpoint/2010/main" val="2564883566"/>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_full_plot_with_text">
    <p:spTree>
      <p:nvGrpSpPr>
        <p:cNvPr id="1" name=""/>
        <p:cNvGrpSpPr/>
        <p:nvPr/>
      </p:nvGrpSpPr>
      <p:grpSpPr>
        <a:xfrm>
          <a:off x="0" y="0"/>
          <a:ext cx="0" cy="0"/>
          <a:chOff x="0" y="0"/>
          <a:chExt cx="0" cy="0"/>
        </a:xfrm>
      </p:grpSpPr>
      <p:sp>
        <p:nvSpPr>
          <p:cNvPr id="9" name="line">
            <a:extLst>
              <a:ext uri="{FF2B5EF4-FFF2-40B4-BE49-F238E27FC236}">
                <a16:creationId xmlns:a16="http://schemas.microsoft.com/office/drawing/2014/main" id="{C7AD5482-5C49-A543-B5AB-3602B721425E}"/>
              </a:ext>
            </a:extLst>
          </p:cNvPr>
          <p:cNvSpPr/>
          <p:nvPr userDrawn="1"/>
        </p:nvSpPr>
        <p:spPr>
          <a:xfrm>
            <a:off x="334963" y="822325"/>
            <a:ext cx="1152207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3" y="2268882"/>
            <a:ext cx="11522075" cy="4255743"/>
          </a:xfrm>
        </p:spPr>
        <p:txBody>
          <a:bodyPr/>
          <a:lstStyle/>
          <a:p>
            <a:pPr marL="0" indent="0" algn="l" defTabSz="914400" rtl="0" eaLnBrk="1" latinLnBrk="0" hangingPunct="1">
              <a:lnSpc>
                <a:spcPct val="90000"/>
              </a:lnSpc>
              <a:spcBef>
                <a:spcPts val="1000"/>
              </a:spcBef>
              <a:buFont typeface="Arial" panose="020B0604020202020204" pitchFamily="34" charset="0"/>
              <a:buNone/>
            </a:pPr>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23" name="box">
            <a:extLst>
              <a:ext uri="{FF2B5EF4-FFF2-40B4-BE49-F238E27FC236}">
                <a16:creationId xmlns:a16="http://schemas.microsoft.com/office/drawing/2014/main" id="{857EFE2E-E44E-AF44-8141-1D1C4D7DC626}"/>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24" name="page_number">
            <a:extLst>
              <a:ext uri="{FF2B5EF4-FFF2-40B4-BE49-F238E27FC236}">
                <a16:creationId xmlns:a16="http://schemas.microsoft.com/office/drawing/2014/main" id="{8DDCF2EC-570E-2244-84E1-9EEF7B8BDA20}"/>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25" name="name_of_capter">
            <a:extLst>
              <a:ext uri="{FF2B5EF4-FFF2-40B4-BE49-F238E27FC236}">
                <a16:creationId xmlns:a16="http://schemas.microsoft.com/office/drawing/2014/main" id="{56460E1B-6A1C-8B47-AD33-88CF022E0B63}"/>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11" name="text">
            <a:extLst>
              <a:ext uri="{FF2B5EF4-FFF2-40B4-BE49-F238E27FC236}">
                <a16:creationId xmlns:a16="http://schemas.microsoft.com/office/drawing/2014/main" id="{9D0E4E57-ECF8-EE4E-8815-B4209595687B}"/>
              </a:ext>
            </a:extLst>
          </p:cNvPr>
          <p:cNvSpPr>
            <a:spLocks noGrp="1"/>
          </p:cNvSpPr>
          <p:nvPr>
            <p:ph type="body" sz="quarter" idx="15"/>
          </p:nvPr>
        </p:nvSpPr>
        <p:spPr>
          <a:xfrm>
            <a:off x="334963" y="1600842"/>
            <a:ext cx="11522075" cy="539750"/>
          </a:xfrm>
        </p:spPr>
        <p:txBody>
          <a:bodyPr>
            <a:noAutofit/>
          </a:bodyPr>
          <a:lstStyle>
            <a:lvl1pPr algn="r" rtl="1">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12" name="title_text">
            <a:extLst>
              <a:ext uri="{FF2B5EF4-FFF2-40B4-BE49-F238E27FC236}">
                <a16:creationId xmlns:a16="http://schemas.microsoft.com/office/drawing/2014/main" id="{9D03E52B-63F7-7348-8604-806581AAD1D3}"/>
              </a:ext>
            </a:extLst>
          </p:cNvPr>
          <p:cNvSpPr>
            <a:spLocks noGrp="1"/>
          </p:cNvSpPr>
          <p:nvPr>
            <p:ph type="body" sz="quarter" idx="16"/>
          </p:nvPr>
        </p:nvSpPr>
        <p:spPr>
          <a:xfrm>
            <a:off x="348662" y="950615"/>
            <a:ext cx="11522075" cy="539750"/>
          </a:xfrm>
        </p:spPr>
        <p:txBody>
          <a:bodyPr/>
          <a:lstStyle>
            <a:lvl1pPr algn="r" rtl="1">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Tree>
    <p:extLst>
      <p:ext uri="{BB962C8B-B14F-4D97-AF65-F5344CB8AC3E}">
        <p14:creationId xmlns:p14="http://schemas.microsoft.com/office/powerpoint/2010/main" val="3393580618"/>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3007B-6196-0849-95B5-12D9BA317E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934D2B74-AE8E-FD45-A7EB-171691C2C0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4" name="Date Placeholder 3">
            <a:extLst>
              <a:ext uri="{FF2B5EF4-FFF2-40B4-BE49-F238E27FC236}">
                <a16:creationId xmlns:a16="http://schemas.microsoft.com/office/drawing/2014/main" id="{7C65AF29-8A13-5049-AE8D-D5E4B3F229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901EB-F9BC-564B-B97D-4101A6D72F07}" type="datetime1">
              <a:rPr lang="en-US" smtClean="0"/>
              <a:t>10/31/21</a:t>
            </a:fld>
            <a:endParaRPr lang="en-IL"/>
          </a:p>
        </p:txBody>
      </p:sp>
      <p:sp>
        <p:nvSpPr>
          <p:cNvPr id="5" name="Footer Placeholder 4">
            <a:extLst>
              <a:ext uri="{FF2B5EF4-FFF2-40B4-BE49-F238E27FC236}">
                <a16:creationId xmlns:a16="http://schemas.microsoft.com/office/drawing/2014/main" id="{0072C227-FB21-1940-BABF-F11012979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2D3C0D8B-273B-3F42-AFB7-42F26C27F1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F3FF3E-2FDF-DA49-8381-D4A5572BC45E}" type="slidenum">
              <a:rPr lang="en-IL" smtClean="0"/>
              <a:t>‹#›</a:t>
            </a:fld>
            <a:endParaRPr lang="en-IL"/>
          </a:p>
        </p:txBody>
      </p:sp>
    </p:spTree>
    <p:extLst>
      <p:ext uri="{BB962C8B-B14F-4D97-AF65-F5344CB8AC3E}">
        <p14:creationId xmlns:p14="http://schemas.microsoft.com/office/powerpoint/2010/main" val="208449603"/>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5" r:id="rId3"/>
    <p:sldLayoutId id="2147483649" r:id="rId4"/>
    <p:sldLayoutId id="2147483651" r:id="rId5"/>
    <p:sldLayoutId id="2147483653" r:id="rId6"/>
    <p:sldLayoutId id="2147483654" r:id="rId7"/>
    <p:sldLayoutId id="2147483656"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8.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4.1</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334963" y="955675"/>
            <a:ext cx="11522075" cy="487363"/>
          </a:xfrm>
        </p:spPr>
        <p:txBody>
          <a:bodyPr/>
          <a:lstStyle/>
          <a:p>
            <a:r>
              <a:rPr/>
              <a:t>שלום רב! קוראים לי אופיר בצר</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3" y="1560423"/>
            <a:ext cx="11522075" cy="4964202"/>
            <a:chOff x="334963" y="1560423"/>
            <a:chExt cx="11522075" cy="4964202"/>
          </a:xfrm>
        </p:grpSpPr>
        <p:sp>
          <p:nvSpPr>
            <p:cNvPr id="5" name="rc3"/>
            <p:cNvSpPr/>
            <p:nvPr/>
          </p:nvSpPr>
          <p:spPr>
            <a:xfrm>
              <a:off x="334963" y="1560423"/>
              <a:ext cx="11522074" cy="4964201"/>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3" y="2555433"/>
              <a:ext cx="10999005" cy="3566188"/>
            </a:xfrm>
            <a:prstGeom prst="rect">
              <a:avLst/>
            </a:prstGeom>
            <a:solidFill>
              <a:srgbClr val="FFFFFF">
                <a:alpha val="100000"/>
              </a:srgbClr>
            </a:solidFill>
          </p:spPr>
          <p:txBody>
            <a:bodyPr/>
            <a:lstStyle/>
            <a:p/>
          </p:txBody>
        </p:sp>
        <p:sp>
          <p:nvSpPr>
            <p:cNvPr id="7" name="pl5"/>
            <p:cNvSpPr/>
            <p:nvPr/>
          </p:nvSpPr>
          <p:spPr>
            <a:xfrm>
              <a:off x="788443" y="5621815"/>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8" name="pl6"/>
            <p:cNvSpPr/>
            <p:nvPr/>
          </p:nvSpPr>
          <p:spPr>
            <a:xfrm>
              <a:off x="788443" y="4946400"/>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9" name="pl7"/>
            <p:cNvSpPr/>
            <p:nvPr/>
          </p:nvSpPr>
          <p:spPr>
            <a:xfrm>
              <a:off x="788443" y="4270986"/>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0" name="pl8"/>
            <p:cNvSpPr/>
            <p:nvPr/>
          </p:nvSpPr>
          <p:spPr>
            <a:xfrm>
              <a:off x="788443" y="3595571"/>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1" name="pl9"/>
            <p:cNvSpPr/>
            <p:nvPr/>
          </p:nvSpPr>
          <p:spPr>
            <a:xfrm>
              <a:off x="788443" y="2920157"/>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2" name="pl10"/>
            <p:cNvSpPr/>
            <p:nvPr/>
          </p:nvSpPr>
          <p:spPr>
            <a:xfrm>
              <a:off x="1843903"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4621430"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7398956"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10176483"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3" y="5959522"/>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7" name="pl15"/>
            <p:cNvSpPr/>
            <p:nvPr/>
          </p:nvSpPr>
          <p:spPr>
            <a:xfrm>
              <a:off x="788443" y="5284108"/>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8" name="pl16"/>
            <p:cNvSpPr/>
            <p:nvPr/>
          </p:nvSpPr>
          <p:spPr>
            <a:xfrm>
              <a:off x="788443" y="4608693"/>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9" name="pl17"/>
            <p:cNvSpPr/>
            <p:nvPr/>
          </p:nvSpPr>
          <p:spPr>
            <a:xfrm>
              <a:off x="788443" y="3933279"/>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0" name="pl18"/>
            <p:cNvSpPr/>
            <p:nvPr/>
          </p:nvSpPr>
          <p:spPr>
            <a:xfrm>
              <a:off x="788443" y="3257864"/>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1" name="pl19"/>
            <p:cNvSpPr/>
            <p:nvPr/>
          </p:nvSpPr>
          <p:spPr>
            <a:xfrm>
              <a:off x="788443" y="2582450"/>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2" name="pl20"/>
            <p:cNvSpPr/>
            <p:nvPr/>
          </p:nvSpPr>
          <p:spPr>
            <a:xfrm>
              <a:off x="3232666"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6010193"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8787720"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11565246"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3485593"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2930088"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2374583"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2096830"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3207841"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4318851" y="336812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2096830"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320784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541325" y="47189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2930088"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4318851"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2652335"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265233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1263572"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5429862" y="323303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5152109" y="269270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4318851" y="336812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3485593"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5152109"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431885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3485593"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2096830"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3485593" y="41786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2652335"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3207841"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320784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3763346"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3763346"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2374583"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2652335"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431885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3763346" y="309795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4596604" y="296287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2930088"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3207841"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4596604"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2930088"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54132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3485593"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3207841"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819077" y="5529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541325"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3207841"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265233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2096830"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4041099"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3207841" y="41786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8762894"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7096378"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8485141"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4596604"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737413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5152109"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6818625" y="41786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2930088"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7651883"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3763346"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3207841" y="593469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5707614"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5985367" y="566453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6263120"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4874357"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7929636"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4874357"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5429862"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6540872" y="566453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4874357"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5707614"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626312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6818625"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626312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7096378"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7651883"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8207388"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7929636"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5985367"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5152109"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4596604"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4596604"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5429862"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5985367"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4318851"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5985367" y="404353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7929636"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6818625"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4874357"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4596604"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4596604"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6263120"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5429862"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3207841"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4874357"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5152109"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5152109"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6540872"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3485593"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5152109"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6818625"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5429862"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9040646"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6818625" y="471895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1042941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2930088"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9596152" y="471895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7929636"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9318399" y="377337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7374130"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7096378"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8207388"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5152109"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542986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7096378"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10707162" y="35032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10707162" y="51241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5985367" y="566453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8485141"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4874357"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1070716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6818625"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7929636"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9318399"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654087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626312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7096378"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9318399"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9873904"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11262668" y="35032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7096378"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6818625"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6263120" y="51241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10707162"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6818625" y="40435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7096378"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5985367"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8485141"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7929636"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8485141"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5429862"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8207388"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7929636"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7929636"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6818625"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6540872" y="40435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5707614"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3" y="2555433"/>
              <a:ext cx="10999005" cy="3566188"/>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1" y="5919058"/>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1" y="524380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1" y="4568393"/>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1" y="3892978"/>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1" y="3217455"/>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1" y="2542204"/>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49" y="595952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49" y="528410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49" y="460869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49" y="393327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49" y="3257864"/>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49" y="2582450"/>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323266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6010193"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878772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1156524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3201589"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5979115"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8756642"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11534169"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5876247"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3" y="4272497"/>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5071701" y="2057621"/>
              <a:ext cx="2432489" cy="358634"/>
            </a:xfrm>
            <a:prstGeom prst="rect">
              <a:avLst/>
            </a:prstGeom>
            <a:solidFill>
              <a:srgbClr val="FFFFFF">
                <a:alpha val="100000"/>
              </a:srgbClr>
            </a:solidFill>
          </p:spPr>
          <p:txBody>
            <a:bodyPr/>
            <a:lstStyle/>
            <a:p/>
          </p:txBody>
        </p:sp>
        <p:sp>
          <p:nvSpPr>
            <p:cNvPr id="200" name="rc198"/>
            <p:cNvSpPr/>
            <p:nvPr/>
          </p:nvSpPr>
          <p:spPr>
            <a:xfrm>
              <a:off x="5210879" y="2127210"/>
              <a:ext cx="219455" cy="219456"/>
            </a:xfrm>
            <a:prstGeom prst="rect">
              <a:avLst/>
            </a:prstGeom>
            <a:solidFill>
              <a:srgbClr val="FFFFFF">
                <a:alpha val="100000"/>
              </a:srgbClr>
            </a:solidFill>
          </p:spPr>
          <p:txBody>
            <a:bodyPr/>
            <a:lstStyle/>
            <a:p/>
          </p:txBody>
        </p:sp>
        <p:sp>
          <p:nvSpPr>
            <p:cNvPr id="201" name="pt199"/>
            <p:cNvSpPr/>
            <p:nvPr/>
          </p:nvSpPr>
          <p:spPr>
            <a:xfrm>
              <a:off x="5295781" y="221211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5898790" y="2127210"/>
              <a:ext cx="219455" cy="219456"/>
            </a:xfrm>
            <a:prstGeom prst="rect">
              <a:avLst/>
            </a:prstGeom>
            <a:solidFill>
              <a:srgbClr val="FFFFFF">
                <a:alpha val="100000"/>
              </a:srgbClr>
            </a:solidFill>
          </p:spPr>
          <p:txBody>
            <a:bodyPr/>
            <a:lstStyle/>
            <a:p/>
          </p:txBody>
        </p:sp>
        <p:sp>
          <p:nvSpPr>
            <p:cNvPr id="203" name="pt201"/>
            <p:cNvSpPr/>
            <p:nvPr/>
          </p:nvSpPr>
          <p:spPr>
            <a:xfrm>
              <a:off x="5983693" y="221211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6735624" y="2127210"/>
              <a:ext cx="219455" cy="219456"/>
            </a:xfrm>
            <a:prstGeom prst="rect">
              <a:avLst/>
            </a:prstGeom>
            <a:solidFill>
              <a:srgbClr val="FFFFFF">
                <a:alpha val="100000"/>
              </a:srgbClr>
            </a:solidFill>
          </p:spPr>
          <p:txBody>
            <a:bodyPr/>
            <a:lstStyle/>
            <a:p/>
          </p:txBody>
        </p:sp>
        <p:sp>
          <p:nvSpPr>
            <p:cNvPr id="205" name="pt203"/>
            <p:cNvSpPr/>
            <p:nvPr/>
          </p:nvSpPr>
          <p:spPr>
            <a:xfrm>
              <a:off x="6820526" y="221211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5499924" y="2200021"/>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6187836" y="2194619"/>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7024669" y="2172136"/>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3" y="1851265"/>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3" y="1626901"/>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4.2</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6096001" y="1268413"/>
            <a:ext cx="5761038" cy="5256212"/>
          </a:xfrm>
        </p:spPr>
        <p:txBody>
          <a:bodyPr/>
          <a:lstStyle/>
          <a:p>
            <a:r>
              <a:rPr/>
              <a:t>היום יום ראשון ואנחנו ממש מרוצים מכך. יום ראשון הוא היום שבו ברא הקדוש ברוך הוא את השמים ואת הארץ. חשוב מאוד לזכור את הדבר הזה. לזכור ולעולם לא לשכוח. כי בזכותו ובזכות מעשיו אנחנו נהנים מהקיום הטוב והמטיב עד עצם היום הזה. אמן.</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4" y="873125"/>
            <a:ext cx="5619788" cy="5651500"/>
            <a:chOff x="334964" y="873125"/>
            <a:chExt cx="5619788" cy="5651500"/>
          </a:xfrm>
        </p:grpSpPr>
        <p:sp>
          <p:nvSpPr>
            <p:cNvPr id="5" name="rc3"/>
            <p:cNvSpPr/>
            <p:nvPr/>
          </p:nvSpPr>
          <p:spPr>
            <a:xfrm>
              <a:off x="334964" y="873125"/>
              <a:ext cx="5619788" cy="56515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4" y="1868135"/>
              <a:ext cx="5096718" cy="4253486"/>
            </a:xfrm>
            <a:prstGeom prst="rect">
              <a:avLst/>
            </a:prstGeom>
            <a:solidFill>
              <a:srgbClr val="FFFFFF">
                <a:alpha val="100000"/>
              </a:srgbClr>
            </a:solidFill>
          </p:spPr>
          <p:txBody>
            <a:bodyPr/>
            <a:lstStyle/>
            <a:p/>
          </p:txBody>
        </p:sp>
        <p:sp>
          <p:nvSpPr>
            <p:cNvPr id="7" name="pl5"/>
            <p:cNvSpPr/>
            <p:nvPr/>
          </p:nvSpPr>
          <p:spPr>
            <a:xfrm>
              <a:off x="788444" y="5525489"/>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8" name="pl6"/>
            <p:cNvSpPr/>
            <p:nvPr/>
          </p:nvSpPr>
          <p:spPr>
            <a:xfrm>
              <a:off x="788444" y="4719904"/>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9" name="pl7"/>
            <p:cNvSpPr/>
            <p:nvPr/>
          </p:nvSpPr>
          <p:spPr>
            <a:xfrm>
              <a:off x="788444" y="3914320"/>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0" name="pl8"/>
            <p:cNvSpPr/>
            <p:nvPr/>
          </p:nvSpPr>
          <p:spPr>
            <a:xfrm>
              <a:off x="788444" y="3108735"/>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1" name="pl9"/>
            <p:cNvSpPr/>
            <p:nvPr/>
          </p:nvSpPr>
          <p:spPr>
            <a:xfrm>
              <a:off x="788444" y="2303151"/>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2" name="pl10"/>
            <p:cNvSpPr/>
            <p:nvPr/>
          </p:nvSpPr>
          <p:spPr>
            <a:xfrm>
              <a:off x="127752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256457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385162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513867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4" y="5928281"/>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7" name="pl15"/>
            <p:cNvSpPr/>
            <p:nvPr/>
          </p:nvSpPr>
          <p:spPr>
            <a:xfrm>
              <a:off x="788444" y="5122697"/>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8" name="pl16"/>
            <p:cNvSpPr/>
            <p:nvPr/>
          </p:nvSpPr>
          <p:spPr>
            <a:xfrm>
              <a:off x="788444" y="4317112"/>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9" name="pl17"/>
            <p:cNvSpPr/>
            <p:nvPr/>
          </p:nvSpPr>
          <p:spPr>
            <a:xfrm>
              <a:off x="788444" y="3511528"/>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0" name="pl18"/>
            <p:cNvSpPr/>
            <p:nvPr/>
          </p:nvSpPr>
          <p:spPr>
            <a:xfrm>
              <a:off x="788444" y="2705943"/>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1" name="pl19"/>
            <p:cNvSpPr/>
            <p:nvPr/>
          </p:nvSpPr>
          <p:spPr>
            <a:xfrm>
              <a:off x="788444" y="1900359"/>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2" name="pl20"/>
            <p:cNvSpPr/>
            <p:nvPr/>
          </p:nvSpPr>
          <p:spPr>
            <a:xfrm>
              <a:off x="192104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320809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449514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578219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202492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1767517"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151010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1381402"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1896222"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2411042"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138140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189622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123992" y="445340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176751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2411042"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163881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163881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995287"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2925862" y="268111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2797157" y="20366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2411042"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202492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279715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241104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2024927"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1381402"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2024927"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163881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189622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189622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215363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215363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151010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1638812"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241104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2153632" y="25200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2539747" y="23588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176751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189622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253974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1767517"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12399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2024927"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189622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252697" y="54201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12399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189622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163881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138140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2282337"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1896222"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447032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369809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434161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2539747"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382679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279715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3569387" y="380893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176751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395550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215363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1896222" y="590345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305456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318327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3311977"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266845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408420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266845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292586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344068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2668452"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3054567"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331197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356938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331197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369809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395550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4212912"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408420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318327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2797157"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253974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253974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292586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318327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241104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3183272" y="36478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408420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3569387"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266845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253974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2539747"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331197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2925862"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1896222"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266845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279715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2797157"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344068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202492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279715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356938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292586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459902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356938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524255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176751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485643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408420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4727732" y="332558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382679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369809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421291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279715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292586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369809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5371257"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5371257"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3183272" y="558122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434161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266845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5371257"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3569387"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408420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472773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344068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331197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369809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472773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498514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5628668"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369809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3569387"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3311977"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537125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3569387"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3698092"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318327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434161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408420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434161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292586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421291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408420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408420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356938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3440682"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305456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4" y="1868135"/>
              <a:ext cx="5096718" cy="4253486"/>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2" y="5887817"/>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2" y="5082396"/>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2" y="4276812"/>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2" y="347122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2" y="2665534"/>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2" y="1860113"/>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50" y="592828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50" y="512269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50" y="431711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50" y="351152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50" y="270594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50" y="190035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192104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320809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449514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578219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1889970"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3177020"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4464071"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5751121"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2925104"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4" y="3928848"/>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2120559" y="1370323"/>
              <a:ext cx="2432489" cy="358634"/>
            </a:xfrm>
            <a:prstGeom prst="rect">
              <a:avLst/>
            </a:prstGeom>
            <a:solidFill>
              <a:srgbClr val="FFFFFF">
                <a:alpha val="100000"/>
              </a:srgbClr>
            </a:solidFill>
          </p:spPr>
          <p:txBody>
            <a:bodyPr/>
            <a:lstStyle/>
            <a:p/>
          </p:txBody>
        </p:sp>
        <p:sp>
          <p:nvSpPr>
            <p:cNvPr id="200" name="rc198"/>
            <p:cNvSpPr/>
            <p:nvPr/>
          </p:nvSpPr>
          <p:spPr>
            <a:xfrm>
              <a:off x="2259737" y="1439912"/>
              <a:ext cx="219456" cy="219456"/>
            </a:xfrm>
            <a:prstGeom prst="rect">
              <a:avLst/>
            </a:prstGeom>
            <a:solidFill>
              <a:srgbClr val="FFFFFF">
                <a:alpha val="100000"/>
              </a:srgbClr>
            </a:solidFill>
          </p:spPr>
          <p:txBody>
            <a:bodyPr/>
            <a:lstStyle/>
            <a:p/>
          </p:txBody>
        </p:sp>
        <p:sp>
          <p:nvSpPr>
            <p:cNvPr id="201" name="pt199"/>
            <p:cNvSpPr/>
            <p:nvPr/>
          </p:nvSpPr>
          <p:spPr>
            <a:xfrm>
              <a:off x="2344639" y="152481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2947648" y="1439912"/>
              <a:ext cx="219456" cy="219456"/>
            </a:xfrm>
            <a:prstGeom prst="rect">
              <a:avLst/>
            </a:prstGeom>
            <a:solidFill>
              <a:srgbClr val="FFFFFF">
                <a:alpha val="100000"/>
              </a:srgbClr>
            </a:solidFill>
          </p:spPr>
          <p:txBody>
            <a:bodyPr/>
            <a:lstStyle/>
            <a:p/>
          </p:txBody>
        </p:sp>
        <p:sp>
          <p:nvSpPr>
            <p:cNvPr id="203" name="pt201"/>
            <p:cNvSpPr/>
            <p:nvPr/>
          </p:nvSpPr>
          <p:spPr>
            <a:xfrm>
              <a:off x="3032550" y="15248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3784482" y="1439912"/>
              <a:ext cx="219455" cy="219456"/>
            </a:xfrm>
            <a:prstGeom prst="rect">
              <a:avLst/>
            </a:prstGeom>
            <a:solidFill>
              <a:srgbClr val="FFFFFF">
                <a:alpha val="100000"/>
              </a:srgbClr>
            </a:solidFill>
          </p:spPr>
          <p:txBody>
            <a:bodyPr/>
            <a:lstStyle/>
            <a:p/>
          </p:txBody>
        </p:sp>
        <p:sp>
          <p:nvSpPr>
            <p:cNvPr id="205" name="pt203"/>
            <p:cNvSpPr/>
            <p:nvPr/>
          </p:nvSpPr>
          <p:spPr>
            <a:xfrm>
              <a:off x="3869384" y="15248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2548782" y="1512723"/>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3236693" y="1507321"/>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4073527" y="1484838"/>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4" y="1163967"/>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4" y="939603"/>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4.3</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8126858" y="1268413"/>
            <a:ext cx="3730180" cy="5256212"/>
          </a:xfrm>
        </p:spPr>
        <p:txBody>
          <a:bodyPr/>
          <a:lstStyle/>
          <a:p>
            <a:r>
              <a:rPr/>
              <a:t>היום יום ראשון ואנחנו ממש מרוצים מכך. יום ראשון הוא היום שבו ברא הקדוש ברוך הוא את השמים ואת הארץ. חשוב מאוד לזכור את הדבר הזה. לזכור ולעולם לא לשכוח. כי בזכותו ובזכות מעשיו אנחנו נהנים מהקיום הטוב והמטיב עד עצם היום הזה. אמן.</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3" y="873125"/>
            <a:ext cx="7537798" cy="5651500"/>
            <a:chOff x="334963" y="873125"/>
            <a:chExt cx="7537798" cy="5651500"/>
          </a:xfrm>
        </p:grpSpPr>
        <p:sp>
          <p:nvSpPr>
            <p:cNvPr id="5" name="rc3"/>
            <p:cNvSpPr/>
            <p:nvPr/>
          </p:nvSpPr>
          <p:spPr>
            <a:xfrm>
              <a:off x="334963" y="873125"/>
              <a:ext cx="7537797" cy="56515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3" y="1868135"/>
              <a:ext cx="7014728" cy="4253486"/>
            </a:xfrm>
            <a:prstGeom prst="rect">
              <a:avLst/>
            </a:prstGeom>
            <a:solidFill>
              <a:srgbClr val="FFFFFF">
                <a:alpha val="100000"/>
              </a:srgbClr>
            </a:solidFill>
          </p:spPr>
          <p:txBody>
            <a:bodyPr/>
            <a:lstStyle/>
            <a:p/>
          </p:txBody>
        </p:sp>
        <p:sp>
          <p:nvSpPr>
            <p:cNvPr id="7" name="pl5"/>
            <p:cNvSpPr/>
            <p:nvPr/>
          </p:nvSpPr>
          <p:spPr>
            <a:xfrm>
              <a:off x="788443" y="5525489"/>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8" name="pl6"/>
            <p:cNvSpPr/>
            <p:nvPr/>
          </p:nvSpPr>
          <p:spPr>
            <a:xfrm>
              <a:off x="788443" y="4719904"/>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9" name="pl7"/>
            <p:cNvSpPr/>
            <p:nvPr/>
          </p:nvSpPr>
          <p:spPr>
            <a:xfrm>
              <a:off x="788443" y="3914320"/>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0" name="pl8"/>
            <p:cNvSpPr/>
            <p:nvPr/>
          </p:nvSpPr>
          <p:spPr>
            <a:xfrm>
              <a:off x="788443" y="3108735"/>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1" name="pl9"/>
            <p:cNvSpPr/>
            <p:nvPr/>
          </p:nvSpPr>
          <p:spPr>
            <a:xfrm>
              <a:off x="788443" y="2303151"/>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2" name="pl10"/>
            <p:cNvSpPr/>
            <p:nvPr/>
          </p:nvSpPr>
          <p:spPr>
            <a:xfrm>
              <a:off x="1461574"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3232970"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5004366"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6775762"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3" y="5928281"/>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7" name="pl15"/>
            <p:cNvSpPr/>
            <p:nvPr/>
          </p:nvSpPr>
          <p:spPr>
            <a:xfrm>
              <a:off x="788443" y="5122697"/>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8" name="pl16"/>
            <p:cNvSpPr/>
            <p:nvPr/>
          </p:nvSpPr>
          <p:spPr>
            <a:xfrm>
              <a:off x="788443" y="4317112"/>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9" name="pl17"/>
            <p:cNvSpPr/>
            <p:nvPr/>
          </p:nvSpPr>
          <p:spPr>
            <a:xfrm>
              <a:off x="788443" y="3511528"/>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0" name="pl18"/>
            <p:cNvSpPr/>
            <p:nvPr/>
          </p:nvSpPr>
          <p:spPr>
            <a:xfrm>
              <a:off x="788443" y="2705943"/>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1" name="pl19"/>
            <p:cNvSpPr/>
            <p:nvPr/>
          </p:nvSpPr>
          <p:spPr>
            <a:xfrm>
              <a:off x="788443" y="1900359"/>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2" name="pl20"/>
            <p:cNvSpPr/>
            <p:nvPr/>
          </p:nvSpPr>
          <p:spPr>
            <a:xfrm>
              <a:off x="2347272"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411866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5890064"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7661460"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214530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161388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232244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1613887"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259608" y="445340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303100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108246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3739563" y="268111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3562423" y="20366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3562423"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2499585"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1613887"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2499585"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232244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267672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267672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196816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2676725" y="25200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3208144" y="23588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2322446"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3208144"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214530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25960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249958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436748" y="54201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259608"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161388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285386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2322446"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5865238"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4802400"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5688098"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3208144"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4979540"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4625261" y="380893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2145306"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5156679"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2676725"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2322446" y="590345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391670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409384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427098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338528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4448121"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3385283"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391670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4625261"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4802400"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515667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5510959"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533381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409384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356242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409384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3031004"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4093842" y="36478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4625261"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3208144"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3208144"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4270981"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373956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2322446"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338528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356242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356242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444812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2499585"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4625261"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604237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4625261"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692807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2145306"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639665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5333819"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6219517" y="332558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497954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4802400"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551095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3562423"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373956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480240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7105215"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7105215"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4093842" y="558122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5688098"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338528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7105215"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4625261"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621951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444812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4270981"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621951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6573796"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7459494"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462526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4270981"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710521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462526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4802400"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409384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5333819"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5510959"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533381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4625261"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444812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391670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3" y="1868135"/>
              <a:ext cx="7014728" cy="4253486"/>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1" y="5887817"/>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1" y="5082396"/>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1" y="4276812"/>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1" y="347122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1" y="2665534"/>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1" y="1860113"/>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49" y="592828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49" y="512269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49" y="431711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49" y="351152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49" y="270594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49" y="190035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2347272"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411866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5890064"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766146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2316194"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4087590"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5858986"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7630382"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3884108"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3" y="3928848"/>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3079563" y="1370323"/>
              <a:ext cx="2432489" cy="358634"/>
            </a:xfrm>
            <a:prstGeom prst="rect">
              <a:avLst/>
            </a:prstGeom>
            <a:solidFill>
              <a:srgbClr val="FFFFFF">
                <a:alpha val="100000"/>
              </a:srgbClr>
            </a:solidFill>
          </p:spPr>
          <p:txBody>
            <a:bodyPr/>
            <a:lstStyle/>
            <a:p/>
          </p:txBody>
        </p:sp>
        <p:sp>
          <p:nvSpPr>
            <p:cNvPr id="200" name="rc198"/>
            <p:cNvSpPr/>
            <p:nvPr/>
          </p:nvSpPr>
          <p:spPr>
            <a:xfrm>
              <a:off x="3218741" y="1439912"/>
              <a:ext cx="219456" cy="219456"/>
            </a:xfrm>
            <a:prstGeom prst="rect">
              <a:avLst/>
            </a:prstGeom>
            <a:solidFill>
              <a:srgbClr val="FFFFFF">
                <a:alpha val="100000"/>
              </a:srgbClr>
            </a:solidFill>
          </p:spPr>
          <p:txBody>
            <a:bodyPr/>
            <a:lstStyle/>
            <a:p/>
          </p:txBody>
        </p:sp>
        <p:sp>
          <p:nvSpPr>
            <p:cNvPr id="201" name="pt199"/>
            <p:cNvSpPr/>
            <p:nvPr/>
          </p:nvSpPr>
          <p:spPr>
            <a:xfrm>
              <a:off x="3303643" y="152481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3906652" y="1439912"/>
              <a:ext cx="219455" cy="219456"/>
            </a:xfrm>
            <a:prstGeom prst="rect">
              <a:avLst/>
            </a:prstGeom>
            <a:solidFill>
              <a:srgbClr val="FFFFFF">
                <a:alpha val="100000"/>
              </a:srgbClr>
            </a:solidFill>
          </p:spPr>
          <p:txBody>
            <a:bodyPr/>
            <a:lstStyle/>
            <a:p/>
          </p:txBody>
        </p:sp>
        <p:sp>
          <p:nvSpPr>
            <p:cNvPr id="203" name="pt201"/>
            <p:cNvSpPr/>
            <p:nvPr/>
          </p:nvSpPr>
          <p:spPr>
            <a:xfrm>
              <a:off x="3991554" y="15248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4743486" y="1439912"/>
              <a:ext cx="219455" cy="219456"/>
            </a:xfrm>
            <a:prstGeom prst="rect">
              <a:avLst/>
            </a:prstGeom>
            <a:solidFill>
              <a:srgbClr val="FFFFFF">
                <a:alpha val="100000"/>
              </a:srgbClr>
            </a:solidFill>
          </p:spPr>
          <p:txBody>
            <a:bodyPr/>
            <a:lstStyle/>
            <a:p/>
          </p:txBody>
        </p:sp>
        <p:sp>
          <p:nvSpPr>
            <p:cNvPr id="205" name="pt203"/>
            <p:cNvSpPr/>
            <p:nvPr/>
          </p:nvSpPr>
          <p:spPr>
            <a:xfrm>
              <a:off x="4828388" y="15248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3507786" y="1512723"/>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4195697" y="1507321"/>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5032531" y="1484838"/>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3" y="1163967"/>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3" y="939603"/>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4.4</a:t>
            </a:r>
          </a:p>
        </p:txBody>
      </p:sp>
      <p:sp xmlns:a="http://schemas.openxmlformats.org/drawingml/2006/main" xmlns:r="http://schemas.openxmlformats.org/officeDocument/2006/relationships" xmlns:p="http://schemas.openxmlformats.org/presentationml/2006/main">
        <p:nvSpPr>
          <p:cNvPr id="3" name="header"/>
          <p:cNvSpPr>
            <a:spLocks noGrp="1"/>
          </p:cNvSpPr>
          <p:nvPr>
            <p:ph type="body" sz="quarter" idx="16"/>
          </p:nvPr>
        </p:nvSpPr>
        <p:spPr>
          <a:xfrm>
            <a:off x="334963" y="970195"/>
            <a:ext cx="11522075" cy="596436"/>
          </a:xfrm>
        </p:spPr>
        <p:txBody>
          <a:bodyPr/>
          <a:lstStyle/>
          <a:p>
            <a:r>
              <a:rPr/>
              <a:t>שלום רב! קוראים לי אופיר בצר</a:t>
            </a:r>
          </a:p>
        </p:txBody>
      </p:sp>
      <p:sp xmlns:a="http://schemas.openxmlformats.org/drawingml/2006/main" xmlns:r="http://schemas.openxmlformats.org/officeDocument/2006/relationships" xmlns:p="http://schemas.openxmlformats.org/presentationml/2006/main">
        <p:nvSpPr>
          <p:cNvPr id="4" name="text"/>
          <p:cNvSpPr>
            <a:spLocks noGrp="1"/>
          </p:cNvSpPr>
          <p:nvPr>
            <p:ph type="body" sz="quarter" idx="15"/>
          </p:nvPr>
        </p:nvSpPr>
        <p:spPr>
          <a:xfrm>
            <a:off x="3035300" y="1776857"/>
            <a:ext cx="8821739" cy="4747768"/>
          </a:xfrm>
        </p:spPr>
        <p:txBody>
          <a:bodyPr/>
          <a:lstStyle/>
          <a:p>
            <a:r>
              <a:rPr/>
              <a:t>היום יום ראשון ואנחנו ממש מרוצים מכך. יום ראשון הוא היום שבו ברא הקדוש ברוך הוא את השמים ואת הארץ. חשוב מאוד לזכור את הדבר הזה. לזכור ולעולם לא לשכוח. כי בזכותו ובזכות מעשיו אנחנו נהנים מהקיום הטוב והמטיב עד עצם היום הזה. אמן.</a:t>
            </a:r>
          </a:p>
        </p:txBody>
      </p:sp>
      <p:sp xmlns:a="http://schemas.openxmlformats.org/drawingml/2006/main" xmlns:r="http://schemas.openxmlformats.org/officeDocument/2006/relationships" xmlns:p="http://schemas.openxmlformats.org/presentationml/2006/main">
        <p:nvSpPr>
          <p:cNvPr id="5" name="page_number"/>
          <p:cNvSpPr>
            <a:spLocks noGrp="1"/>
          </p:cNvSpPr>
          <p:nvPr>
            <p:ph type="body" sz="quarter" idx="14"/>
          </p:nvPr>
        </p:nvSpPr>
        <p:spPr>
          <a:xfrm>
            <a:off x="52960" y="6578569"/>
            <a:ext cx="500062" cy="255588"/>
          </a:xfrm>
        </p:spPr>
        <p:txBody>
          <a:bodyPr/>
          <a:lstStyle/>
          <a:p>
            <a:r>
              <a:rPr/>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4.5</a:t>
            </a:r>
          </a:p>
        </p:txBody>
      </p:sp>
      <p:sp xmlns:a="http://schemas.openxmlformats.org/drawingml/2006/main" xmlns:r="http://schemas.openxmlformats.org/officeDocument/2006/relationships" xmlns:p="http://schemas.openxmlformats.org/presentationml/2006/main">
        <p:nvSpPr>
          <p:cNvPr id="3" name="title_text"/>
          <p:cNvSpPr>
            <a:spLocks noGrp="1"/>
          </p:cNvSpPr>
          <p:nvPr>
            <p:ph type="body" sz="quarter" idx="16"/>
          </p:nvPr>
        </p:nvSpPr>
        <p:spPr>
          <a:xfrm>
            <a:off x="348662" y="950615"/>
            <a:ext cx="11522075" cy="539750"/>
          </a:xfrm>
        </p:spPr>
        <p:txBody>
          <a:bodyPr/>
          <a:lstStyle/>
          <a:p>
            <a:r>
              <a:rPr/>
              <a:t>ערב טוב לכולםן</a:t>
            </a:r>
          </a:p>
        </p:txBody>
      </p:sp>
      <p:sp xmlns:a="http://schemas.openxmlformats.org/drawingml/2006/main" xmlns:r="http://schemas.openxmlformats.org/officeDocument/2006/relationships" xmlns:p="http://schemas.openxmlformats.org/presentationml/2006/main">
        <p:nvSpPr>
          <p:cNvPr id="4" name="text"/>
          <p:cNvSpPr>
            <a:spLocks noGrp="1"/>
          </p:cNvSpPr>
          <p:nvPr>
            <p:ph type="body" sz="quarter" idx="15"/>
          </p:nvPr>
        </p:nvSpPr>
        <p:spPr>
          <a:xfrm>
            <a:off x="334963" y="1600842"/>
            <a:ext cx="11522075" cy="539750"/>
          </a:xfrm>
        </p:spPr>
        <p:txBody>
          <a:bodyPr/>
          <a:lstStyle/>
          <a:p>
            <a:r>
              <a:rPr/>
              <a:t>היום יום ראשון ואנחנו ממש מרוצים מכך. יום ראשון הוא היום שבו ברא הקדוש ברוך הוא את השמים ואת הארץ. חשוב מאוד לזכור את הדבר הזה. לזכור ולעולם לא לשכוח. כי בזכותו ובזכות מעשיו אנחנו נהנים מהקיום הטוב והמטיב עד עצם היום הזה. אמן.</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5" name="plot"/>
          <p:cNvGrpSpPr/>
          <p:nvPr/>
        </p:nvGrpSpPr>
        <p:grpSpPr>
          <a:xfrm>
            <a:off x="334963" y="2268882"/>
            <a:ext cx="11522075" cy="4255743"/>
            <a:chOff x="334963" y="2268882"/>
            <a:chExt cx="11522075" cy="4255743"/>
          </a:xfrm>
        </p:grpSpPr>
        <p:sp>
          <p:nvSpPr>
            <p:cNvPr id="6" name="rc3"/>
            <p:cNvSpPr/>
            <p:nvPr/>
          </p:nvSpPr>
          <p:spPr>
            <a:xfrm>
              <a:off x="334963" y="2268881"/>
              <a:ext cx="11522074" cy="4255743"/>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7" name="rc4"/>
            <p:cNvSpPr/>
            <p:nvPr/>
          </p:nvSpPr>
          <p:spPr>
            <a:xfrm>
              <a:off x="788443" y="3263892"/>
              <a:ext cx="10999005" cy="2857729"/>
            </a:xfrm>
            <a:prstGeom prst="rect">
              <a:avLst/>
            </a:prstGeom>
            <a:solidFill>
              <a:srgbClr val="FFFFFF">
                <a:alpha val="100000"/>
              </a:srgbClr>
            </a:solidFill>
          </p:spPr>
          <p:txBody>
            <a:bodyPr/>
            <a:lstStyle/>
            <a:p/>
          </p:txBody>
        </p:sp>
        <p:sp>
          <p:nvSpPr>
            <p:cNvPr id="8" name="pl5"/>
            <p:cNvSpPr/>
            <p:nvPr/>
          </p:nvSpPr>
          <p:spPr>
            <a:xfrm>
              <a:off x="788443" y="5721106"/>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9" name="pl6"/>
            <p:cNvSpPr/>
            <p:nvPr/>
          </p:nvSpPr>
          <p:spPr>
            <a:xfrm>
              <a:off x="788443" y="5179870"/>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0" name="pl7"/>
            <p:cNvSpPr/>
            <p:nvPr/>
          </p:nvSpPr>
          <p:spPr>
            <a:xfrm>
              <a:off x="788443" y="4638633"/>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1" name="pl8"/>
            <p:cNvSpPr/>
            <p:nvPr/>
          </p:nvSpPr>
          <p:spPr>
            <a:xfrm>
              <a:off x="788443" y="4097397"/>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2" name="pl9"/>
            <p:cNvSpPr/>
            <p:nvPr/>
          </p:nvSpPr>
          <p:spPr>
            <a:xfrm>
              <a:off x="788443" y="3556160"/>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3" name="pl10"/>
            <p:cNvSpPr/>
            <p:nvPr/>
          </p:nvSpPr>
          <p:spPr>
            <a:xfrm>
              <a:off x="1843903" y="3263892"/>
              <a:ext cx="0" cy="2857729"/>
            </a:xfrm>
            <a:custGeom>
              <a:avLst/>
              <a:pathLst>
                <a:path w="0" h="2857729">
                  <a:moveTo>
                    <a:pt x="0" y="2857729"/>
                  </a:moveTo>
                  <a:lnTo>
                    <a:pt x="0" y="0"/>
                  </a:lnTo>
                  <a:lnTo>
                    <a:pt x="0" y="0"/>
                  </a:lnTo>
                </a:path>
              </a:pathLst>
            </a:custGeom>
            <a:ln w="6775" cap="flat">
              <a:solidFill>
                <a:srgbClr val="EBEBEB">
                  <a:alpha val="100000"/>
                </a:srgbClr>
              </a:solidFill>
              <a:prstDash val="solid"/>
              <a:round/>
            </a:ln>
          </p:spPr>
          <p:txBody>
            <a:bodyPr/>
            <a:lstStyle/>
            <a:p/>
          </p:txBody>
        </p:sp>
        <p:sp>
          <p:nvSpPr>
            <p:cNvPr id="14" name="pl11"/>
            <p:cNvSpPr/>
            <p:nvPr/>
          </p:nvSpPr>
          <p:spPr>
            <a:xfrm>
              <a:off x="4621430" y="3263892"/>
              <a:ext cx="0" cy="2857729"/>
            </a:xfrm>
            <a:custGeom>
              <a:avLst/>
              <a:pathLst>
                <a:path w="0" h="2857729">
                  <a:moveTo>
                    <a:pt x="0" y="2857729"/>
                  </a:moveTo>
                  <a:lnTo>
                    <a:pt x="0" y="0"/>
                  </a:lnTo>
                  <a:lnTo>
                    <a:pt x="0" y="0"/>
                  </a:lnTo>
                </a:path>
              </a:pathLst>
            </a:custGeom>
            <a:ln w="6775" cap="flat">
              <a:solidFill>
                <a:srgbClr val="EBEBEB">
                  <a:alpha val="100000"/>
                </a:srgbClr>
              </a:solidFill>
              <a:prstDash val="solid"/>
              <a:round/>
            </a:ln>
          </p:spPr>
          <p:txBody>
            <a:bodyPr/>
            <a:lstStyle/>
            <a:p/>
          </p:txBody>
        </p:sp>
        <p:sp>
          <p:nvSpPr>
            <p:cNvPr id="15" name="pl12"/>
            <p:cNvSpPr/>
            <p:nvPr/>
          </p:nvSpPr>
          <p:spPr>
            <a:xfrm>
              <a:off x="7398956" y="3263892"/>
              <a:ext cx="0" cy="2857729"/>
            </a:xfrm>
            <a:custGeom>
              <a:avLst/>
              <a:pathLst>
                <a:path w="0" h="2857729">
                  <a:moveTo>
                    <a:pt x="0" y="2857729"/>
                  </a:moveTo>
                  <a:lnTo>
                    <a:pt x="0" y="0"/>
                  </a:lnTo>
                  <a:lnTo>
                    <a:pt x="0" y="0"/>
                  </a:lnTo>
                </a:path>
              </a:pathLst>
            </a:custGeom>
            <a:ln w="6775" cap="flat">
              <a:solidFill>
                <a:srgbClr val="EBEBEB">
                  <a:alpha val="100000"/>
                </a:srgbClr>
              </a:solidFill>
              <a:prstDash val="solid"/>
              <a:round/>
            </a:ln>
          </p:spPr>
          <p:txBody>
            <a:bodyPr/>
            <a:lstStyle/>
            <a:p/>
          </p:txBody>
        </p:sp>
        <p:sp>
          <p:nvSpPr>
            <p:cNvPr id="16" name="pl13"/>
            <p:cNvSpPr/>
            <p:nvPr/>
          </p:nvSpPr>
          <p:spPr>
            <a:xfrm>
              <a:off x="10176483" y="3263892"/>
              <a:ext cx="0" cy="2857729"/>
            </a:xfrm>
            <a:custGeom>
              <a:avLst/>
              <a:pathLst>
                <a:path w="0" h="2857729">
                  <a:moveTo>
                    <a:pt x="0" y="2857729"/>
                  </a:moveTo>
                  <a:lnTo>
                    <a:pt x="0" y="0"/>
                  </a:lnTo>
                  <a:lnTo>
                    <a:pt x="0" y="0"/>
                  </a:lnTo>
                </a:path>
              </a:pathLst>
            </a:custGeom>
            <a:ln w="6775" cap="flat">
              <a:solidFill>
                <a:srgbClr val="EBEBEB">
                  <a:alpha val="100000"/>
                </a:srgbClr>
              </a:solidFill>
              <a:prstDash val="solid"/>
              <a:round/>
            </a:ln>
          </p:spPr>
          <p:txBody>
            <a:bodyPr/>
            <a:lstStyle/>
            <a:p/>
          </p:txBody>
        </p:sp>
        <p:sp>
          <p:nvSpPr>
            <p:cNvPr id="17" name="pl14"/>
            <p:cNvSpPr/>
            <p:nvPr/>
          </p:nvSpPr>
          <p:spPr>
            <a:xfrm>
              <a:off x="788443" y="5991725"/>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8" name="pl15"/>
            <p:cNvSpPr/>
            <p:nvPr/>
          </p:nvSpPr>
          <p:spPr>
            <a:xfrm>
              <a:off x="788443" y="5450488"/>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9" name="pl16"/>
            <p:cNvSpPr/>
            <p:nvPr/>
          </p:nvSpPr>
          <p:spPr>
            <a:xfrm>
              <a:off x="788443" y="4909251"/>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0" name="pl17"/>
            <p:cNvSpPr/>
            <p:nvPr/>
          </p:nvSpPr>
          <p:spPr>
            <a:xfrm>
              <a:off x="788443" y="4368015"/>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1" name="pl18"/>
            <p:cNvSpPr/>
            <p:nvPr/>
          </p:nvSpPr>
          <p:spPr>
            <a:xfrm>
              <a:off x="788443" y="3826778"/>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2" name="pl19"/>
            <p:cNvSpPr/>
            <p:nvPr/>
          </p:nvSpPr>
          <p:spPr>
            <a:xfrm>
              <a:off x="788443" y="3285542"/>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3" name="pl20"/>
            <p:cNvSpPr/>
            <p:nvPr/>
          </p:nvSpPr>
          <p:spPr>
            <a:xfrm>
              <a:off x="3232666" y="3263892"/>
              <a:ext cx="0" cy="2857729"/>
            </a:xfrm>
            <a:custGeom>
              <a:avLst/>
              <a:pathLst>
                <a:path w="0" h="2857729">
                  <a:moveTo>
                    <a:pt x="0" y="2857729"/>
                  </a:moveTo>
                  <a:lnTo>
                    <a:pt x="0" y="0"/>
                  </a:lnTo>
                  <a:lnTo>
                    <a:pt x="0" y="0"/>
                  </a:lnTo>
                </a:path>
              </a:pathLst>
            </a:custGeom>
            <a:ln w="13550" cap="flat">
              <a:solidFill>
                <a:srgbClr val="EBEBEB">
                  <a:alpha val="100000"/>
                </a:srgbClr>
              </a:solidFill>
              <a:prstDash val="solid"/>
              <a:round/>
            </a:ln>
          </p:spPr>
          <p:txBody>
            <a:bodyPr/>
            <a:lstStyle/>
            <a:p/>
          </p:txBody>
        </p:sp>
        <p:sp>
          <p:nvSpPr>
            <p:cNvPr id="24" name="pl21"/>
            <p:cNvSpPr/>
            <p:nvPr/>
          </p:nvSpPr>
          <p:spPr>
            <a:xfrm>
              <a:off x="6010193" y="3263892"/>
              <a:ext cx="0" cy="2857729"/>
            </a:xfrm>
            <a:custGeom>
              <a:avLst/>
              <a:pathLst>
                <a:path w="0" h="2857729">
                  <a:moveTo>
                    <a:pt x="0" y="2857729"/>
                  </a:moveTo>
                  <a:lnTo>
                    <a:pt x="0" y="0"/>
                  </a:lnTo>
                  <a:lnTo>
                    <a:pt x="0" y="0"/>
                  </a:lnTo>
                </a:path>
              </a:pathLst>
            </a:custGeom>
            <a:ln w="13550" cap="flat">
              <a:solidFill>
                <a:srgbClr val="EBEBEB">
                  <a:alpha val="100000"/>
                </a:srgbClr>
              </a:solidFill>
              <a:prstDash val="solid"/>
              <a:round/>
            </a:ln>
          </p:spPr>
          <p:txBody>
            <a:bodyPr/>
            <a:lstStyle/>
            <a:p/>
          </p:txBody>
        </p:sp>
        <p:sp>
          <p:nvSpPr>
            <p:cNvPr id="25" name="pl22"/>
            <p:cNvSpPr/>
            <p:nvPr/>
          </p:nvSpPr>
          <p:spPr>
            <a:xfrm>
              <a:off x="8787720" y="3263892"/>
              <a:ext cx="0" cy="2857729"/>
            </a:xfrm>
            <a:custGeom>
              <a:avLst/>
              <a:pathLst>
                <a:path w="0" h="2857729">
                  <a:moveTo>
                    <a:pt x="0" y="2857729"/>
                  </a:moveTo>
                  <a:lnTo>
                    <a:pt x="0" y="0"/>
                  </a:lnTo>
                  <a:lnTo>
                    <a:pt x="0" y="0"/>
                  </a:lnTo>
                </a:path>
              </a:pathLst>
            </a:custGeom>
            <a:ln w="13550" cap="flat">
              <a:solidFill>
                <a:srgbClr val="EBEBEB">
                  <a:alpha val="100000"/>
                </a:srgbClr>
              </a:solidFill>
              <a:prstDash val="solid"/>
              <a:round/>
            </a:ln>
          </p:spPr>
          <p:txBody>
            <a:bodyPr/>
            <a:lstStyle/>
            <a:p/>
          </p:txBody>
        </p:sp>
        <p:sp>
          <p:nvSpPr>
            <p:cNvPr id="26" name="pl23"/>
            <p:cNvSpPr/>
            <p:nvPr/>
          </p:nvSpPr>
          <p:spPr>
            <a:xfrm>
              <a:off x="11565246" y="3263892"/>
              <a:ext cx="0" cy="2857729"/>
            </a:xfrm>
            <a:custGeom>
              <a:avLst/>
              <a:pathLst>
                <a:path w="0" h="2857729">
                  <a:moveTo>
                    <a:pt x="0" y="2857729"/>
                  </a:moveTo>
                  <a:lnTo>
                    <a:pt x="0" y="0"/>
                  </a:lnTo>
                  <a:lnTo>
                    <a:pt x="0" y="0"/>
                  </a:lnTo>
                </a:path>
              </a:pathLst>
            </a:custGeom>
            <a:ln w="13550" cap="flat">
              <a:solidFill>
                <a:srgbClr val="EBEBEB">
                  <a:alpha val="100000"/>
                </a:srgbClr>
              </a:solidFill>
              <a:prstDash val="solid"/>
              <a:round/>
            </a:ln>
          </p:spPr>
          <p:txBody>
            <a:bodyPr/>
            <a:lstStyle/>
            <a:p/>
          </p:txBody>
        </p:sp>
        <p:sp>
          <p:nvSpPr>
            <p:cNvPr id="27" name="pt24"/>
            <p:cNvSpPr/>
            <p:nvPr/>
          </p:nvSpPr>
          <p:spPr>
            <a:xfrm>
              <a:off x="3485593"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5"/>
            <p:cNvSpPr/>
            <p:nvPr/>
          </p:nvSpPr>
          <p:spPr>
            <a:xfrm>
              <a:off x="2930088"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6"/>
            <p:cNvSpPr/>
            <p:nvPr/>
          </p:nvSpPr>
          <p:spPr>
            <a:xfrm>
              <a:off x="2374583"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7"/>
            <p:cNvSpPr/>
            <p:nvPr/>
          </p:nvSpPr>
          <p:spPr>
            <a:xfrm>
              <a:off x="2096830" y="477617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8"/>
            <p:cNvSpPr/>
            <p:nvPr/>
          </p:nvSpPr>
          <p:spPr>
            <a:xfrm>
              <a:off x="3207841" y="423494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29"/>
            <p:cNvSpPr/>
            <p:nvPr/>
          </p:nvSpPr>
          <p:spPr>
            <a:xfrm>
              <a:off x="4318851" y="39102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0"/>
            <p:cNvSpPr/>
            <p:nvPr/>
          </p:nvSpPr>
          <p:spPr>
            <a:xfrm>
              <a:off x="2096830"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1"/>
            <p:cNvSpPr/>
            <p:nvPr/>
          </p:nvSpPr>
          <p:spPr>
            <a:xfrm>
              <a:off x="3207841"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2"/>
            <p:cNvSpPr/>
            <p:nvPr/>
          </p:nvSpPr>
          <p:spPr>
            <a:xfrm>
              <a:off x="1541325" y="499267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3"/>
            <p:cNvSpPr/>
            <p:nvPr/>
          </p:nvSpPr>
          <p:spPr>
            <a:xfrm>
              <a:off x="2930088" y="477617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4"/>
            <p:cNvSpPr/>
            <p:nvPr/>
          </p:nvSpPr>
          <p:spPr>
            <a:xfrm>
              <a:off x="4318851" y="412669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5"/>
            <p:cNvSpPr/>
            <p:nvPr/>
          </p:nvSpPr>
          <p:spPr>
            <a:xfrm>
              <a:off x="2652335"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6"/>
            <p:cNvSpPr/>
            <p:nvPr/>
          </p:nvSpPr>
          <p:spPr>
            <a:xfrm>
              <a:off x="2652335"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7"/>
            <p:cNvSpPr/>
            <p:nvPr/>
          </p:nvSpPr>
          <p:spPr>
            <a:xfrm>
              <a:off x="1263572"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8"/>
            <p:cNvSpPr/>
            <p:nvPr/>
          </p:nvSpPr>
          <p:spPr>
            <a:xfrm>
              <a:off x="5429862" y="38019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39"/>
            <p:cNvSpPr/>
            <p:nvPr/>
          </p:nvSpPr>
          <p:spPr>
            <a:xfrm>
              <a:off x="5152109" y="336896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0"/>
            <p:cNvSpPr/>
            <p:nvPr/>
          </p:nvSpPr>
          <p:spPr>
            <a:xfrm>
              <a:off x="4318851" y="39102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1"/>
            <p:cNvSpPr/>
            <p:nvPr/>
          </p:nvSpPr>
          <p:spPr>
            <a:xfrm>
              <a:off x="3485593"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2"/>
            <p:cNvSpPr/>
            <p:nvPr/>
          </p:nvSpPr>
          <p:spPr>
            <a:xfrm>
              <a:off x="5152109" y="4018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3"/>
            <p:cNvSpPr/>
            <p:nvPr/>
          </p:nvSpPr>
          <p:spPr>
            <a:xfrm>
              <a:off x="3485593" y="4018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4"/>
            <p:cNvSpPr/>
            <p:nvPr/>
          </p:nvSpPr>
          <p:spPr>
            <a:xfrm>
              <a:off x="4318851"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5"/>
            <p:cNvSpPr/>
            <p:nvPr/>
          </p:nvSpPr>
          <p:spPr>
            <a:xfrm>
              <a:off x="3485593" y="412669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6"/>
            <p:cNvSpPr/>
            <p:nvPr/>
          </p:nvSpPr>
          <p:spPr>
            <a:xfrm>
              <a:off x="2096830" y="423494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7"/>
            <p:cNvSpPr/>
            <p:nvPr/>
          </p:nvSpPr>
          <p:spPr>
            <a:xfrm>
              <a:off x="3485593" y="45596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8"/>
            <p:cNvSpPr/>
            <p:nvPr/>
          </p:nvSpPr>
          <p:spPr>
            <a:xfrm>
              <a:off x="2652335"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49"/>
            <p:cNvSpPr/>
            <p:nvPr/>
          </p:nvSpPr>
          <p:spPr>
            <a:xfrm>
              <a:off x="3207841"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0"/>
            <p:cNvSpPr/>
            <p:nvPr/>
          </p:nvSpPr>
          <p:spPr>
            <a:xfrm>
              <a:off x="3207841"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1"/>
            <p:cNvSpPr/>
            <p:nvPr/>
          </p:nvSpPr>
          <p:spPr>
            <a:xfrm>
              <a:off x="3763346"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2"/>
            <p:cNvSpPr/>
            <p:nvPr/>
          </p:nvSpPr>
          <p:spPr>
            <a:xfrm>
              <a:off x="3763346"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3"/>
            <p:cNvSpPr/>
            <p:nvPr/>
          </p:nvSpPr>
          <p:spPr>
            <a:xfrm>
              <a:off x="2374583"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4"/>
            <p:cNvSpPr/>
            <p:nvPr/>
          </p:nvSpPr>
          <p:spPr>
            <a:xfrm>
              <a:off x="2652335" y="477617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5"/>
            <p:cNvSpPr/>
            <p:nvPr/>
          </p:nvSpPr>
          <p:spPr>
            <a:xfrm>
              <a:off x="4318851"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6"/>
            <p:cNvSpPr/>
            <p:nvPr/>
          </p:nvSpPr>
          <p:spPr>
            <a:xfrm>
              <a:off x="3763346" y="36937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7"/>
            <p:cNvSpPr/>
            <p:nvPr/>
          </p:nvSpPr>
          <p:spPr>
            <a:xfrm>
              <a:off x="4596604" y="358545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8"/>
            <p:cNvSpPr/>
            <p:nvPr/>
          </p:nvSpPr>
          <p:spPr>
            <a:xfrm>
              <a:off x="2930088" y="477617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59"/>
            <p:cNvSpPr/>
            <p:nvPr/>
          </p:nvSpPr>
          <p:spPr>
            <a:xfrm>
              <a:off x="3207841"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0"/>
            <p:cNvSpPr/>
            <p:nvPr/>
          </p:nvSpPr>
          <p:spPr>
            <a:xfrm>
              <a:off x="4596604"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1"/>
            <p:cNvSpPr/>
            <p:nvPr/>
          </p:nvSpPr>
          <p:spPr>
            <a:xfrm>
              <a:off x="2930088" y="423494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2"/>
            <p:cNvSpPr/>
            <p:nvPr/>
          </p:nvSpPr>
          <p:spPr>
            <a:xfrm>
              <a:off x="1541325"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3"/>
            <p:cNvSpPr/>
            <p:nvPr/>
          </p:nvSpPr>
          <p:spPr>
            <a:xfrm>
              <a:off x="3485593"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4"/>
            <p:cNvSpPr/>
            <p:nvPr/>
          </p:nvSpPr>
          <p:spPr>
            <a:xfrm>
              <a:off x="3207841"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5"/>
            <p:cNvSpPr/>
            <p:nvPr/>
          </p:nvSpPr>
          <p:spPr>
            <a:xfrm>
              <a:off x="1819077" y="564215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6"/>
            <p:cNvSpPr/>
            <p:nvPr/>
          </p:nvSpPr>
          <p:spPr>
            <a:xfrm>
              <a:off x="1541325"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7"/>
            <p:cNvSpPr/>
            <p:nvPr/>
          </p:nvSpPr>
          <p:spPr>
            <a:xfrm>
              <a:off x="3207841"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8"/>
            <p:cNvSpPr/>
            <p:nvPr/>
          </p:nvSpPr>
          <p:spPr>
            <a:xfrm>
              <a:off x="3485593" y="4018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69"/>
            <p:cNvSpPr/>
            <p:nvPr/>
          </p:nvSpPr>
          <p:spPr>
            <a:xfrm>
              <a:off x="2652335"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0"/>
            <p:cNvSpPr/>
            <p:nvPr/>
          </p:nvSpPr>
          <p:spPr>
            <a:xfrm>
              <a:off x="3485593" y="4018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1"/>
            <p:cNvSpPr/>
            <p:nvPr/>
          </p:nvSpPr>
          <p:spPr>
            <a:xfrm>
              <a:off x="2096830"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2"/>
            <p:cNvSpPr/>
            <p:nvPr/>
          </p:nvSpPr>
          <p:spPr>
            <a:xfrm>
              <a:off x="4041099" y="412669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3"/>
            <p:cNvSpPr/>
            <p:nvPr/>
          </p:nvSpPr>
          <p:spPr>
            <a:xfrm>
              <a:off x="3207841" y="45596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7" name="pt74"/>
            <p:cNvSpPr/>
            <p:nvPr/>
          </p:nvSpPr>
          <p:spPr>
            <a:xfrm>
              <a:off x="8762894" y="466793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5"/>
            <p:cNvSpPr/>
            <p:nvPr/>
          </p:nvSpPr>
          <p:spPr>
            <a:xfrm>
              <a:off x="7096378" y="466793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6"/>
            <p:cNvSpPr/>
            <p:nvPr/>
          </p:nvSpPr>
          <p:spPr>
            <a:xfrm>
              <a:off x="8485141" y="477617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7"/>
            <p:cNvSpPr/>
            <p:nvPr/>
          </p:nvSpPr>
          <p:spPr>
            <a:xfrm>
              <a:off x="4596604" y="564215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8"/>
            <p:cNvSpPr/>
            <p:nvPr/>
          </p:nvSpPr>
          <p:spPr>
            <a:xfrm>
              <a:off x="7374130"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79"/>
            <p:cNvSpPr/>
            <p:nvPr/>
          </p:nvSpPr>
          <p:spPr>
            <a:xfrm>
              <a:off x="5152109"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0"/>
            <p:cNvSpPr/>
            <p:nvPr/>
          </p:nvSpPr>
          <p:spPr>
            <a:xfrm>
              <a:off x="6818625" y="45596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1"/>
            <p:cNvSpPr/>
            <p:nvPr/>
          </p:nvSpPr>
          <p:spPr>
            <a:xfrm>
              <a:off x="2930088" y="553390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2"/>
            <p:cNvSpPr/>
            <p:nvPr/>
          </p:nvSpPr>
          <p:spPr>
            <a:xfrm>
              <a:off x="7651883"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3"/>
            <p:cNvSpPr/>
            <p:nvPr/>
          </p:nvSpPr>
          <p:spPr>
            <a:xfrm>
              <a:off x="3763346"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4"/>
            <p:cNvSpPr/>
            <p:nvPr/>
          </p:nvSpPr>
          <p:spPr>
            <a:xfrm>
              <a:off x="3207841" y="59668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5"/>
            <p:cNvSpPr/>
            <p:nvPr/>
          </p:nvSpPr>
          <p:spPr>
            <a:xfrm>
              <a:off x="5707614"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6"/>
            <p:cNvSpPr/>
            <p:nvPr/>
          </p:nvSpPr>
          <p:spPr>
            <a:xfrm>
              <a:off x="5985367" y="575040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7"/>
            <p:cNvSpPr/>
            <p:nvPr/>
          </p:nvSpPr>
          <p:spPr>
            <a:xfrm>
              <a:off x="6263120"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8"/>
            <p:cNvSpPr/>
            <p:nvPr/>
          </p:nvSpPr>
          <p:spPr>
            <a:xfrm>
              <a:off x="4874357"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89"/>
            <p:cNvSpPr/>
            <p:nvPr/>
          </p:nvSpPr>
          <p:spPr>
            <a:xfrm>
              <a:off x="7929636" y="477617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0"/>
            <p:cNvSpPr/>
            <p:nvPr/>
          </p:nvSpPr>
          <p:spPr>
            <a:xfrm>
              <a:off x="4874357"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1"/>
            <p:cNvSpPr/>
            <p:nvPr/>
          </p:nvSpPr>
          <p:spPr>
            <a:xfrm>
              <a:off x="5429862"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2"/>
            <p:cNvSpPr/>
            <p:nvPr/>
          </p:nvSpPr>
          <p:spPr>
            <a:xfrm>
              <a:off x="6540872" y="575040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3"/>
            <p:cNvSpPr/>
            <p:nvPr/>
          </p:nvSpPr>
          <p:spPr>
            <a:xfrm>
              <a:off x="4874357" y="542566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4"/>
            <p:cNvSpPr/>
            <p:nvPr/>
          </p:nvSpPr>
          <p:spPr>
            <a:xfrm>
              <a:off x="5707614" y="466793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5"/>
            <p:cNvSpPr/>
            <p:nvPr/>
          </p:nvSpPr>
          <p:spPr>
            <a:xfrm>
              <a:off x="6263120"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6"/>
            <p:cNvSpPr/>
            <p:nvPr/>
          </p:nvSpPr>
          <p:spPr>
            <a:xfrm>
              <a:off x="6818625" y="542566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7"/>
            <p:cNvSpPr/>
            <p:nvPr/>
          </p:nvSpPr>
          <p:spPr>
            <a:xfrm>
              <a:off x="6263120"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8"/>
            <p:cNvSpPr/>
            <p:nvPr/>
          </p:nvSpPr>
          <p:spPr>
            <a:xfrm>
              <a:off x="7096378"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99"/>
            <p:cNvSpPr/>
            <p:nvPr/>
          </p:nvSpPr>
          <p:spPr>
            <a:xfrm>
              <a:off x="7651883"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0"/>
            <p:cNvSpPr/>
            <p:nvPr/>
          </p:nvSpPr>
          <p:spPr>
            <a:xfrm>
              <a:off x="8207388"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1"/>
            <p:cNvSpPr/>
            <p:nvPr/>
          </p:nvSpPr>
          <p:spPr>
            <a:xfrm>
              <a:off x="7929636"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2"/>
            <p:cNvSpPr/>
            <p:nvPr/>
          </p:nvSpPr>
          <p:spPr>
            <a:xfrm>
              <a:off x="5985367"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3"/>
            <p:cNvSpPr/>
            <p:nvPr/>
          </p:nvSpPr>
          <p:spPr>
            <a:xfrm>
              <a:off x="5152109" y="531741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4"/>
            <p:cNvSpPr/>
            <p:nvPr/>
          </p:nvSpPr>
          <p:spPr>
            <a:xfrm>
              <a:off x="4596604" y="553390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5"/>
            <p:cNvSpPr/>
            <p:nvPr/>
          </p:nvSpPr>
          <p:spPr>
            <a:xfrm>
              <a:off x="4596604" y="553390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6"/>
            <p:cNvSpPr/>
            <p:nvPr/>
          </p:nvSpPr>
          <p:spPr>
            <a:xfrm>
              <a:off x="5429862"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7"/>
            <p:cNvSpPr/>
            <p:nvPr/>
          </p:nvSpPr>
          <p:spPr>
            <a:xfrm>
              <a:off x="5985367"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8"/>
            <p:cNvSpPr/>
            <p:nvPr/>
          </p:nvSpPr>
          <p:spPr>
            <a:xfrm>
              <a:off x="4318851"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09"/>
            <p:cNvSpPr/>
            <p:nvPr/>
          </p:nvSpPr>
          <p:spPr>
            <a:xfrm>
              <a:off x="5985367" y="445143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0"/>
            <p:cNvSpPr/>
            <p:nvPr/>
          </p:nvSpPr>
          <p:spPr>
            <a:xfrm>
              <a:off x="7929636" y="477617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1"/>
            <p:cNvSpPr/>
            <p:nvPr/>
          </p:nvSpPr>
          <p:spPr>
            <a:xfrm>
              <a:off x="6818625" y="564215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2"/>
            <p:cNvSpPr/>
            <p:nvPr/>
          </p:nvSpPr>
          <p:spPr>
            <a:xfrm>
              <a:off x="4874357"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3"/>
            <p:cNvSpPr/>
            <p:nvPr/>
          </p:nvSpPr>
          <p:spPr>
            <a:xfrm>
              <a:off x="4596604" y="542566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4"/>
            <p:cNvSpPr/>
            <p:nvPr/>
          </p:nvSpPr>
          <p:spPr>
            <a:xfrm>
              <a:off x="4596604" y="531741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5"/>
            <p:cNvSpPr/>
            <p:nvPr/>
          </p:nvSpPr>
          <p:spPr>
            <a:xfrm>
              <a:off x="6263120"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6"/>
            <p:cNvSpPr/>
            <p:nvPr/>
          </p:nvSpPr>
          <p:spPr>
            <a:xfrm>
              <a:off x="5429862" y="531741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7"/>
            <p:cNvSpPr/>
            <p:nvPr/>
          </p:nvSpPr>
          <p:spPr>
            <a:xfrm>
              <a:off x="3207841" y="564215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8"/>
            <p:cNvSpPr/>
            <p:nvPr/>
          </p:nvSpPr>
          <p:spPr>
            <a:xfrm>
              <a:off x="4874357"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19"/>
            <p:cNvSpPr/>
            <p:nvPr/>
          </p:nvSpPr>
          <p:spPr>
            <a:xfrm>
              <a:off x="5152109"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0"/>
            <p:cNvSpPr/>
            <p:nvPr/>
          </p:nvSpPr>
          <p:spPr>
            <a:xfrm>
              <a:off x="5152109"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1"/>
            <p:cNvSpPr/>
            <p:nvPr/>
          </p:nvSpPr>
          <p:spPr>
            <a:xfrm>
              <a:off x="6540872"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2"/>
            <p:cNvSpPr/>
            <p:nvPr/>
          </p:nvSpPr>
          <p:spPr>
            <a:xfrm>
              <a:off x="3485593" y="542566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3"/>
            <p:cNvSpPr/>
            <p:nvPr/>
          </p:nvSpPr>
          <p:spPr>
            <a:xfrm>
              <a:off x="5152109"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7" name="pt124"/>
            <p:cNvSpPr/>
            <p:nvPr/>
          </p:nvSpPr>
          <p:spPr>
            <a:xfrm>
              <a:off x="6818625" y="45596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5"/>
            <p:cNvSpPr/>
            <p:nvPr/>
          </p:nvSpPr>
          <p:spPr>
            <a:xfrm>
              <a:off x="5429862" y="520916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6"/>
            <p:cNvSpPr/>
            <p:nvPr/>
          </p:nvSpPr>
          <p:spPr>
            <a:xfrm>
              <a:off x="9040646"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7"/>
            <p:cNvSpPr/>
            <p:nvPr/>
          </p:nvSpPr>
          <p:spPr>
            <a:xfrm>
              <a:off x="6818625" y="499267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8"/>
            <p:cNvSpPr/>
            <p:nvPr/>
          </p:nvSpPr>
          <p:spPr>
            <a:xfrm>
              <a:off x="737413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29"/>
            <p:cNvSpPr/>
            <p:nvPr/>
          </p:nvSpPr>
          <p:spPr>
            <a:xfrm>
              <a:off x="1042941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0"/>
            <p:cNvSpPr/>
            <p:nvPr/>
          </p:nvSpPr>
          <p:spPr>
            <a:xfrm>
              <a:off x="2930088" y="542566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1"/>
            <p:cNvSpPr/>
            <p:nvPr/>
          </p:nvSpPr>
          <p:spPr>
            <a:xfrm>
              <a:off x="9596152" y="499267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2"/>
            <p:cNvSpPr/>
            <p:nvPr/>
          </p:nvSpPr>
          <p:spPr>
            <a:xfrm>
              <a:off x="7929636" y="542566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3"/>
            <p:cNvSpPr/>
            <p:nvPr/>
          </p:nvSpPr>
          <p:spPr>
            <a:xfrm>
              <a:off x="9318399" y="423494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4"/>
            <p:cNvSpPr/>
            <p:nvPr/>
          </p:nvSpPr>
          <p:spPr>
            <a:xfrm>
              <a:off x="7374130"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5"/>
            <p:cNvSpPr/>
            <p:nvPr/>
          </p:nvSpPr>
          <p:spPr>
            <a:xfrm>
              <a:off x="7096378" y="520916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6"/>
            <p:cNvSpPr/>
            <p:nvPr/>
          </p:nvSpPr>
          <p:spPr>
            <a:xfrm>
              <a:off x="8207388"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7"/>
            <p:cNvSpPr/>
            <p:nvPr/>
          </p:nvSpPr>
          <p:spPr>
            <a:xfrm>
              <a:off x="5152109" y="542566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8"/>
            <p:cNvSpPr/>
            <p:nvPr/>
          </p:nvSpPr>
          <p:spPr>
            <a:xfrm>
              <a:off x="5429862"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39"/>
            <p:cNvSpPr/>
            <p:nvPr/>
          </p:nvSpPr>
          <p:spPr>
            <a:xfrm>
              <a:off x="7096378"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0"/>
            <p:cNvSpPr/>
            <p:nvPr/>
          </p:nvSpPr>
          <p:spPr>
            <a:xfrm>
              <a:off x="737413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1"/>
            <p:cNvSpPr/>
            <p:nvPr/>
          </p:nvSpPr>
          <p:spPr>
            <a:xfrm>
              <a:off x="10707162" y="401844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2"/>
            <p:cNvSpPr/>
            <p:nvPr/>
          </p:nvSpPr>
          <p:spPr>
            <a:xfrm>
              <a:off x="10707162" y="531741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3"/>
            <p:cNvSpPr/>
            <p:nvPr/>
          </p:nvSpPr>
          <p:spPr>
            <a:xfrm>
              <a:off x="5985367" y="57504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4"/>
            <p:cNvSpPr/>
            <p:nvPr/>
          </p:nvSpPr>
          <p:spPr>
            <a:xfrm>
              <a:off x="8485141"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5"/>
            <p:cNvSpPr/>
            <p:nvPr/>
          </p:nvSpPr>
          <p:spPr>
            <a:xfrm>
              <a:off x="4874357"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6"/>
            <p:cNvSpPr/>
            <p:nvPr/>
          </p:nvSpPr>
          <p:spPr>
            <a:xfrm>
              <a:off x="10707162"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7"/>
            <p:cNvSpPr/>
            <p:nvPr/>
          </p:nvSpPr>
          <p:spPr>
            <a:xfrm>
              <a:off x="6818625" y="520916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8"/>
            <p:cNvSpPr/>
            <p:nvPr/>
          </p:nvSpPr>
          <p:spPr>
            <a:xfrm>
              <a:off x="7929636" y="45596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49"/>
            <p:cNvSpPr/>
            <p:nvPr/>
          </p:nvSpPr>
          <p:spPr>
            <a:xfrm>
              <a:off x="9318399"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0"/>
            <p:cNvSpPr/>
            <p:nvPr/>
          </p:nvSpPr>
          <p:spPr>
            <a:xfrm>
              <a:off x="6540872"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1"/>
            <p:cNvSpPr/>
            <p:nvPr/>
          </p:nvSpPr>
          <p:spPr>
            <a:xfrm>
              <a:off x="626312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2"/>
            <p:cNvSpPr/>
            <p:nvPr/>
          </p:nvSpPr>
          <p:spPr>
            <a:xfrm>
              <a:off x="7096378"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3"/>
            <p:cNvSpPr/>
            <p:nvPr/>
          </p:nvSpPr>
          <p:spPr>
            <a:xfrm>
              <a:off x="9318399"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4"/>
            <p:cNvSpPr/>
            <p:nvPr/>
          </p:nvSpPr>
          <p:spPr>
            <a:xfrm>
              <a:off x="9873904"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5"/>
            <p:cNvSpPr/>
            <p:nvPr/>
          </p:nvSpPr>
          <p:spPr>
            <a:xfrm>
              <a:off x="11262668" y="401844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6"/>
            <p:cNvSpPr/>
            <p:nvPr/>
          </p:nvSpPr>
          <p:spPr>
            <a:xfrm>
              <a:off x="7096378"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7"/>
            <p:cNvSpPr/>
            <p:nvPr/>
          </p:nvSpPr>
          <p:spPr>
            <a:xfrm>
              <a:off x="6818625"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8"/>
            <p:cNvSpPr/>
            <p:nvPr/>
          </p:nvSpPr>
          <p:spPr>
            <a:xfrm>
              <a:off x="6263120" y="531741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59"/>
            <p:cNvSpPr/>
            <p:nvPr/>
          </p:nvSpPr>
          <p:spPr>
            <a:xfrm>
              <a:off x="10707162"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0"/>
            <p:cNvSpPr/>
            <p:nvPr/>
          </p:nvSpPr>
          <p:spPr>
            <a:xfrm>
              <a:off x="6818625" y="44514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1"/>
            <p:cNvSpPr/>
            <p:nvPr/>
          </p:nvSpPr>
          <p:spPr>
            <a:xfrm>
              <a:off x="7096378" y="477617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2"/>
            <p:cNvSpPr/>
            <p:nvPr/>
          </p:nvSpPr>
          <p:spPr>
            <a:xfrm>
              <a:off x="5985367"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3"/>
            <p:cNvSpPr/>
            <p:nvPr/>
          </p:nvSpPr>
          <p:spPr>
            <a:xfrm>
              <a:off x="8485141" y="477617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4"/>
            <p:cNvSpPr/>
            <p:nvPr/>
          </p:nvSpPr>
          <p:spPr>
            <a:xfrm>
              <a:off x="7929636" y="477617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5"/>
            <p:cNvSpPr/>
            <p:nvPr/>
          </p:nvSpPr>
          <p:spPr>
            <a:xfrm>
              <a:off x="8485141" y="477617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6"/>
            <p:cNvSpPr/>
            <p:nvPr/>
          </p:nvSpPr>
          <p:spPr>
            <a:xfrm>
              <a:off x="5429862" y="520916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7"/>
            <p:cNvSpPr/>
            <p:nvPr/>
          </p:nvSpPr>
          <p:spPr>
            <a:xfrm>
              <a:off x="8207388"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8"/>
            <p:cNvSpPr/>
            <p:nvPr/>
          </p:nvSpPr>
          <p:spPr>
            <a:xfrm>
              <a:off x="7929636" y="45596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69"/>
            <p:cNvSpPr/>
            <p:nvPr/>
          </p:nvSpPr>
          <p:spPr>
            <a:xfrm>
              <a:off x="7929636"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0"/>
            <p:cNvSpPr/>
            <p:nvPr/>
          </p:nvSpPr>
          <p:spPr>
            <a:xfrm>
              <a:off x="6818625" y="542566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1"/>
            <p:cNvSpPr/>
            <p:nvPr/>
          </p:nvSpPr>
          <p:spPr>
            <a:xfrm>
              <a:off x="737413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2"/>
            <p:cNvSpPr/>
            <p:nvPr/>
          </p:nvSpPr>
          <p:spPr>
            <a:xfrm>
              <a:off x="6540872" y="44514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pt173"/>
            <p:cNvSpPr/>
            <p:nvPr/>
          </p:nvSpPr>
          <p:spPr>
            <a:xfrm>
              <a:off x="5707614"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7" name="rc174"/>
            <p:cNvSpPr/>
            <p:nvPr/>
          </p:nvSpPr>
          <p:spPr>
            <a:xfrm>
              <a:off x="788443" y="3263892"/>
              <a:ext cx="10999005" cy="2857729"/>
            </a:xfrm>
            <a:prstGeom prst="rect">
              <a:avLst/>
            </a:prstGeom>
            <a:ln w="13550" cap="rnd">
              <a:solidFill>
                <a:srgbClr val="333333">
                  <a:alpha val="100000"/>
                </a:srgbClr>
              </a:solidFill>
              <a:prstDash val="solid"/>
              <a:round/>
            </a:ln>
          </p:spPr>
          <p:txBody>
            <a:bodyPr/>
            <a:lstStyle/>
            <a:p/>
          </p:txBody>
        </p:sp>
        <p:sp>
          <p:nvSpPr>
            <p:cNvPr id="178" name="tx175"/>
            <p:cNvSpPr/>
            <p:nvPr/>
          </p:nvSpPr>
          <p:spPr>
            <a:xfrm>
              <a:off x="570451" y="5951261"/>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9" name="tx176"/>
            <p:cNvSpPr/>
            <p:nvPr/>
          </p:nvSpPr>
          <p:spPr>
            <a:xfrm>
              <a:off x="570451" y="5410188"/>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80" name="tx177"/>
            <p:cNvSpPr/>
            <p:nvPr/>
          </p:nvSpPr>
          <p:spPr>
            <a:xfrm>
              <a:off x="570451" y="4868951"/>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1" name="tx178"/>
            <p:cNvSpPr/>
            <p:nvPr/>
          </p:nvSpPr>
          <p:spPr>
            <a:xfrm>
              <a:off x="570451" y="4327715"/>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2" name="tx179"/>
            <p:cNvSpPr/>
            <p:nvPr/>
          </p:nvSpPr>
          <p:spPr>
            <a:xfrm>
              <a:off x="570451" y="3786369"/>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3" name="tx180"/>
            <p:cNvSpPr/>
            <p:nvPr/>
          </p:nvSpPr>
          <p:spPr>
            <a:xfrm>
              <a:off x="570451" y="3245296"/>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4" name="pl181"/>
            <p:cNvSpPr/>
            <p:nvPr/>
          </p:nvSpPr>
          <p:spPr>
            <a:xfrm>
              <a:off x="753649" y="599172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2"/>
            <p:cNvSpPr/>
            <p:nvPr/>
          </p:nvSpPr>
          <p:spPr>
            <a:xfrm>
              <a:off x="753649" y="545048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3"/>
            <p:cNvSpPr/>
            <p:nvPr/>
          </p:nvSpPr>
          <p:spPr>
            <a:xfrm>
              <a:off x="753649" y="490925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4"/>
            <p:cNvSpPr/>
            <p:nvPr/>
          </p:nvSpPr>
          <p:spPr>
            <a:xfrm>
              <a:off x="753649" y="436801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5"/>
            <p:cNvSpPr/>
            <p:nvPr/>
          </p:nvSpPr>
          <p:spPr>
            <a:xfrm>
              <a:off x="753649" y="382677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6"/>
            <p:cNvSpPr/>
            <p:nvPr/>
          </p:nvSpPr>
          <p:spPr>
            <a:xfrm>
              <a:off x="753649" y="328554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90" name="pl187"/>
            <p:cNvSpPr/>
            <p:nvPr/>
          </p:nvSpPr>
          <p:spPr>
            <a:xfrm>
              <a:off x="323266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8"/>
            <p:cNvSpPr/>
            <p:nvPr/>
          </p:nvSpPr>
          <p:spPr>
            <a:xfrm>
              <a:off x="6010193"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89"/>
            <p:cNvSpPr/>
            <p:nvPr/>
          </p:nvSpPr>
          <p:spPr>
            <a:xfrm>
              <a:off x="878772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pl190"/>
            <p:cNvSpPr/>
            <p:nvPr/>
          </p:nvSpPr>
          <p:spPr>
            <a:xfrm>
              <a:off x="1156524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4" name="tx191"/>
            <p:cNvSpPr/>
            <p:nvPr/>
          </p:nvSpPr>
          <p:spPr>
            <a:xfrm>
              <a:off x="3201589"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5" name="tx192"/>
            <p:cNvSpPr/>
            <p:nvPr/>
          </p:nvSpPr>
          <p:spPr>
            <a:xfrm>
              <a:off x="5979115"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6" name="tx193"/>
            <p:cNvSpPr/>
            <p:nvPr/>
          </p:nvSpPr>
          <p:spPr>
            <a:xfrm>
              <a:off x="8756642"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7" name="tx194"/>
            <p:cNvSpPr/>
            <p:nvPr/>
          </p:nvSpPr>
          <p:spPr>
            <a:xfrm>
              <a:off x="11534169"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8" name="tx195"/>
            <p:cNvSpPr/>
            <p:nvPr/>
          </p:nvSpPr>
          <p:spPr>
            <a:xfrm>
              <a:off x="5876247"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9" name="tx196"/>
            <p:cNvSpPr/>
            <p:nvPr/>
          </p:nvSpPr>
          <p:spPr>
            <a:xfrm rot="-5400000">
              <a:off x="62123" y="4626727"/>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200" name="rc197"/>
            <p:cNvSpPr/>
            <p:nvPr/>
          </p:nvSpPr>
          <p:spPr>
            <a:xfrm>
              <a:off x="5071701" y="2766080"/>
              <a:ext cx="2432489" cy="358634"/>
            </a:xfrm>
            <a:prstGeom prst="rect">
              <a:avLst/>
            </a:prstGeom>
            <a:solidFill>
              <a:srgbClr val="FFFFFF">
                <a:alpha val="100000"/>
              </a:srgbClr>
            </a:solidFill>
          </p:spPr>
          <p:txBody>
            <a:bodyPr/>
            <a:lstStyle/>
            <a:p/>
          </p:txBody>
        </p:sp>
        <p:sp>
          <p:nvSpPr>
            <p:cNvPr id="201" name="rc198"/>
            <p:cNvSpPr/>
            <p:nvPr/>
          </p:nvSpPr>
          <p:spPr>
            <a:xfrm>
              <a:off x="5210879" y="2835669"/>
              <a:ext cx="219455" cy="219456"/>
            </a:xfrm>
            <a:prstGeom prst="rect">
              <a:avLst/>
            </a:prstGeom>
            <a:solidFill>
              <a:srgbClr val="FFFFFF">
                <a:alpha val="100000"/>
              </a:srgbClr>
            </a:solidFill>
          </p:spPr>
          <p:txBody>
            <a:bodyPr/>
            <a:lstStyle/>
            <a:p/>
          </p:txBody>
        </p:sp>
        <p:sp>
          <p:nvSpPr>
            <p:cNvPr id="202" name="pt199"/>
            <p:cNvSpPr/>
            <p:nvPr/>
          </p:nvSpPr>
          <p:spPr>
            <a:xfrm>
              <a:off x="5295781" y="292057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3" name="rc200"/>
            <p:cNvSpPr/>
            <p:nvPr/>
          </p:nvSpPr>
          <p:spPr>
            <a:xfrm>
              <a:off x="5898790" y="2835669"/>
              <a:ext cx="219455" cy="219456"/>
            </a:xfrm>
            <a:prstGeom prst="rect">
              <a:avLst/>
            </a:prstGeom>
            <a:solidFill>
              <a:srgbClr val="FFFFFF">
                <a:alpha val="100000"/>
              </a:srgbClr>
            </a:solidFill>
          </p:spPr>
          <p:txBody>
            <a:bodyPr/>
            <a:lstStyle/>
            <a:p/>
          </p:txBody>
        </p:sp>
        <p:sp>
          <p:nvSpPr>
            <p:cNvPr id="204" name="pt201"/>
            <p:cNvSpPr/>
            <p:nvPr/>
          </p:nvSpPr>
          <p:spPr>
            <a:xfrm>
              <a:off x="5983693" y="29205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5" name="rc202"/>
            <p:cNvSpPr/>
            <p:nvPr/>
          </p:nvSpPr>
          <p:spPr>
            <a:xfrm>
              <a:off x="6735624" y="2835669"/>
              <a:ext cx="219455" cy="219456"/>
            </a:xfrm>
            <a:prstGeom prst="rect">
              <a:avLst/>
            </a:prstGeom>
            <a:solidFill>
              <a:srgbClr val="FFFFFF">
                <a:alpha val="100000"/>
              </a:srgbClr>
            </a:solidFill>
          </p:spPr>
          <p:txBody>
            <a:bodyPr/>
            <a:lstStyle/>
            <a:p/>
          </p:txBody>
        </p:sp>
        <p:sp>
          <p:nvSpPr>
            <p:cNvPr id="206" name="pt203"/>
            <p:cNvSpPr/>
            <p:nvPr/>
          </p:nvSpPr>
          <p:spPr>
            <a:xfrm>
              <a:off x="6820526" y="29205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7" name="tx204"/>
            <p:cNvSpPr/>
            <p:nvPr/>
          </p:nvSpPr>
          <p:spPr>
            <a:xfrm>
              <a:off x="5499924" y="2908480"/>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8" name="tx205"/>
            <p:cNvSpPr/>
            <p:nvPr/>
          </p:nvSpPr>
          <p:spPr>
            <a:xfrm>
              <a:off x="6187836" y="2903078"/>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9" name="tx206"/>
            <p:cNvSpPr/>
            <p:nvPr/>
          </p:nvSpPr>
          <p:spPr>
            <a:xfrm>
              <a:off x="7024669" y="2880595"/>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10" name="tx207"/>
            <p:cNvSpPr/>
            <p:nvPr/>
          </p:nvSpPr>
          <p:spPr>
            <a:xfrm>
              <a:off x="788443" y="2559724"/>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1" name="tx208"/>
            <p:cNvSpPr/>
            <p:nvPr/>
          </p:nvSpPr>
          <p:spPr>
            <a:xfrm>
              <a:off x="788443" y="2335360"/>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2" name="page_number"/>
          <p:cNvSpPr>
            <a:spLocks noGrp="1"/>
          </p:cNvSpPr>
          <p:nvPr>
            <p:ph type="body" sz="quarter" idx="14"/>
          </p:nvPr>
        </p:nvSpPr>
        <p:spPr>
          <a:xfrm>
            <a:off x="52960" y="6578569"/>
            <a:ext cx="500062" cy="255588"/>
          </a:xfrm>
        </p:spPr>
        <p:txBody>
          <a:bodyPr/>
          <a:lstStyle/>
          <a:p>
            <a:r>
              <a:rPr/>
              <a:t>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Aharoni</vt:lpstr>
      <vt:lpstr>Al Nile</vt:lpstr>
      <vt:lpstr>Aldhabi</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Ophir Betser</dc:creator>
  <cp:lastModifiedBy>ophirbetser</cp:lastModifiedBy>
  <cp:revision>51</cp:revision>
  <dcterms:created xsi:type="dcterms:W3CDTF">2021-10-17T23:07:06Z</dcterms:created>
  <dcterms:modified xsi:type="dcterms:W3CDTF">2021-11-02T01:28:15Z</dcterms:modified>
</cp:coreProperties>
</file>