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1.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0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7" r:id="rId3"/>
    <p:sldMasterId id="2147483686" r:id="rId4"/>
  </p:sldMasterIdLst>
  <p:notesMasterIdLst>
    <p:notesMasterId r:id="rId6"/>
  </p:notesMasterIdLst>
  <p:sldIdLst>
    <p:sldId id="258" r:id="rId5"/>
    <p:sldId id="259" r:id="rId7"/>
    <p:sldId id="263" r:id="rId8"/>
    <p:sldId id="264" r:id="rId9"/>
    <p:sldId id="265" r:id="rId10"/>
    <p:sldId id="266" r:id="rId11"/>
    <p:sldId id="267" r:id="rId12"/>
    <p:sldId id="268" r:id="rId13"/>
    <p:sldId id="270" r:id="rId14"/>
    <p:sldId id="271"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ngsoft" initials="K" lastIdx="1" clrIdx="0"/>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 Type="http://schemas.openxmlformats.org/officeDocument/2006/relationships/theme" Target="theme/theme1.xml"/><Relationship Id="rId19" Type="http://schemas.openxmlformats.org/officeDocument/2006/relationships/commentAuthors" Target="commentAuthors.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9EE1397-6D9B-4EB5-A122-BE48A66C3FA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1" Type="http://schemas.openxmlformats.org/officeDocument/2006/relationships/tags" Target="../tags/tag19.xml"/><Relationship Id="rId20" Type="http://schemas.openxmlformats.org/officeDocument/2006/relationships/tags" Target="../tags/tag18.xml"/><Relationship Id="rId2" Type="http://schemas.openxmlformats.org/officeDocument/2006/relationships/tags" Target="../tags/tag1.xml"/><Relationship Id="rId19" Type="http://schemas.openxmlformats.org/officeDocument/2006/relationships/tags" Target="../tags/tag17.xml"/><Relationship Id="rId18" Type="http://schemas.openxmlformats.org/officeDocument/2006/relationships/tags" Target="../tags/tag16.xml"/><Relationship Id="rId17" Type="http://schemas.openxmlformats.org/officeDocument/2006/relationships/tags" Target="../tags/tag15.xml"/><Relationship Id="rId16" Type="http://schemas.openxmlformats.org/officeDocument/2006/relationships/tags" Target="../tags/tag14.xml"/><Relationship Id="rId15" Type="http://schemas.openxmlformats.org/officeDocument/2006/relationships/tags" Target="../tags/tag13.xml"/><Relationship Id="rId14" Type="http://schemas.openxmlformats.org/officeDocument/2006/relationships/tags" Target="../tags/tag12.xml"/><Relationship Id="rId13" Type="http://schemas.openxmlformats.org/officeDocument/2006/relationships/image" Target="../media/image1.jpeg"/><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9" Type="http://schemas.openxmlformats.org/officeDocument/2006/relationships/tags" Target="../tags/tag98.xml"/><Relationship Id="rId8" Type="http://schemas.openxmlformats.org/officeDocument/2006/relationships/tags" Target="../tags/tag97.xml"/><Relationship Id="rId7" Type="http://schemas.openxmlformats.org/officeDocument/2006/relationships/tags" Target="../tags/tag96.xml"/><Relationship Id="rId6" Type="http://schemas.openxmlformats.org/officeDocument/2006/relationships/tags" Target="../tags/tag95.xml"/><Relationship Id="rId5" Type="http://schemas.openxmlformats.org/officeDocument/2006/relationships/tags" Target="../tags/tag94.xml"/><Relationship Id="rId4" Type="http://schemas.openxmlformats.org/officeDocument/2006/relationships/tags" Target="../tags/tag93.xml"/><Relationship Id="rId3" Type="http://schemas.openxmlformats.org/officeDocument/2006/relationships/tags" Target="../tags/tag92.xml"/><Relationship Id="rId2" Type="http://schemas.openxmlformats.org/officeDocument/2006/relationships/tags" Target="../tags/tag91.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106.xml"/><Relationship Id="rId8" Type="http://schemas.openxmlformats.org/officeDocument/2006/relationships/tags" Target="../tags/tag105.xml"/><Relationship Id="rId7" Type="http://schemas.openxmlformats.org/officeDocument/2006/relationships/tags" Target="../tags/tag104.xml"/><Relationship Id="rId6" Type="http://schemas.openxmlformats.org/officeDocument/2006/relationships/tags" Target="../tags/tag103.xml"/><Relationship Id="rId5" Type="http://schemas.openxmlformats.org/officeDocument/2006/relationships/tags" Target="../tags/tag102.xml"/><Relationship Id="rId4" Type="http://schemas.openxmlformats.org/officeDocument/2006/relationships/tags" Target="../tags/tag101.xml"/><Relationship Id="rId3" Type="http://schemas.openxmlformats.org/officeDocument/2006/relationships/tags" Target="../tags/tag100.xml"/><Relationship Id="rId2" Type="http://schemas.openxmlformats.org/officeDocument/2006/relationships/tags" Target="../tags/tag99.xml"/><Relationship Id="rId11" Type="http://schemas.openxmlformats.org/officeDocument/2006/relationships/tags" Target="../tags/tag108.xml"/><Relationship Id="rId10" Type="http://schemas.openxmlformats.org/officeDocument/2006/relationships/tags" Target="../tags/tag107.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116.xml"/><Relationship Id="rId8" Type="http://schemas.openxmlformats.org/officeDocument/2006/relationships/tags" Target="../tags/tag115.xml"/><Relationship Id="rId7" Type="http://schemas.openxmlformats.org/officeDocument/2006/relationships/tags" Target="../tags/tag114.xml"/><Relationship Id="rId6" Type="http://schemas.openxmlformats.org/officeDocument/2006/relationships/tags" Target="../tags/tag113.xml"/><Relationship Id="rId5" Type="http://schemas.openxmlformats.org/officeDocument/2006/relationships/tags" Target="../tags/tag112.xml"/><Relationship Id="rId4" Type="http://schemas.openxmlformats.org/officeDocument/2006/relationships/tags" Target="../tags/tag111.xml"/><Relationship Id="rId3" Type="http://schemas.openxmlformats.org/officeDocument/2006/relationships/tags" Target="../tags/tag110.xml"/><Relationship Id="rId2" Type="http://schemas.openxmlformats.org/officeDocument/2006/relationships/tags" Target="../tags/tag109.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124.xml"/><Relationship Id="rId8" Type="http://schemas.openxmlformats.org/officeDocument/2006/relationships/tags" Target="../tags/tag123.xml"/><Relationship Id="rId7" Type="http://schemas.openxmlformats.org/officeDocument/2006/relationships/tags" Target="../tags/tag122.xml"/><Relationship Id="rId6" Type="http://schemas.openxmlformats.org/officeDocument/2006/relationships/tags" Target="../tags/tag121.xml"/><Relationship Id="rId5" Type="http://schemas.openxmlformats.org/officeDocument/2006/relationships/tags" Target="../tags/tag120.xml"/><Relationship Id="rId4" Type="http://schemas.openxmlformats.org/officeDocument/2006/relationships/tags" Target="../tags/tag119.xml"/><Relationship Id="rId3" Type="http://schemas.openxmlformats.org/officeDocument/2006/relationships/tags" Target="../tags/tag118.xml"/><Relationship Id="rId2" Type="http://schemas.openxmlformats.org/officeDocument/2006/relationships/tags" Target="../tags/tag117.xml"/><Relationship Id="rId10" Type="http://schemas.openxmlformats.org/officeDocument/2006/relationships/tags" Target="../tags/tag125.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133.xml"/><Relationship Id="rId8" Type="http://schemas.openxmlformats.org/officeDocument/2006/relationships/tags" Target="../tags/tag132.xml"/><Relationship Id="rId7" Type="http://schemas.openxmlformats.org/officeDocument/2006/relationships/tags" Target="../tags/tag131.xml"/><Relationship Id="rId6" Type="http://schemas.openxmlformats.org/officeDocument/2006/relationships/tags" Target="../tags/tag130.xml"/><Relationship Id="rId5" Type="http://schemas.openxmlformats.org/officeDocument/2006/relationships/tags" Target="../tags/tag129.xml"/><Relationship Id="rId4" Type="http://schemas.openxmlformats.org/officeDocument/2006/relationships/tags" Target="../tags/tag128.xml"/><Relationship Id="rId3" Type="http://schemas.openxmlformats.org/officeDocument/2006/relationships/tags" Target="../tags/tag127.xml"/><Relationship Id="rId2" Type="http://schemas.openxmlformats.org/officeDocument/2006/relationships/tags" Target="../tags/tag126.xml"/><Relationship Id="rId12" Type="http://schemas.openxmlformats.org/officeDocument/2006/relationships/tags" Target="../tags/tag136.xml"/><Relationship Id="rId11" Type="http://schemas.openxmlformats.org/officeDocument/2006/relationships/tags" Target="../tags/tag135.xml"/><Relationship Id="rId10" Type="http://schemas.openxmlformats.org/officeDocument/2006/relationships/tags" Target="../tags/tag134.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144.xml"/><Relationship Id="rId8" Type="http://schemas.openxmlformats.org/officeDocument/2006/relationships/tags" Target="../tags/tag143.xml"/><Relationship Id="rId7" Type="http://schemas.openxmlformats.org/officeDocument/2006/relationships/tags" Target="../tags/tag142.xml"/><Relationship Id="rId6" Type="http://schemas.openxmlformats.org/officeDocument/2006/relationships/tags" Target="../tags/tag141.xml"/><Relationship Id="rId5" Type="http://schemas.openxmlformats.org/officeDocument/2006/relationships/tags" Target="../tags/tag140.xml"/><Relationship Id="rId4" Type="http://schemas.openxmlformats.org/officeDocument/2006/relationships/tags" Target="../tags/tag139.xml"/><Relationship Id="rId3" Type="http://schemas.openxmlformats.org/officeDocument/2006/relationships/tags" Target="../tags/tag138.xml"/><Relationship Id="rId2" Type="http://schemas.openxmlformats.org/officeDocument/2006/relationships/tags" Target="../tags/tag137.xml"/><Relationship Id="rId12" Type="http://schemas.openxmlformats.org/officeDocument/2006/relationships/tags" Target="../tags/tag147.xml"/><Relationship Id="rId11" Type="http://schemas.openxmlformats.org/officeDocument/2006/relationships/tags" Target="../tags/tag146.xml"/><Relationship Id="rId10" Type="http://schemas.openxmlformats.org/officeDocument/2006/relationships/tags" Target="../tags/tag145.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55.xml"/><Relationship Id="rId8" Type="http://schemas.openxmlformats.org/officeDocument/2006/relationships/tags" Target="../tags/tag154.xml"/><Relationship Id="rId7" Type="http://schemas.openxmlformats.org/officeDocument/2006/relationships/tags" Target="../tags/tag153.xml"/><Relationship Id="rId6" Type="http://schemas.openxmlformats.org/officeDocument/2006/relationships/tags" Target="../tags/tag152.xml"/><Relationship Id="rId5" Type="http://schemas.openxmlformats.org/officeDocument/2006/relationships/tags" Target="../tags/tag151.xml"/><Relationship Id="rId4" Type="http://schemas.openxmlformats.org/officeDocument/2006/relationships/tags" Target="../tags/tag150.xml"/><Relationship Id="rId3" Type="http://schemas.openxmlformats.org/officeDocument/2006/relationships/tags" Target="../tags/tag149.xml"/><Relationship Id="rId2" Type="http://schemas.openxmlformats.org/officeDocument/2006/relationships/tags" Target="../tags/tag148.xml"/><Relationship Id="rId12" Type="http://schemas.openxmlformats.org/officeDocument/2006/relationships/tags" Target="../tags/tag158.xml"/><Relationship Id="rId11" Type="http://schemas.openxmlformats.org/officeDocument/2006/relationships/tags" Target="../tags/tag157.xml"/><Relationship Id="rId10" Type="http://schemas.openxmlformats.org/officeDocument/2006/relationships/tags" Target="../tags/tag156.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66.xml"/><Relationship Id="rId8" Type="http://schemas.openxmlformats.org/officeDocument/2006/relationships/tags" Target="../tags/tag165.xml"/><Relationship Id="rId7" Type="http://schemas.openxmlformats.org/officeDocument/2006/relationships/tags" Target="../tags/tag164.xml"/><Relationship Id="rId6" Type="http://schemas.openxmlformats.org/officeDocument/2006/relationships/tags" Target="../tags/tag163.xml"/><Relationship Id="rId5" Type="http://schemas.openxmlformats.org/officeDocument/2006/relationships/tags" Target="../tags/tag162.xml"/><Relationship Id="rId4" Type="http://schemas.openxmlformats.org/officeDocument/2006/relationships/tags" Target="../tags/tag161.xml"/><Relationship Id="rId3" Type="http://schemas.openxmlformats.org/officeDocument/2006/relationships/tags" Target="../tags/tag160.xml"/><Relationship Id="rId2" Type="http://schemas.openxmlformats.org/officeDocument/2006/relationships/tags" Target="../tags/tag159.xml"/><Relationship Id="rId14" Type="http://schemas.openxmlformats.org/officeDocument/2006/relationships/tags" Target="../tags/tag171.xml"/><Relationship Id="rId13" Type="http://schemas.openxmlformats.org/officeDocument/2006/relationships/tags" Target="../tags/tag170.xml"/><Relationship Id="rId12" Type="http://schemas.openxmlformats.org/officeDocument/2006/relationships/tags" Target="../tags/tag169.xml"/><Relationship Id="rId11" Type="http://schemas.openxmlformats.org/officeDocument/2006/relationships/tags" Target="../tags/tag168.xml"/><Relationship Id="rId10" Type="http://schemas.openxmlformats.org/officeDocument/2006/relationships/tags" Target="../tags/tag167.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179.xml"/><Relationship Id="rId8" Type="http://schemas.openxmlformats.org/officeDocument/2006/relationships/tags" Target="../tags/tag178.xml"/><Relationship Id="rId7" Type="http://schemas.openxmlformats.org/officeDocument/2006/relationships/tags" Target="../tags/tag177.xml"/><Relationship Id="rId6" Type="http://schemas.openxmlformats.org/officeDocument/2006/relationships/tags" Target="../tags/tag176.xml"/><Relationship Id="rId5" Type="http://schemas.openxmlformats.org/officeDocument/2006/relationships/tags" Target="../tags/tag175.xml"/><Relationship Id="rId4" Type="http://schemas.openxmlformats.org/officeDocument/2006/relationships/tags" Target="../tags/tag174.xml"/><Relationship Id="rId3" Type="http://schemas.openxmlformats.org/officeDocument/2006/relationships/tags" Target="../tags/tag173.xml"/><Relationship Id="rId2" Type="http://schemas.openxmlformats.org/officeDocument/2006/relationships/tags" Target="../tags/tag172.xml"/><Relationship Id="rId15" Type="http://schemas.openxmlformats.org/officeDocument/2006/relationships/tags" Target="../tags/tag185.xml"/><Relationship Id="rId14" Type="http://schemas.openxmlformats.org/officeDocument/2006/relationships/tags" Target="../tags/tag184.xml"/><Relationship Id="rId13" Type="http://schemas.openxmlformats.org/officeDocument/2006/relationships/tags" Target="../tags/tag183.xml"/><Relationship Id="rId12" Type="http://schemas.openxmlformats.org/officeDocument/2006/relationships/tags" Target="../tags/tag182.xml"/><Relationship Id="rId11" Type="http://schemas.openxmlformats.org/officeDocument/2006/relationships/tags" Target="../tags/tag181.xml"/><Relationship Id="rId10" Type="http://schemas.openxmlformats.org/officeDocument/2006/relationships/tags" Target="../tags/tag180.xm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5" Type="http://schemas.openxmlformats.org/officeDocument/2006/relationships/tags" Target="../tags/tag194.xml"/><Relationship Id="rId4" Type="http://schemas.openxmlformats.org/officeDocument/2006/relationships/tags" Target="../tags/tag193.xml"/><Relationship Id="rId3" Type="http://schemas.openxmlformats.org/officeDocument/2006/relationships/image" Target="../media/image2.png"/><Relationship Id="rId2" Type="http://schemas.openxmlformats.org/officeDocument/2006/relationships/tags" Target="../tags/tag192.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9" Type="http://schemas.openxmlformats.org/officeDocument/2006/relationships/tags" Target="../tags/tag27.xml"/><Relationship Id="rId8" Type="http://schemas.openxmlformats.org/officeDocument/2006/relationships/tags" Target="../tags/tag26.xml"/><Relationship Id="rId7" Type="http://schemas.openxmlformats.org/officeDocument/2006/relationships/tags" Target="../tags/tag25.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3" Type="http://schemas.openxmlformats.org/officeDocument/2006/relationships/tags" Target="../tags/tag21.xml"/><Relationship Id="rId2" Type="http://schemas.openxmlformats.org/officeDocument/2006/relationships/tags" Target="../tags/tag20.xml"/><Relationship Id="rId10" Type="http://schemas.openxmlformats.org/officeDocument/2006/relationships/tags" Target="../tags/tag28.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tags" Target="../tags/tag196.xml"/><Relationship Id="rId3" Type="http://schemas.openxmlformats.org/officeDocument/2006/relationships/image" Target="../media/image3.png"/><Relationship Id="rId2" Type="http://schemas.openxmlformats.org/officeDocument/2006/relationships/tags" Target="../tags/tag195.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200.xml"/><Relationship Id="rId8" Type="http://schemas.openxmlformats.org/officeDocument/2006/relationships/image" Target="../media/image4.png"/><Relationship Id="rId7" Type="http://schemas.openxmlformats.org/officeDocument/2006/relationships/tags" Target="../tags/tag199.xml"/><Relationship Id="rId6" Type="http://schemas.openxmlformats.org/officeDocument/2006/relationships/image" Target="../media/image3.png"/><Relationship Id="rId5" Type="http://schemas.openxmlformats.org/officeDocument/2006/relationships/tags" Target="../tags/tag198.xml"/><Relationship Id="rId4" Type="http://schemas.openxmlformats.org/officeDocument/2006/relationships/image" Target="../media/image1.svg"/><Relationship Id="rId3" Type="http://schemas.openxmlformats.org/officeDocument/2006/relationships/image" Target="../media/image5.png"/><Relationship Id="rId2" Type="http://schemas.openxmlformats.org/officeDocument/2006/relationships/tags" Target="../tags/tag197.xml"/><Relationship Id="rId10" Type="http://schemas.openxmlformats.org/officeDocument/2006/relationships/tags" Target="../tags/tag201.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tags" Target="../tags/tag203.xml"/><Relationship Id="rId3" Type="http://schemas.openxmlformats.org/officeDocument/2006/relationships/image" Target="../media/image3.png"/><Relationship Id="rId2" Type="http://schemas.openxmlformats.org/officeDocument/2006/relationships/tags" Target="../tags/tag202.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tags" Target="../tags/tag205.xml"/><Relationship Id="rId3" Type="http://schemas.openxmlformats.org/officeDocument/2006/relationships/image" Target="../media/image3.png"/><Relationship Id="rId2" Type="http://schemas.openxmlformats.org/officeDocument/2006/relationships/tags" Target="../tags/tag204.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6" Type="http://schemas.openxmlformats.org/officeDocument/2006/relationships/image" Target="../media/image3.png"/><Relationship Id="rId5" Type="http://schemas.openxmlformats.org/officeDocument/2006/relationships/tags" Target="../tags/tag207.xml"/><Relationship Id="rId4" Type="http://schemas.openxmlformats.org/officeDocument/2006/relationships/image" Target="../media/image1.svg"/><Relationship Id="rId3" Type="http://schemas.openxmlformats.org/officeDocument/2006/relationships/image" Target="../media/image5.png"/><Relationship Id="rId2" Type="http://schemas.openxmlformats.org/officeDocument/2006/relationships/tags" Target="../tags/tag206.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tags" Target="../tags/tag209.xml"/><Relationship Id="rId3" Type="http://schemas.openxmlformats.org/officeDocument/2006/relationships/image" Target="../media/image3.png"/><Relationship Id="rId2" Type="http://schemas.openxmlformats.org/officeDocument/2006/relationships/tags" Target="../tags/tag208.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tags" Target="../tags/tag211.xml"/><Relationship Id="rId3" Type="http://schemas.openxmlformats.org/officeDocument/2006/relationships/image" Target="../media/image3.png"/><Relationship Id="rId2" Type="http://schemas.openxmlformats.org/officeDocument/2006/relationships/tags" Target="../tags/tag210.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tags" Target="../tags/tag213.xml"/><Relationship Id="rId3" Type="http://schemas.openxmlformats.org/officeDocument/2006/relationships/image" Target="../media/image3.png"/><Relationship Id="rId2" Type="http://schemas.openxmlformats.org/officeDocument/2006/relationships/tags" Target="../tags/tag212.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4" Type="http://schemas.openxmlformats.org/officeDocument/2006/relationships/tags" Target="../tags/tag215.xml"/><Relationship Id="rId3" Type="http://schemas.openxmlformats.org/officeDocument/2006/relationships/image" Target="../media/image2.png"/><Relationship Id="rId2" Type="http://schemas.openxmlformats.org/officeDocument/2006/relationships/tags" Target="../tags/tag214.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36.xml"/><Relationship Id="rId8" Type="http://schemas.openxmlformats.org/officeDocument/2006/relationships/tags" Target="../tags/tag35.xml"/><Relationship Id="rId7" Type="http://schemas.openxmlformats.org/officeDocument/2006/relationships/tags" Target="../tags/tag34.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3" Type="http://schemas.openxmlformats.org/officeDocument/2006/relationships/tags" Target="../tags/tag30.xml"/><Relationship Id="rId2" Type="http://schemas.openxmlformats.org/officeDocument/2006/relationships/tags" Target="../tags/tag29.xml"/><Relationship Id="rId11" Type="http://schemas.openxmlformats.org/officeDocument/2006/relationships/tags" Target="../tags/tag38.xml"/><Relationship Id="rId10" Type="http://schemas.openxmlformats.org/officeDocument/2006/relationships/tags" Target="../tags/tag37.xm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9" Type="http://schemas.openxmlformats.org/officeDocument/2006/relationships/tags" Target="../tags/tag221.xml"/><Relationship Id="rId8" Type="http://schemas.openxmlformats.org/officeDocument/2006/relationships/tags" Target="../tags/tag220.xml"/><Relationship Id="rId7" Type="http://schemas.openxmlformats.org/officeDocument/2006/relationships/tags" Target="../tags/tag219.xml"/><Relationship Id="rId6" Type="http://schemas.openxmlformats.org/officeDocument/2006/relationships/tags" Target="../tags/tag218.xml"/><Relationship Id="rId5" Type="http://schemas.openxmlformats.org/officeDocument/2006/relationships/image" Target="../media/image4.png"/><Relationship Id="rId4" Type="http://schemas.openxmlformats.org/officeDocument/2006/relationships/tags" Target="../tags/tag217.xml"/><Relationship Id="rId3" Type="http://schemas.openxmlformats.org/officeDocument/2006/relationships/image" Target="../media/image3.png"/><Relationship Id="rId2" Type="http://schemas.openxmlformats.org/officeDocument/2006/relationships/tags" Target="../tags/tag216.xml"/><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9" Type="http://schemas.openxmlformats.org/officeDocument/2006/relationships/tags" Target="../tags/tag227.xml"/><Relationship Id="rId8" Type="http://schemas.openxmlformats.org/officeDocument/2006/relationships/tags" Target="../tags/tag226.xml"/><Relationship Id="rId7" Type="http://schemas.openxmlformats.org/officeDocument/2006/relationships/tags" Target="../tags/tag225.xml"/><Relationship Id="rId6" Type="http://schemas.openxmlformats.org/officeDocument/2006/relationships/image" Target="../media/image4.png"/><Relationship Id="rId5" Type="http://schemas.openxmlformats.org/officeDocument/2006/relationships/tags" Target="../tags/tag224.xml"/><Relationship Id="rId4" Type="http://schemas.openxmlformats.org/officeDocument/2006/relationships/image" Target="../media/image3.png"/><Relationship Id="rId3" Type="http://schemas.openxmlformats.org/officeDocument/2006/relationships/tags" Target="../tags/tag223.xml"/><Relationship Id="rId2" Type="http://schemas.openxmlformats.org/officeDocument/2006/relationships/tags" Target="../tags/tag222.xml"/><Relationship Id="rId11" Type="http://schemas.openxmlformats.org/officeDocument/2006/relationships/tags" Target="../tags/tag229.xml"/><Relationship Id="rId10" Type="http://schemas.openxmlformats.org/officeDocument/2006/relationships/tags" Target="../tags/tag228.xml"/><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9" Type="http://schemas.openxmlformats.org/officeDocument/2006/relationships/tags" Target="../tags/tag235.xml"/><Relationship Id="rId8" Type="http://schemas.openxmlformats.org/officeDocument/2006/relationships/tags" Target="../tags/tag234.xml"/><Relationship Id="rId7" Type="http://schemas.openxmlformats.org/officeDocument/2006/relationships/tags" Target="../tags/tag233.xml"/><Relationship Id="rId6" Type="http://schemas.openxmlformats.org/officeDocument/2006/relationships/image" Target="../media/image4.png"/><Relationship Id="rId5" Type="http://schemas.openxmlformats.org/officeDocument/2006/relationships/tags" Target="../tags/tag232.xml"/><Relationship Id="rId4" Type="http://schemas.openxmlformats.org/officeDocument/2006/relationships/image" Target="../media/image3.png"/><Relationship Id="rId3" Type="http://schemas.openxmlformats.org/officeDocument/2006/relationships/tags" Target="../tags/tag231.xml"/><Relationship Id="rId2" Type="http://schemas.openxmlformats.org/officeDocument/2006/relationships/tags" Target="../tags/tag230.xml"/><Relationship Id="rId12" Type="http://schemas.openxmlformats.org/officeDocument/2006/relationships/tags" Target="../tags/tag238.xml"/><Relationship Id="rId11" Type="http://schemas.openxmlformats.org/officeDocument/2006/relationships/tags" Target="../tags/tag237.xml"/><Relationship Id="rId10" Type="http://schemas.openxmlformats.org/officeDocument/2006/relationships/tags" Target="../tags/tag236.xml"/><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9" Type="http://schemas.openxmlformats.org/officeDocument/2006/relationships/tags" Target="../tags/tag244.xml"/><Relationship Id="rId8" Type="http://schemas.openxmlformats.org/officeDocument/2006/relationships/tags" Target="../tags/tag243.xml"/><Relationship Id="rId7" Type="http://schemas.openxmlformats.org/officeDocument/2006/relationships/tags" Target="../tags/tag242.xml"/><Relationship Id="rId6" Type="http://schemas.openxmlformats.org/officeDocument/2006/relationships/image" Target="../media/image4.png"/><Relationship Id="rId5" Type="http://schemas.openxmlformats.org/officeDocument/2006/relationships/tags" Target="../tags/tag241.xml"/><Relationship Id="rId4" Type="http://schemas.openxmlformats.org/officeDocument/2006/relationships/image" Target="../media/image3.png"/><Relationship Id="rId3" Type="http://schemas.openxmlformats.org/officeDocument/2006/relationships/tags" Target="../tags/tag240.xml"/><Relationship Id="rId2" Type="http://schemas.openxmlformats.org/officeDocument/2006/relationships/tags" Target="../tags/tag239.xml"/><Relationship Id="rId12" Type="http://schemas.openxmlformats.org/officeDocument/2006/relationships/tags" Target="../tags/tag247.xml"/><Relationship Id="rId11" Type="http://schemas.openxmlformats.org/officeDocument/2006/relationships/tags" Target="../tags/tag246.xml"/><Relationship Id="rId10" Type="http://schemas.openxmlformats.org/officeDocument/2006/relationships/tags" Target="../tags/tag245.xml"/><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9" Type="http://schemas.openxmlformats.org/officeDocument/2006/relationships/tags" Target="../tags/tag253.xml"/><Relationship Id="rId8" Type="http://schemas.openxmlformats.org/officeDocument/2006/relationships/tags" Target="../tags/tag252.xml"/><Relationship Id="rId7" Type="http://schemas.openxmlformats.org/officeDocument/2006/relationships/tags" Target="../tags/tag251.xml"/><Relationship Id="rId6" Type="http://schemas.openxmlformats.org/officeDocument/2006/relationships/image" Target="../media/image4.png"/><Relationship Id="rId5" Type="http://schemas.openxmlformats.org/officeDocument/2006/relationships/tags" Target="../tags/tag250.xml"/><Relationship Id="rId4" Type="http://schemas.openxmlformats.org/officeDocument/2006/relationships/image" Target="../media/image3.png"/><Relationship Id="rId3" Type="http://schemas.openxmlformats.org/officeDocument/2006/relationships/tags" Target="../tags/tag249.xml"/><Relationship Id="rId2" Type="http://schemas.openxmlformats.org/officeDocument/2006/relationships/tags" Target="../tags/tag248.xml"/><Relationship Id="rId12" Type="http://schemas.openxmlformats.org/officeDocument/2006/relationships/tags" Target="../tags/tag256.xml"/><Relationship Id="rId11" Type="http://schemas.openxmlformats.org/officeDocument/2006/relationships/tags" Target="../tags/tag255.xml"/><Relationship Id="rId10" Type="http://schemas.openxmlformats.org/officeDocument/2006/relationships/tags" Target="../tags/tag254.xml"/><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9" Type="http://schemas.openxmlformats.org/officeDocument/2006/relationships/tags" Target="../tags/tag262.xml"/><Relationship Id="rId8" Type="http://schemas.openxmlformats.org/officeDocument/2006/relationships/tags" Target="../tags/tag261.xml"/><Relationship Id="rId7" Type="http://schemas.openxmlformats.org/officeDocument/2006/relationships/tags" Target="../tags/tag260.xml"/><Relationship Id="rId6" Type="http://schemas.openxmlformats.org/officeDocument/2006/relationships/image" Target="../media/image4.png"/><Relationship Id="rId5" Type="http://schemas.openxmlformats.org/officeDocument/2006/relationships/tags" Target="../tags/tag259.xml"/><Relationship Id="rId4" Type="http://schemas.openxmlformats.org/officeDocument/2006/relationships/image" Target="../media/image3.png"/><Relationship Id="rId3" Type="http://schemas.openxmlformats.org/officeDocument/2006/relationships/tags" Target="../tags/tag258.xml"/><Relationship Id="rId2" Type="http://schemas.openxmlformats.org/officeDocument/2006/relationships/tags" Target="../tags/tag257.xml"/><Relationship Id="rId14" Type="http://schemas.openxmlformats.org/officeDocument/2006/relationships/tags" Target="../tags/tag267.xml"/><Relationship Id="rId13" Type="http://schemas.openxmlformats.org/officeDocument/2006/relationships/tags" Target="../tags/tag266.xml"/><Relationship Id="rId12" Type="http://schemas.openxmlformats.org/officeDocument/2006/relationships/tags" Target="../tags/tag265.xml"/><Relationship Id="rId11" Type="http://schemas.openxmlformats.org/officeDocument/2006/relationships/tags" Target="../tags/tag264.xml"/><Relationship Id="rId10" Type="http://schemas.openxmlformats.org/officeDocument/2006/relationships/tags" Target="../tags/tag263.xml"/><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9" Type="http://schemas.openxmlformats.org/officeDocument/2006/relationships/tags" Target="../tags/tag273.xml"/><Relationship Id="rId8" Type="http://schemas.openxmlformats.org/officeDocument/2006/relationships/tags" Target="../tags/tag272.xml"/><Relationship Id="rId7" Type="http://schemas.openxmlformats.org/officeDocument/2006/relationships/tags" Target="../tags/tag271.xml"/><Relationship Id="rId6" Type="http://schemas.openxmlformats.org/officeDocument/2006/relationships/image" Target="../media/image7.png"/><Relationship Id="rId5" Type="http://schemas.openxmlformats.org/officeDocument/2006/relationships/tags" Target="../tags/tag270.xml"/><Relationship Id="rId4" Type="http://schemas.openxmlformats.org/officeDocument/2006/relationships/image" Target="../media/image6.png"/><Relationship Id="rId3" Type="http://schemas.openxmlformats.org/officeDocument/2006/relationships/tags" Target="../tags/tag269.xml"/><Relationship Id="rId2" Type="http://schemas.openxmlformats.org/officeDocument/2006/relationships/tags" Target="../tags/tag268.xml"/><Relationship Id="rId11" Type="http://schemas.openxmlformats.org/officeDocument/2006/relationships/tags" Target="../tags/tag275.xml"/><Relationship Id="rId10" Type="http://schemas.openxmlformats.org/officeDocument/2006/relationships/tags" Target="../tags/tag274.xml"/><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5" Type="http://schemas.openxmlformats.org/officeDocument/2006/relationships/tags" Target="../tags/tag281.xml"/><Relationship Id="rId4" Type="http://schemas.openxmlformats.org/officeDocument/2006/relationships/tags" Target="../tags/tag280.xml"/><Relationship Id="rId3" Type="http://schemas.openxmlformats.org/officeDocument/2006/relationships/image" Target="../media/image2.png"/><Relationship Id="rId2" Type="http://schemas.openxmlformats.org/officeDocument/2006/relationships/tags" Target="../tags/tag279.xml"/><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tags" Target="../tags/tag283.xml"/><Relationship Id="rId3" Type="http://schemas.openxmlformats.org/officeDocument/2006/relationships/image" Target="../media/image3.png"/><Relationship Id="rId2" Type="http://schemas.openxmlformats.org/officeDocument/2006/relationships/tags" Target="../tags/tag282.xml"/><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9" Type="http://schemas.openxmlformats.org/officeDocument/2006/relationships/tags" Target="../tags/tag287.xml"/><Relationship Id="rId8" Type="http://schemas.openxmlformats.org/officeDocument/2006/relationships/image" Target="../media/image4.png"/><Relationship Id="rId7" Type="http://schemas.openxmlformats.org/officeDocument/2006/relationships/tags" Target="../tags/tag286.xml"/><Relationship Id="rId6" Type="http://schemas.openxmlformats.org/officeDocument/2006/relationships/image" Target="../media/image3.png"/><Relationship Id="rId5" Type="http://schemas.openxmlformats.org/officeDocument/2006/relationships/tags" Target="../tags/tag285.xml"/><Relationship Id="rId4" Type="http://schemas.openxmlformats.org/officeDocument/2006/relationships/image" Target="../media/image1.svg"/><Relationship Id="rId3" Type="http://schemas.openxmlformats.org/officeDocument/2006/relationships/image" Target="../media/image5.png"/><Relationship Id="rId2" Type="http://schemas.openxmlformats.org/officeDocument/2006/relationships/tags" Target="../tags/tag284.xml"/><Relationship Id="rId10" Type="http://schemas.openxmlformats.org/officeDocument/2006/relationships/tags" Target="../tags/tag288.xml"/><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46.xml"/><Relationship Id="rId8" Type="http://schemas.openxmlformats.org/officeDocument/2006/relationships/tags" Target="../tags/tag45.xml"/><Relationship Id="rId7" Type="http://schemas.openxmlformats.org/officeDocument/2006/relationships/tags" Target="../tags/tag44.xml"/><Relationship Id="rId6" Type="http://schemas.openxmlformats.org/officeDocument/2006/relationships/tags" Target="../tags/tag43.xml"/><Relationship Id="rId5" Type="http://schemas.openxmlformats.org/officeDocument/2006/relationships/tags" Target="../tags/tag42.xml"/><Relationship Id="rId4" Type="http://schemas.openxmlformats.org/officeDocument/2006/relationships/tags" Target="../tags/tag41.xml"/><Relationship Id="rId3" Type="http://schemas.openxmlformats.org/officeDocument/2006/relationships/tags" Target="../tags/tag40.xml"/><Relationship Id="rId2" Type="http://schemas.openxmlformats.org/officeDocument/2006/relationships/tags" Target="../tags/tag39.xml"/><Relationship Id="rId11" Type="http://schemas.openxmlformats.org/officeDocument/2006/relationships/tags" Target="../tags/tag48.xml"/><Relationship Id="rId10" Type="http://schemas.openxmlformats.org/officeDocument/2006/relationships/tags" Target="../tags/tag47.xml"/><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tags" Target="../tags/tag290.xml"/><Relationship Id="rId3" Type="http://schemas.openxmlformats.org/officeDocument/2006/relationships/image" Target="../media/image3.png"/><Relationship Id="rId2" Type="http://schemas.openxmlformats.org/officeDocument/2006/relationships/tags" Target="../tags/tag289.xml"/><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tags" Target="../tags/tag292.xml"/><Relationship Id="rId3" Type="http://schemas.openxmlformats.org/officeDocument/2006/relationships/image" Target="../media/image3.png"/><Relationship Id="rId2" Type="http://schemas.openxmlformats.org/officeDocument/2006/relationships/tags" Target="../tags/tag291.xml"/><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6" Type="http://schemas.openxmlformats.org/officeDocument/2006/relationships/image" Target="../media/image3.png"/><Relationship Id="rId5" Type="http://schemas.openxmlformats.org/officeDocument/2006/relationships/tags" Target="../tags/tag294.xml"/><Relationship Id="rId4" Type="http://schemas.openxmlformats.org/officeDocument/2006/relationships/image" Target="../media/image1.svg"/><Relationship Id="rId3" Type="http://schemas.openxmlformats.org/officeDocument/2006/relationships/image" Target="../media/image5.png"/><Relationship Id="rId2" Type="http://schemas.openxmlformats.org/officeDocument/2006/relationships/tags" Target="../tags/tag293.xml"/><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tags" Target="../tags/tag296.xml"/><Relationship Id="rId3" Type="http://schemas.openxmlformats.org/officeDocument/2006/relationships/image" Target="../media/image3.png"/><Relationship Id="rId2" Type="http://schemas.openxmlformats.org/officeDocument/2006/relationships/tags" Target="../tags/tag295.xml"/><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tags" Target="../tags/tag298.xml"/><Relationship Id="rId3" Type="http://schemas.openxmlformats.org/officeDocument/2006/relationships/image" Target="../media/image3.png"/><Relationship Id="rId2" Type="http://schemas.openxmlformats.org/officeDocument/2006/relationships/tags" Target="../tags/tag297.xml"/><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tags" Target="../tags/tag300.xml"/><Relationship Id="rId3" Type="http://schemas.openxmlformats.org/officeDocument/2006/relationships/image" Target="../media/image3.png"/><Relationship Id="rId2" Type="http://schemas.openxmlformats.org/officeDocument/2006/relationships/tags" Target="../tags/tag299.xml"/><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4" Type="http://schemas.openxmlformats.org/officeDocument/2006/relationships/tags" Target="../tags/tag302.xml"/><Relationship Id="rId3" Type="http://schemas.openxmlformats.org/officeDocument/2006/relationships/image" Target="../media/image2.png"/><Relationship Id="rId2" Type="http://schemas.openxmlformats.org/officeDocument/2006/relationships/tags" Target="../tags/tag301.xml"/><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9" Type="http://schemas.openxmlformats.org/officeDocument/2006/relationships/tags" Target="../tags/tag308.xml"/><Relationship Id="rId8" Type="http://schemas.openxmlformats.org/officeDocument/2006/relationships/tags" Target="../tags/tag307.xml"/><Relationship Id="rId7" Type="http://schemas.openxmlformats.org/officeDocument/2006/relationships/tags" Target="../tags/tag306.xml"/><Relationship Id="rId6" Type="http://schemas.openxmlformats.org/officeDocument/2006/relationships/tags" Target="../tags/tag305.xml"/><Relationship Id="rId5" Type="http://schemas.openxmlformats.org/officeDocument/2006/relationships/image" Target="../media/image4.png"/><Relationship Id="rId4" Type="http://schemas.openxmlformats.org/officeDocument/2006/relationships/tags" Target="../tags/tag304.xml"/><Relationship Id="rId3" Type="http://schemas.openxmlformats.org/officeDocument/2006/relationships/image" Target="../media/image3.png"/><Relationship Id="rId2" Type="http://schemas.openxmlformats.org/officeDocument/2006/relationships/tags" Target="../tags/tag303.xml"/><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9" Type="http://schemas.openxmlformats.org/officeDocument/2006/relationships/tags" Target="../tags/tag314.xml"/><Relationship Id="rId8" Type="http://schemas.openxmlformats.org/officeDocument/2006/relationships/tags" Target="../tags/tag313.xml"/><Relationship Id="rId7" Type="http://schemas.openxmlformats.org/officeDocument/2006/relationships/tags" Target="../tags/tag312.xml"/><Relationship Id="rId6" Type="http://schemas.openxmlformats.org/officeDocument/2006/relationships/image" Target="../media/image4.png"/><Relationship Id="rId5" Type="http://schemas.openxmlformats.org/officeDocument/2006/relationships/tags" Target="../tags/tag311.xml"/><Relationship Id="rId4" Type="http://schemas.openxmlformats.org/officeDocument/2006/relationships/image" Target="../media/image3.png"/><Relationship Id="rId3" Type="http://schemas.openxmlformats.org/officeDocument/2006/relationships/tags" Target="../tags/tag310.xml"/><Relationship Id="rId2" Type="http://schemas.openxmlformats.org/officeDocument/2006/relationships/tags" Target="../tags/tag309.xml"/><Relationship Id="rId11" Type="http://schemas.openxmlformats.org/officeDocument/2006/relationships/tags" Target="../tags/tag316.xml"/><Relationship Id="rId10" Type="http://schemas.openxmlformats.org/officeDocument/2006/relationships/tags" Target="../tags/tag315.xml"/><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56.xml"/><Relationship Id="rId8" Type="http://schemas.openxmlformats.org/officeDocument/2006/relationships/tags" Target="../tags/tag55.xml"/><Relationship Id="rId7" Type="http://schemas.openxmlformats.org/officeDocument/2006/relationships/tags" Target="../tags/tag54.xml"/><Relationship Id="rId6" Type="http://schemas.openxmlformats.org/officeDocument/2006/relationships/tags" Target="../tags/tag53.xml"/><Relationship Id="rId5" Type="http://schemas.openxmlformats.org/officeDocument/2006/relationships/tags" Target="../tags/tag52.xml"/><Relationship Id="rId4" Type="http://schemas.openxmlformats.org/officeDocument/2006/relationships/tags" Target="../tags/tag51.xml"/><Relationship Id="rId3" Type="http://schemas.openxmlformats.org/officeDocument/2006/relationships/tags" Target="../tags/tag50.xml"/><Relationship Id="rId2" Type="http://schemas.openxmlformats.org/officeDocument/2006/relationships/tags" Target="../tags/tag49.xml"/><Relationship Id="rId13" Type="http://schemas.openxmlformats.org/officeDocument/2006/relationships/tags" Target="../tags/tag60.xml"/><Relationship Id="rId12" Type="http://schemas.openxmlformats.org/officeDocument/2006/relationships/tags" Target="../tags/tag59.xml"/><Relationship Id="rId11" Type="http://schemas.openxmlformats.org/officeDocument/2006/relationships/tags" Target="../tags/tag58.xml"/><Relationship Id="rId10" Type="http://schemas.openxmlformats.org/officeDocument/2006/relationships/tags" Target="../tags/tag57.xml"/><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9" Type="http://schemas.openxmlformats.org/officeDocument/2006/relationships/tags" Target="../tags/tag322.xml"/><Relationship Id="rId8" Type="http://schemas.openxmlformats.org/officeDocument/2006/relationships/tags" Target="../tags/tag321.xml"/><Relationship Id="rId7" Type="http://schemas.openxmlformats.org/officeDocument/2006/relationships/tags" Target="../tags/tag320.xml"/><Relationship Id="rId6" Type="http://schemas.openxmlformats.org/officeDocument/2006/relationships/image" Target="../media/image4.png"/><Relationship Id="rId5" Type="http://schemas.openxmlformats.org/officeDocument/2006/relationships/tags" Target="../tags/tag319.xml"/><Relationship Id="rId4" Type="http://schemas.openxmlformats.org/officeDocument/2006/relationships/image" Target="../media/image3.png"/><Relationship Id="rId3" Type="http://schemas.openxmlformats.org/officeDocument/2006/relationships/tags" Target="../tags/tag318.xml"/><Relationship Id="rId2" Type="http://schemas.openxmlformats.org/officeDocument/2006/relationships/tags" Target="../tags/tag317.xml"/><Relationship Id="rId12" Type="http://schemas.openxmlformats.org/officeDocument/2006/relationships/tags" Target="../tags/tag325.xml"/><Relationship Id="rId11" Type="http://schemas.openxmlformats.org/officeDocument/2006/relationships/tags" Target="../tags/tag324.xml"/><Relationship Id="rId10" Type="http://schemas.openxmlformats.org/officeDocument/2006/relationships/tags" Target="../tags/tag323.xml"/><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9" Type="http://schemas.openxmlformats.org/officeDocument/2006/relationships/tags" Target="../tags/tag331.xml"/><Relationship Id="rId8" Type="http://schemas.openxmlformats.org/officeDocument/2006/relationships/tags" Target="../tags/tag330.xml"/><Relationship Id="rId7" Type="http://schemas.openxmlformats.org/officeDocument/2006/relationships/tags" Target="../tags/tag329.xml"/><Relationship Id="rId6" Type="http://schemas.openxmlformats.org/officeDocument/2006/relationships/image" Target="../media/image4.png"/><Relationship Id="rId5" Type="http://schemas.openxmlformats.org/officeDocument/2006/relationships/tags" Target="../tags/tag328.xml"/><Relationship Id="rId4" Type="http://schemas.openxmlformats.org/officeDocument/2006/relationships/image" Target="../media/image3.png"/><Relationship Id="rId3" Type="http://schemas.openxmlformats.org/officeDocument/2006/relationships/tags" Target="../tags/tag327.xml"/><Relationship Id="rId2" Type="http://schemas.openxmlformats.org/officeDocument/2006/relationships/tags" Target="../tags/tag326.xml"/><Relationship Id="rId12" Type="http://schemas.openxmlformats.org/officeDocument/2006/relationships/tags" Target="../tags/tag334.xml"/><Relationship Id="rId11" Type="http://schemas.openxmlformats.org/officeDocument/2006/relationships/tags" Target="../tags/tag333.xml"/><Relationship Id="rId10" Type="http://schemas.openxmlformats.org/officeDocument/2006/relationships/tags" Target="../tags/tag332.xml"/><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9" Type="http://schemas.openxmlformats.org/officeDocument/2006/relationships/tags" Target="../tags/tag340.xml"/><Relationship Id="rId8" Type="http://schemas.openxmlformats.org/officeDocument/2006/relationships/tags" Target="../tags/tag339.xml"/><Relationship Id="rId7" Type="http://schemas.openxmlformats.org/officeDocument/2006/relationships/tags" Target="../tags/tag338.xml"/><Relationship Id="rId6" Type="http://schemas.openxmlformats.org/officeDocument/2006/relationships/image" Target="../media/image4.png"/><Relationship Id="rId5" Type="http://schemas.openxmlformats.org/officeDocument/2006/relationships/tags" Target="../tags/tag337.xml"/><Relationship Id="rId4" Type="http://schemas.openxmlformats.org/officeDocument/2006/relationships/image" Target="../media/image3.png"/><Relationship Id="rId3" Type="http://schemas.openxmlformats.org/officeDocument/2006/relationships/tags" Target="../tags/tag336.xml"/><Relationship Id="rId2" Type="http://schemas.openxmlformats.org/officeDocument/2006/relationships/tags" Target="../tags/tag335.xml"/><Relationship Id="rId12" Type="http://schemas.openxmlformats.org/officeDocument/2006/relationships/tags" Target="../tags/tag343.xml"/><Relationship Id="rId11" Type="http://schemas.openxmlformats.org/officeDocument/2006/relationships/tags" Target="../tags/tag342.xml"/><Relationship Id="rId10" Type="http://schemas.openxmlformats.org/officeDocument/2006/relationships/tags" Target="../tags/tag341.xml"/><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9" Type="http://schemas.openxmlformats.org/officeDocument/2006/relationships/tags" Target="../tags/tag349.xml"/><Relationship Id="rId8" Type="http://schemas.openxmlformats.org/officeDocument/2006/relationships/tags" Target="../tags/tag348.xml"/><Relationship Id="rId7" Type="http://schemas.openxmlformats.org/officeDocument/2006/relationships/tags" Target="../tags/tag347.xml"/><Relationship Id="rId6" Type="http://schemas.openxmlformats.org/officeDocument/2006/relationships/image" Target="../media/image4.png"/><Relationship Id="rId5" Type="http://schemas.openxmlformats.org/officeDocument/2006/relationships/tags" Target="../tags/tag346.xml"/><Relationship Id="rId4" Type="http://schemas.openxmlformats.org/officeDocument/2006/relationships/image" Target="../media/image3.png"/><Relationship Id="rId3" Type="http://schemas.openxmlformats.org/officeDocument/2006/relationships/tags" Target="../tags/tag345.xml"/><Relationship Id="rId2" Type="http://schemas.openxmlformats.org/officeDocument/2006/relationships/tags" Target="../tags/tag344.xml"/><Relationship Id="rId14" Type="http://schemas.openxmlformats.org/officeDocument/2006/relationships/tags" Target="../tags/tag354.xml"/><Relationship Id="rId13" Type="http://schemas.openxmlformats.org/officeDocument/2006/relationships/tags" Target="../tags/tag353.xml"/><Relationship Id="rId12" Type="http://schemas.openxmlformats.org/officeDocument/2006/relationships/tags" Target="../tags/tag352.xml"/><Relationship Id="rId11" Type="http://schemas.openxmlformats.org/officeDocument/2006/relationships/tags" Target="../tags/tag351.xml"/><Relationship Id="rId10" Type="http://schemas.openxmlformats.org/officeDocument/2006/relationships/tags" Target="../tags/tag350.xml"/><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9" Type="http://schemas.openxmlformats.org/officeDocument/2006/relationships/tags" Target="../tags/tag360.xml"/><Relationship Id="rId8" Type="http://schemas.openxmlformats.org/officeDocument/2006/relationships/tags" Target="../tags/tag359.xml"/><Relationship Id="rId7" Type="http://schemas.openxmlformats.org/officeDocument/2006/relationships/tags" Target="../tags/tag358.xml"/><Relationship Id="rId6" Type="http://schemas.openxmlformats.org/officeDocument/2006/relationships/image" Target="../media/image7.png"/><Relationship Id="rId5" Type="http://schemas.openxmlformats.org/officeDocument/2006/relationships/tags" Target="../tags/tag357.xml"/><Relationship Id="rId4" Type="http://schemas.openxmlformats.org/officeDocument/2006/relationships/image" Target="../media/image6.png"/><Relationship Id="rId3" Type="http://schemas.openxmlformats.org/officeDocument/2006/relationships/tags" Target="../tags/tag356.xml"/><Relationship Id="rId2" Type="http://schemas.openxmlformats.org/officeDocument/2006/relationships/tags" Target="../tags/tag355.xml"/><Relationship Id="rId11" Type="http://schemas.openxmlformats.org/officeDocument/2006/relationships/tags" Target="../tags/tag362.xml"/><Relationship Id="rId10" Type="http://schemas.openxmlformats.org/officeDocument/2006/relationships/tags" Target="../tags/tag361.xml"/><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68.xml"/><Relationship Id="rId8" Type="http://schemas.openxmlformats.org/officeDocument/2006/relationships/tags" Target="../tags/tag67.xml"/><Relationship Id="rId7" Type="http://schemas.openxmlformats.org/officeDocument/2006/relationships/tags" Target="../tags/tag66.xml"/><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tags" Target="../tags/tag63.xml"/><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71.xml"/><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9" Type="http://schemas.openxmlformats.org/officeDocument/2006/relationships/tags" Target="../tags/tag79.xml"/><Relationship Id="rId8" Type="http://schemas.openxmlformats.org/officeDocument/2006/relationships/tags" Target="../tags/tag78.xml"/><Relationship Id="rId7" Type="http://schemas.openxmlformats.org/officeDocument/2006/relationships/tags" Target="../tags/tag77.xml"/><Relationship Id="rId6" Type="http://schemas.openxmlformats.org/officeDocument/2006/relationships/tags" Target="../tags/tag76.xml"/><Relationship Id="rId5" Type="http://schemas.openxmlformats.org/officeDocument/2006/relationships/tags" Target="../tags/tag75.xml"/><Relationship Id="rId4" Type="http://schemas.openxmlformats.org/officeDocument/2006/relationships/tags" Target="../tags/tag74.xml"/><Relationship Id="rId3" Type="http://schemas.openxmlformats.org/officeDocument/2006/relationships/tags" Target="../tags/tag73.xml"/><Relationship Id="rId2" Type="http://schemas.openxmlformats.org/officeDocument/2006/relationships/tags" Target="../tags/tag72.xml"/><Relationship Id="rId11" Type="http://schemas.openxmlformats.org/officeDocument/2006/relationships/tags" Target="../tags/tag81.xml"/><Relationship Id="rId10" Type="http://schemas.openxmlformats.org/officeDocument/2006/relationships/tags" Target="../tags/tag80.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9" Type="http://schemas.openxmlformats.org/officeDocument/2006/relationships/tags" Target="../tags/tag89.xml"/><Relationship Id="rId8" Type="http://schemas.openxmlformats.org/officeDocument/2006/relationships/tags" Target="../tags/tag88.xml"/><Relationship Id="rId7" Type="http://schemas.openxmlformats.org/officeDocument/2006/relationships/tags" Target="../tags/tag87.xml"/><Relationship Id="rId6" Type="http://schemas.openxmlformats.org/officeDocument/2006/relationships/tags" Target="../tags/tag86.xml"/><Relationship Id="rId5" Type="http://schemas.openxmlformats.org/officeDocument/2006/relationships/tags" Target="../tags/tag85.xml"/><Relationship Id="rId4" Type="http://schemas.openxmlformats.org/officeDocument/2006/relationships/tags" Target="../tags/tag84.xml"/><Relationship Id="rId3" Type="http://schemas.openxmlformats.org/officeDocument/2006/relationships/tags" Target="../tags/tag83.xml"/><Relationship Id="rId2" Type="http://schemas.openxmlformats.org/officeDocument/2006/relationships/tags" Target="../tags/tag82.xml"/><Relationship Id="rId10" Type="http://schemas.openxmlformats.org/officeDocument/2006/relationships/tags" Target="../tags/tag90.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2"/>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3"/>
            </p:custDataLst>
          </p:nvPr>
        </p:nvSpPr>
        <p:spPr/>
        <p:txBody>
          <a:bodyPr/>
          <a:lstStyle>
            <a:lvl1pPr>
              <a:defRPr>
                <a:solidFill>
                  <a:schemeClr val="tx1">
                    <a:lumMod val="85000"/>
                    <a:lumOff val="15000"/>
                  </a:schemeClr>
                </a:solidFill>
              </a:defRPr>
            </a:lvl1pPr>
          </a:lstStyle>
          <a:p>
            <a:endParaRPr lang="zh-CN" altLang="en-US" dirty="0"/>
          </a:p>
        </p:txBody>
      </p:sp>
      <p:sp>
        <p:nvSpPr>
          <p:cNvPr id="18" name="灯片编号占位符 17"/>
          <p:cNvSpPr>
            <a:spLocks noGrp="1"/>
          </p:cNvSpPr>
          <p:nvPr>
            <p:ph type="sldNum" sz="quarter" idx="12"/>
            <p:custDataLst>
              <p:tags r:id="rId4"/>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dirty="0"/>
          </a:p>
        </p:txBody>
      </p:sp>
      <p:sp>
        <p:nvSpPr>
          <p:cNvPr id="2" name="标题 1"/>
          <p:cNvSpPr>
            <a:spLocks noGrp="1"/>
          </p:cNvSpPr>
          <p:nvPr>
            <p:ph type="ctrTitle" hasCustomPrompt="1"/>
            <p:custDataLst>
              <p:tags r:id="rId5"/>
            </p:custDataLst>
          </p:nvPr>
        </p:nvSpPr>
        <p:spPr>
          <a:xfrm>
            <a:off x="5486847" y="1980674"/>
            <a:ext cx="6185194" cy="1198618"/>
          </a:xfrm>
        </p:spPr>
        <p:txBody>
          <a:bodyPr lIns="90000" tIns="46800" rIns="90000" bIns="0" anchor="b" anchorCtr="0">
            <a:normAutofit/>
          </a:bodyPr>
          <a:lstStyle>
            <a:lvl1pPr algn="l">
              <a:defRPr sz="7200" spc="600" baseline="0">
                <a:solidFill>
                  <a:schemeClr val="tx1">
                    <a:lumMod val="85000"/>
                    <a:lumOff val="15000"/>
                  </a:schemeClr>
                </a:solidFill>
                <a:ea typeface="汉仪旗黑-85S" panose="00020600040101010101" pitchFamily="18" charset="-122"/>
              </a:defRPr>
            </a:lvl1pPr>
          </a:lstStyle>
          <a:p>
            <a:r>
              <a:rPr lang="zh-CN" altLang="en-US" dirty="0"/>
              <a:t>编辑标题</a:t>
            </a:r>
            <a:endParaRPr lang="zh-CN" altLang="en-US" dirty="0"/>
          </a:p>
        </p:txBody>
      </p:sp>
      <p:sp>
        <p:nvSpPr>
          <p:cNvPr id="3" name="副标题 2"/>
          <p:cNvSpPr>
            <a:spLocks noGrp="1"/>
          </p:cNvSpPr>
          <p:nvPr>
            <p:ph type="subTitle" idx="1" hasCustomPrompt="1"/>
            <p:custDataLst>
              <p:tags r:id="rId6"/>
            </p:custDataLst>
          </p:nvPr>
        </p:nvSpPr>
        <p:spPr>
          <a:xfrm>
            <a:off x="5486847" y="3327021"/>
            <a:ext cx="6246302" cy="632418"/>
          </a:xfrm>
        </p:spPr>
        <p:txBody>
          <a:bodyPr lIns="90000" tIns="0" rIns="90000" bIns="46800">
            <a:normAutofit/>
          </a:bodyPr>
          <a:lstStyle>
            <a:lvl1pPr marL="0" indent="0" algn="l" eaLnBrk="1" fontAlgn="auto" latinLnBrk="0" hangingPunct="1">
              <a:lnSpc>
                <a:spcPct val="100000"/>
              </a:lnSpc>
              <a:buNone/>
              <a:defRPr sz="28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grpSp>
        <p:nvGrpSpPr>
          <p:cNvPr id="4" name="组合 3"/>
          <p:cNvGrpSpPr/>
          <p:nvPr userDrawn="1">
            <p:custDataLst>
              <p:tags r:id="rId7"/>
            </p:custDataLst>
          </p:nvPr>
        </p:nvGrpSpPr>
        <p:grpSpPr>
          <a:xfrm>
            <a:off x="-19745" y="0"/>
            <a:ext cx="11817586" cy="6892260"/>
            <a:chOff x="-19745" y="0"/>
            <a:chExt cx="11817586" cy="6892260"/>
          </a:xfrm>
        </p:grpSpPr>
        <p:sp>
          <p:nvSpPr>
            <p:cNvPr id="7" name="任意多边形: 形状 6"/>
            <p:cNvSpPr/>
            <p:nvPr userDrawn="1">
              <p:custDataLst>
                <p:tags r:id="rId8"/>
              </p:custDataLst>
            </p:nvPr>
          </p:nvSpPr>
          <p:spPr>
            <a:xfrm rot="10800000">
              <a:off x="-19745" y="0"/>
              <a:ext cx="2427300" cy="2764457"/>
            </a:xfrm>
            <a:custGeom>
              <a:avLst/>
              <a:gdLst>
                <a:gd name="connsiteX0" fmla="*/ 2427300 w 2427300"/>
                <a:gd name="connsiteY0" fmla="*/ 2764457 h 2764457"/>
                <a:gd name="connsiteX1" fmla="*/ 0 w 2427300"/>
                <a:gd name="connsiteY1" fmla="*/ 2764457 h 2764457"/>
                <a:gd name="connsiteX2" fmla="*/ 1742483 w 2427300"/>
                <a:gd name="connsiteY2" fmla="*/ 0 h 2764457"/>
                <a:gd name="connsiteX3" fmla="*/ 2427300 w 2427300"/>
                <a:gd name="connsiteY3" fmla="*/ 1086466 h 2764457"/>
              </a:gdLst>
              <a:ahLst/>
              <a:cxnLst>
                <a:cxn ang="0">
                  <a:pos x="connsiteX0" y="connsiteY0"/>
                </a:cxn>
                <a:cxn ang="0">
                  <a:pos x="connsiteX1" y="connsiteY1"/>
                </a:cxn>
                <a:cxn ang="0">
                  <a:pos x="connsiteX2" y="connsiteY2"/>
                </a:cxn>
                <a:cxn ang="0">
                  <a:pos x="connsiteX3" y="connsiteY3"/>
                </a:cxn>
              </a:cxnLst>
              <a:rect l="l" t="t" r="r" b="b"/>
              <a:pathLst>
                <a:path w="2427300" h="2764457">
                  <a:moveTo>
                    <a:pt x="2427300" y="2764457"/>
                  </a:moveTo>
                  <a:lnTo>
                    <a:pt x="0" y="2764457"/>
                  </a:lnTo>
                  <a:lnTo>
                    <a:pt x="1742483" y="0"/>
                  </a:lnTo>
                  <a:lnTo>
                    <a:pt x="2427300" y="108646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sp>
          <p:nvSpPr>
            <p:cNvPr id="8" name="任意多边形: 形状 7"/>
            <p:cNvSpPr/>
            <p:nvPr userDrawn="1">
              <p:custDataLst>
                <p:tags r:id="rId9"/>
              </p:custDataLst>
            </p:nvPr>
          </p:nvSpPr>
          <p:spPr>
            <a:xfrm>
              <a:off x="-19744" y="3106180"/>
              <a:ext cx="2880823" cy="3786080"/>
            </a:xfrm>
            <a:custGeom>
              <a:avLst/>
              <a:gdLst>
                <a:gd name="connsiteX0" fmla="*/ 684897 w 2880823"/>
                <a:gd name="connsiteY0" fmla="*/ 0 h 3786080"/>
                <a:gd name="connsiteX1" fmla="*/ 2880823 w 2880823"/>
                <a:gd name="connsiteY1" fmla="*/ 3786080 h 3786080"/>
                <a:gd name="connsiteX2" fmla="*/ 0 w 2880823"/>
                <a:gd name="connsiteY2" fmla="*/ 3786080 h 3786080"/>
                <a:gd name="connsiteX3" fmla="*/ 0 w 2880823"/>
                <a:gd name="connsiteY3" fmla="*/ 1180857 h 3786080"/>
              </a:gdLst>
              <a:ahLst/>
              <a:cxnLst>
                <a:cxn ang="0">
                  <a:pos x="connsiteX0" y="connsiteY0"/>
                </a:cxn>
                <a:cxn ang="0">
                  <a:pos x="connsiteX1" y="connsiteY1"/>
                </a:cxn>
                <a:cxn ang="0">
                  <a:pos x="connsiteX2" y="connsiteY2"/>
                </a:cxn>
                <a:cxn ang="0">
                  <a:pos x="connsiteX3" y="connsiteY3"/>
                </a:cxn>
              </a:cxnLst>
              <a:rect l="l" t="t" r="r" b="b"/>
              <a:pathLst>
                <a:path w="2880823" h="3786080">
                  <a:moveTo>
                    <a:pt x="684897" y="0"/>
                  </a:moveTo>
                  <a:lnTo>
                    <a:pt x="2880823" y="3786080"/>
                  </a:lnTo>
                  <a:lnTo>
                    <a:pt x="0" y="3786080"/>
                  </a:lnTo>
                  <a:lnTo>
                    <a:pt x="0" y="118085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sp>
          <p:nvSpPr>
            <p:cNvPr id="9" name="任意多边形: 形状 8"/>
            <p:cNvSpPr/>
            <p:nvPr userDrawn="1">
              <p:custDataLst>
                <p:tags r:id="rId10"/>
              </p:custDataLst>
            </p:nvPr>
          </p:nvSpPr>
          <p:spPr>
            <a:xfrm rot="5400000">
              <a:off x="-712814" y="2685879"/>
              <a:ext cx="1978851" cy="592710"/>
            </a:xfrm>
            <a:custGeom>
              <a:avLst/>
              <a:gdLst>
                <a:gd name="connsiteX0" fmla="*/ 0 w 1978851"/>
                <a:gd name="connsiteY0" fmla="*/ 592710 h 592710"/>
                <a:gd name="connsiteX1" fmla="*/ 989425 w 1978851"/>
                <a:gd name="connsiteY1" fmla="*/ 0 h 592710"/>
                <a:gd name="connsiteX2" fmla="*/ 1978851 w 1978851"/>
                <a:gd name="connsiteY2" fmla="*/ 592710 h 592710"/>
              </a:gdLst>
              <a:ahLst/>
              <a:cxnLst>
                <a:cxn ang="0">
                  <a:pos x="connsiteX0" y="connsiteY0"/>
                </a:cxn>
                <a:cxn ang="0">
                  <a:pos x="connsiteX1" y="connsiteY1"/>
                </a:cxn>
                <a:cxn ang="0">
                  <a:pos x="connsiteX2" y="connsiteY2"/>
                </a:cxn>
              </a:cxnLst>
              <a:rect l="l" t="t" r="r" b="b"/>
              <a:pathLst>
                <a:path w="1978851" h="592710">
                  <a:moveTo>
                    <a:pt x="0" y="592710"/>
                  </a:moveTo>
                  <a:lnTo>
                    <a:pt x="989425" y="0"/>
                  </a:lnTo>
                  <a:lnTo>
                    <a:pt x="1978851" y="59271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sp>
          <p:nvSpPr>
            <p:cNvPr id="10" name="三角形 11"/>
            <p:cNvSpPr/>
            <p:nvPr userDrawn="1">
              <p:custDataLst>
                <p:tags r:id="rId11"/>
              </p:custDataLst>
            </p:nvPr>
          </p:nvSpPr>
          <p:spPr>
            <a:xfrm>
              <a:off x="2861079" y="5298431"/>
              <a:ext cx="1848842" cy="1593829"/>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lumMod val="85000"/>
                      <a:lumOff val="15000"/>
                    </a:schemeClr>
                  </a:solidFill>
                </a:rPr>
                <a:t> </a:t>
              </a:r>
              <a:endParaRPr kumimoji="1" lang="zh-CN" altLang="en-US" dirty="0">
                <a:solidFill>
                  <a:schemeClr val="tx1">
                    <a:lumMod val="85000"/>
                    <a:lumOff val="15000"/>
                  </a:schemeClr>
                </a:solidFill>
              </a:endParaRPr>
            </a:p>
          </p:txBody>
        </p:sp>
        <p:sp>
          <p:nvSpPr>
            <p:cNvPr id="11" name="三角形 13"/>
            <p:cNvSpPr/>
            <p:nvPr userDrawn="1">
              <p:custDataLst>
                <p:tags r:id="rId12"/>
              </p:custDataLst>
            </p:nvPr>
          </p:nvSpPr>
          <p:spPr>
            <a:xfrm rot="3600000">
              <a:off x="1132840" y="1963551"/>
              <a:ext cx="3794133" cy="3270803"/>
            </a:xfrm>
            <a:prstGeom prst="triangle">
              <a:avLst/>
            </a:prstGeom>
            <a:blipFill dpi="0" rotWithShape="0">
              <a:blip r:embed="rId13"/>
              <a:srcRect/>
              <a:stretch>
                <a:fillRect t="1000" b="-2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grpSp>
          <p:nvGrpSpPr>
            <p:cNvPr id="12" name="组合 11"/>
            <p:cNvGrpSpPr/>
            <p:nvPr userDrawn="1">
              <p:custDataLst>
                <p:tags r:id="rId14"/>
              </p:custDataLst>
            </p:nvPr>
          </p:nvGrpSpPr>
          <p:grpSpPr>
            <a:xfrm>
              <a:off x="11668459" y="549424"/>
              <a:ext cx="129382" cy="473109"/>
              <a:chOff x="11537206" y="483307"/>
              <a:chExt cx="201523" cy="736906"/>
            </a:xfrm>
            <a:solidFill>
              <a:schemeClr val="accent1"/>
            </a:solidFill>
          </p:grpSpPr>
          <p:sp>
            <p:nvSpPr>
              <p:cNvPr id="13" name="椭圆 12"/>
              <p:cNvSpPr/>
              <p:nvPr>
                <p:custDataLst>
                  <p:tags r:id="rId15"/>
                </p:custDataLst>
              </p:nvPr>
            </p:nvSpPr>
            <p:spPr>
              <a:xfrm>
                <a:off x="11537206" y="483307"/>
                <a:ext cx="195943" cy="1959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14" name="椭圆 13"/>
              <p:cNvSpPr/>
              <p:nvPr>
                <p:custDataLst>
                  <p:tags r:id="rId16"/>
                </p:custDataLst>
              </p:nvPr>
            </p:nvSpPr>
            <p:spPr>
              <a:xfrm>
                <a:off x="11537207" y="744908"/>
                <a:ext cx="195943" cy="1959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15" name="椭圆 14"/>
              <p:cNvSpPr/>
              <p:nvPr>
                <p:custDataLst>
                  <p:tags r:id="rId17"/>
                </p:custDataLst>
              </p:nvPr>
            </p:nvSpPr>
            <p:spPr>
              <a:xfrm>
                <a:off x="11542786" y="1024270"/>
                <a:ext cx="195943" cy="1959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grpSp>
        <p:sp>
          <p:nvSpPr>
            <p:cNvPr id="19" name="圆角矩形 20"/>
            <p:cNvSpPr/>
            <p:nvPr userDrawn="1">
              <p:custDataLst>
                <p:tags r:id="rId18"/>
              </p:custDataLst>
            </p:nvPr>
          </p:nvSpPr>
          <p:spPr>
            <a:xfrm>
              <a:off x="5633482" y="3158748"/>
              <a:ext cx="1163781" cy="74822"/>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22" name="三角形 12"/>
            <p:cNvSpPr/>
            <p:nvPr userDrawn="1">
              <p:custDataLst>
                <p:tags r:id="rId19"/>
              </p:custDataLst>
            </p:nvPr>
          </p:nvSpPr>
          <p:spPr>
            <a:xfrm rot="3600000">
              <a:off x="1574330" y="1748429"/>
              <a:ext cx="3794133" cy="32708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grpSp>
      <p:sp>
        <p:nvSpPr>
          <p:cNvPr id="5" name="文本占位符 4"/>
          <p:cNvSpPr>
            <a:spLocks noGrp="1"/>
          </p:cNvSpPr>
          <p:nvPr>
            <p:ph type="body" sz="quarter" idx="13" hasCustomPrompt="1"/>
            <p:custDataLst>
              <p:tags r:id="rId20"/>
            </p:custDataLst>
          </p:nvPr>
        </p:nvSpPr>
        <p:spPr>
          <a:xfrm>
            <a:off x="9876790" y="5069840"/>
            <a:ext cx="1864995" cy="539750"/>
          </a:xfrm>
        </p:spPr>
        <p:txBody>
          <a:bodyPr lIns="90000" tIns="46800" rIns="90000" bIns="0" anchor="b" anchorCtr="0"/>
          <a:lstStyle>
            <a:lvl1pPr marL="0" indent="0">
              <a:buNone/>
              <a:defRPr sz="2000">
                <a:solidFill>
                  <a:schemeClr val="tx1">
                    <a:lumMod val="85000"/>
                    <a:lumOff val="1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编辑文本</a:t>
            </a:r>
            <a:endParaRPr lang="zh-CN" altLang="en-US" dirty="0"/>
          </a:p>
        </p:txBody>
      </p:sp>
      <p:sp>
        <p:nvSpPr>
          <p:cNvPr id="24" name="文本占位符 23"/>
          <p:cNvSpPr>
            <a:spLocks noGrp="1"/>
          </p:cNvSpPr>
          <p:nvPr>
            <p:ph type="body" sz="quarter" idx="14" hasCustomPrompt="1"/>
            <p:custDataLst>
              <p:tags r:id="rId21"/>
            </p:custDataLst>
          </p:nvPr>
        </p:nvSpPr>
        <p:spPr>
          <a:xfrm>
            <a:off x="9876790" y="5649595"/>
            <a:ext cx="1864995" cy="539750"/>
          </a:xfrm>
        </p:spPr>
        <p:txBody>
          <a:bodyPr lIns="90000" tIns="0" rIns="90000" bIns="46800" anchor="t" anchorCtr="0"/>
          <a:lstStyle>
            <a:lvl1pPr marL="0" indent="0">
              <a:buNone/>
              <a:defRPr sz="2000">
                <a:solidFill>
                  <a:schemeClr val="tx1">
                    <a:lumMod val="85000"/>
                    <a:lumOff val="1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编辑文本</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grpSp>
        <p:nvGrpSpPr>
          <p:cNvPr id="6" name="组合 5"/>
          <p:cNvGrpSpPr/>
          <p:nvPr userDrawn="1">
            <p:custDataLst>
              <p:tags r:id="rId2"/>
            </p:custDataLst>
          </p:nvPr>
        </p:nvGrpSpPr>
        <p:grpSpPr>
          <a:xfrm>
            <a:off x="10638974" y="5416759"/>
            <a:ext cx="1553024" cy="1432837"/>
            <a:chOff x="10898426" y="5656127"/>
            <a:chExt cx="1293583" cy="1193474"/>
          </a:xfrm>
        </p:grpSpPr>
        <p:sp>
          <p:nvSpPr>
            <p:cNvPr id="8" name="任意多边形: 形状 7"/>
            <p:cNvSpPr/>
            <p:nvPr>
              <p:custDataLst>
                <p:tags r:id="rId3"/>
              </p:custDataLst>
            </p:nvPr>
          </p:nvSpPr>
          <p:spPr>
            <a:xfrm>
              <a:off x="10898426" y="6156793"/>
              <a:ext cx="678847" cy="692806"/>
            </a:xfrm>
            <a:custGeom>
              <a:avLst/>
              <a:gdLst>
                <a:gd name="connsiteX0" fmla="*/ 551985 w 826176"/>
                <a:gd name="connsiteY0" fmla="*/ 0 h 843164"/>
                <a:gd name="connsiteX1" fmla="*/ 826176 w 826176"/>
                <a:gd name="connsiteY1" fmla="*/ 418831 h 843164"/>
                <a:gd name="connsiteX2" fmla="*/ 551984 w 826176"/>
                <a:gd name="connsiteY2" fmla="*/ 843164 h 843164"/>
                <a:gd name="connsiteX3" fmla="*/ 0 w 826176"/>
                <a:gd name="connsiteY3" fmla="*/ 843164 h 843164"/>
              </a:gdLst>
              <a:ahLst/>
              <a:cxnLst>
                <a:cxn ang="0">
                  <a:pos x="connsiteX0" y="connsiteY0"/>
                </a:cxn>
                <a:cxn ang="0">
                  <a:pos x="connsiteX1" y="connsiteY1"/>
                </a:cxn>
                <a:cxn ang="0">
                  <a:pos x="connsiteX2" y="connsiteY2"/>
                </a:cxn>
                <a:cxn ang="0">
                  <a:pos x="connsiteX3" y="connsiteY3"/>
                </a:cxn>
              </a:cxnLst>
              <a:rect l="l" t="t" r="r" b="b"/>
              <a:pathLst>
                <a:path w="826176" h="843164">
                  <a:moveTo>
                    <a:pt x="551985" y="0"/>
                  </a:moveTo>
                  <a:lnTo>
                    <a:pt x="826176" y="418831"/>
                  </a:lnTo>
                  <a:lnTo>
                    <a:pt x="551984" y="843164"/>
                  </a:lnTo>
                  <a:lnTo>
                    <a:pt x="0" y="84316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kumimoji="1" lang="zh-CN" altLang="en-US" dirty="0">
                  <a:solidFill>
                    <a:schemeClr val="tx1">
                      <a:lumMod val="85000"/>
                      <a:lumOff val="15000"/>
                    </a:schemeClr>
                  </a:solidFill>
                </a:rPr>
                <a:t> </a:t>
              </a:r>
              <a:endParaRPr kumimoji="1" lang="zh-CN" altLang="en-US" dirty="0">
                <a:solidFill>
                  <a:schemeClr val="tx1">
                    <a:lumMod val="85000"/>
                    <a:lumOff val="15000"/>
                  </a:schemeClr>
                </a:solidFill>
              </a:endParaRPr>
            </a:p>
          </p:txBody>
        </p:sp>
        <p:sp>
          <p:nvSpPr>
            <p:cNvPr id="9" name="三角形 7"/>
            <p:cNvSpPr/>
            <p:nvPr>
              <p:custDataLst>
                <p:tags r:id="rId4"/>
              </p:custDataLst>
            </p:nvPr>
          </p:nvSpPr>
          <p:spPr>
            <a:xfrm>
              <a:off x="11420820" y="5656127"/>
              <a:ext cx="771189" cy="1193474"/>
            </a:xfrm>
            <a:prstGeom prst="triangle">
              <a:avLst>
                <a:gd name="adj" fmla="val 1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lumMod val="85000"/>
                    <a:lumOff val="15000"/>
                  </a:schemeClr>
                </a:solidFill>
              </a:endParaRPr>
            </a:p>
          </p:txBody>
        </p:sp>
        <p:sp>
          <p:nvSpPr>
            <p:cNvPr id="10" name="三角形 8"/>
            <p:cNvSpPr/>
            <p:nvPr>
              <p:custDataLst>
                <p:tags r:id="rId5"/>
              </p:custDataLst>
            </p:nvPr>
          </p:nvSpPr>
          <p:spPr>
            <a:xfrm rot="10800000">
              <a:off x="11408088" y="6156530"/>
              <a:ext cx="405290" cy="300624"/>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grpSp>
      <p:sp>
        <p:nvSpPr>
          <p:cNvPr id="3" name="日期占位符 2"/>
          <p:cNvSpPr>
            <a:spLocks noGrp="1"/>
          </p:cNvSpPr>
          <p:nvPr>
            <p:ph type="dt" sz="half" idx="10"/>
            <p:custDataLst>
              <p:tags r:id="rId6"/>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8"/>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9"/>
            </p:custDataLst>
          </p:nvPr>
        </p:nvSpPr>
        <p:spPr>
          <a:xfrm>
            <a:off x="669930" y="952508"/>
            <a:ext cx="10852237" cy="5388907"/>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grpSp>
        <p:nvGrpSpPr>
          <p:cNvPr id="10" name="组合 9"/>
          <p:cNvGrpSpPr/>
          <p:nvPr userDrawn="1">
            <p:custDataLst>
              <p:tags r:id="rId2"/>
            </p:custDataLst>
          </p:nvPr>
        </p:nvGrpSpPr>
        <p:grpSpPr>
          <a:xfrm>
            <a:off x="3028067" y="0"/>
            <a:ext cx="6276189" cy="6858000"/>
            <a:chOff x="3028067" y="0"/>
            <a:chExt cx="6276189" cy="6858000"/>
          </a:xfrm>
        </p:grpSpPr>
        <p:sp>
          <p:nvSpPr>
            <p:cNvPr id="6" name="三角形 3"/>
            <p:cNvSpPr/>
            <p:nvPr userDrawn="1">
              <p:custDataLst>
                <p:tags r:id="rId3"/>
              </p:custDataLst>
            </p:nvPr>
          </p:nvSpPr>
          <p:spPr>
            <a:xfrm rot="10800000">
              <a:off x="5055555" y="0"/>
              <a:ext cx="2080887" cy="165067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7" name="任意多边形: 形状 6"/>
            <p:cNvSpPr/>
            <p:nvPr userDrawn="1">
              <p:custDataLst>
                <p:tags r:id="rId4"/>
              </p:custDataLst>
            </p:nvPr>
          </p:nvSpPr>
          <p:spPr>
            <a:xfrm>
              <a:off x="5676777" y="6135202"/>
              <a:ext cx="838445" cy="722798"/>
            </a:xfrm>
            <a:custGeom>
              <a:avLst/>
              <a:gdLst>
                <a:gd name="connsiteX0" fmla="*/ 419223 w 838445"/>
                <a:gd name="connsiteY0" fmla="*/ 0 h 722798"/>
                <a:gd name="connsiteX1" fmla="*/ 838445 w 838445"/>
                <a:gd name="connsiteY1" fmla="*/ 722798 h 722798"/>
                <a:gd name="connsiteX2" fmla="*/ 0 w 838445"/>
                <a:gd name="connsiteY2" fmla="*/ 722798 h 722798"/>
              </a:gdLst>
              <a:ahLst/>
              <a:cxnLst>
                <a:cxn ang="0">
                  <a:pos x="connsiteX0" y="connsiteY0"/>
                </a:cxn>
                <a:cxn ang="0">
                  <a:pos x="connsiteX1" y="connsiteY1"/>
                </a:cxn>
                <a:cxn ang="0">
                  <a:pos x="connsiteX2" y="connsiteY2"/>
                </a:cxn>
              </a:cxnLst>
              <a:rect l="l" t="t" r="r" b="b"/>
              <a:pathLst>
                <a:path w="838445" h="722798">
                  <a:moveTo>
                    <a:pt x="419223" y="0"/>
                  </a:moveTo>
                  <a:lnTo>
                    <a:pt x="838445" y="722798"/>
                  </a:lnTo>
                  <a:lnTo>
                    <a:pt x="0" y="72279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kumimoji="1" lang="zh-CN" altLang="en-US" dirty="0">
                  <a:solidFill>
                    <a:schemeClr val="tx1">
                      <a:lumMod val="85000"/>
                      <a:lumOff val="15000"/>
                    </a:schemeClr>
                  </a:solidFill>
                </a:rPr>
                <a:t> </a:t>
              </a:r>
              <a:endParaRPr kumimoji="1" lang="zh-CN" altLang="en-US" dirty="0">
                <a:solidFill>
                  <a:schemeClr val="tx1">
                    <a:lumMod val="85000"/>
                    <a:lumOff val="15000"/>
                  </a:schemeClr>
                </a:solidFill>
              </a:endParaRPr>
            </a:p>
          </p:txBody>
        </p:sp>
        <p:sp>
          <p:nvSpPr>
            <p:cNvPr id="8" name="三角形 5"/>
            <p:cNvSpPr/>
            <p:nvPr userDrawn="1">
              <p:custDataLst>
                <p:tags r:id="rId5"/>
              </p:custDataLst>
            </p:nvPr>
          </p:nvSpPr>
          <p:spPr>
            <a:xfrm>
              <a:off x="3028067" y="2477828"/>
              <a:ext cx="392165" cy="33807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9" name="三角形 6"/>
            <p:cNvSpPr/>
            <p:nvPr userDrawn="1">
              <p:custDataLst>
                <p:tags r:id="rId6"/>
              </p:custDataLst>
            </p:nvPr>
          </p:nvSpPr>
          <p:spPr>
            <a:xfrm rot="2748548">
              <a:off x="8939137" y="3459125"/>
              <a:ext cx="392165" cy="33807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grpSp>
      <p:sp>
        <p:nvSpPr>
          <p:cNvPr id="2" name="标题 1"/>
          <p:cNvSpPr>
            <a:spLocks noGrp="1"/>
          </p:cNvSpPr>
          <p:nvPr>
            <p:ph type="title" hasCustomPrompt="1"/>
            <p:custDataLst>
              <p:tags r:id="rId7"/>
            </p:custDataLst>
          </p:nvPr>
        </p:nvSpPr>
        <p:spPr>
          <a:xfrm>
            <a:off x="3420232" y="2767280"/>
            <a:ext cx="5352795" cy="1200329"/>
          </a:xfrm>
        </p:spPr>
        <p:txBody>
          <a:bodyPr vert="horz" lIns="90000" tIns="46800" rIns="90000" bIns="0" rtlCol="0" anchor="ctr" anchorCtr="0">
            <a:normAutofit/>
          </a:bodyPr>
          <a:lstStyle>
            <a:lvl1pPr marL="0" marR="0" algn="ctr" defTabSz="914400" rtl="0" eaLnBrk="1" fontAlgn="auto" latinLnBrk="0" hangingPunct="1">
              <a:lnSpc>
                <a:spcPct val="100000"/>
              </a:lnSpc>
              <a:buNone/>
              <a:defRPr kumimoji="0" lang="zh-CN" altLang="en-US" sz="6600" b="1" i="0" u="none" strike="noStrike" kern="1200" cap="none" spc="600" normalizeH="0" baseline="0" noProof="1" dirty="0">
                <a:solidFill>
                  <a:schemeClr val="tx1">
                    <a:lumMod val="85000"/>
                    <a:lumOff val="15000"/>
                  </a:schemeClr>
                </a:solidFill>
                <a:uFillTx/>
                <a:latin typeface="Arial" panose="020B0604020202020204" pitchFamily="34" charset="0"/>
                <a:ea typeface="汉仪旗黑-85S" panose="00020600040101010101" pitchFamily="18"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8"/>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10"/>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
        <p:nvSpPr>
          <p:cNvPr id="12" name="文本占位符 11"/>
          <p:cNvSpPr>
            <a:spLocks noGrp="1"/>
          </p:cNvSpPr>
          <p:nvPr>
            <p:ph type="body" sz="quarter" idx="13" hasCustomPrompt="1"/>
            <p:custDataLst>
              <p:tags r:id="rId11"/>
            </p:custDataLst>
          </p:nvPr>
        </p:nvSpPr>
        <p:spPr>
          <a:xfrm>
            <a:off x="3419475" y="4025708"/>
            <a:ext cx="5457825" cy="722312"/>
          </a:xfrm>
        </p:spPr>
        <p:txBody>
          <a:bodyPr lIns="91440" tIns="0" rIns="91440" bIns="45720">
            <a:normAutofit/>
          </a:bodyPr>
          <a:lstStyle>
            <a:lvl1pPr marL="0" indent="0" algn="ctr">
              <a:lnSpc>
                <a:spcPct val="120000"/>
              </a:lnSpc>
              <a:buNone/>
              <a:defRPr sz="2400" spc="300" baseline="0"/>
            </a:lvl1pPr>
          </a:lstStyle>
          <a:p>
            <a:pPr lvl="0"/>
            <a:r>
              <a:rPr lang="zh-CN" altLang="en-US" dirty="0"/>
              <a:t>单击此处添加副标题</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grpSp>
        <p:nvGrpSpPr>
          <p:cNvPr id="12" name="组合 11"/>
          <p:cNvGrpSpPr/>
          <p:nvPr userDrawn="1">
            <p:custDataLst>
              <p:tags r:id="rId2"/>
            </p:custDataLst>
          </p:nvPr>
        </p:nvGrpSpPr>
        <p:grpSpPr>
          <a:xfrm>
            <a:off x="10638971" y="5416757"/>
            <a:ext cx="1553029" cy="1432837"/>
            <a:chOff x="10898414" y="5656121"/>
            <a:chExt cx="1293586" cy="1193473"/>
          </a:xfrm>
        </p:grpSpPr>
        <p:sp>
          <p:nvSpPr>
            <p:cNvPr id="13" name="任意多边形: 形状 12"/>
            <p:cNvSpPr/>
            <p:nvPr>
              <p:custDataLst>
                <p:tags r:id="rId3"/>
              </p:custDataLst>
            </p:nvPr>
          </p:nvSpPr>
          <p:spPr>
            <a:xfrm>
              <a:off x="10898414" y="6156789"/>
              <a:ext cx="678846" cy="692805"/>
            </a:xfrm>
            <a:custGeom>
              <a:avLst/>
              <a:gdLst>
                <a:gd name="connsiteX0" fmla="*/ 551985 w 826176"/>
                <a:gd name="connsiteY0" fmla="*/ 0 h 843164"/>
                <a:gd name="connsiteX1" fmla="*/ 826176 w 826176"/>
                <a:gd name="connsiteY1" fmla="*/ 418831 h 843164"/>
                <a:gd name="connsiteX2" fmla="*/ 551984 w 826176"/>
                <a:gd name="connsiteY2" fmla="*/ 843164 h 843164"/>
                <a:gd name="connsiteX3" fmla="*/ 0 w 826176"/>
                <a:gd name="connsiteY3" fmla="*/ 843164 h 843164"/>
              </a:gdLst>
              <a:ahLst/>
              <a:cxnLst>
                <a:cxn ang="0">
                  <a:pos x="connsiteX0" y="connsiteY0"/>
                </a:cxn>
                <a:cxn ang="0">
                  <a:pos x="connsiteX1" y="connsiteY1"/>
                </a:cxn>
                <a:cxn ang="0">
                  <a:pos x="connsiteX2" y="connsiteY2"/>
                </a:cxn>
                <a:cxn ang="0">
                  <a:pos x="connsiteX3" y="connsiteY3"/>
                </a:cxn>
              </a:cxnLst>
              <a:rect l="l" t="t" r="r" b="b"/>
              <a:pathLst>
                <a:path w="826176" h="843164">
                  <a:moveTo>
                    <a:pt x="551985" y="0"/>
                  </a:moveTo>
                  <a:lnTo>
                    <a:pt x="826176" y="418831"/>
                  </a:lnTo>
                  <a:lnTo>
                    <a:pt x="551984" y="843164"/>
                  </a:lnTo>
                  <a:lnTo>
                    <a:pt x="0" y="84316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kumimoji="1" lang="zh-CN" altLang="en-US" dirty="0">
                  <a:solidFill>
                    <a:schemeClr val="tx1">
                      <a:lumMod val="85000"/>
                      <a:lumOff val="15000"/>
                    </a:schemeClr>
                  </a:solidFill>
                </a:rPr>
                <a:t> </a:t>
              </a:r>
              <a:endParaRPr kumimoji="1" lang="zh-CN" altLang="en-US" dirty="0">
                <a:solidFill>
                  <a:schemeClr val="tx1">
                    <a:lumMod val="85000"/>
                    <a:lumOff val="15000"/>
                  </a:schemeClr>
                </a:solidFill>
              </a:endParaRPr>
            </a:p>
          </p:txBody>
        </p:sp>
        <p:sp>
          <p:nvSpPr>
            <p:cNvPr id="18" name="三角形 7"/>
            <p:cNvSpPr/>
            <p:nvPr>
              <p:custDataLst>
                <p:tags r:id="rId4"/>
              </p:custDataLst>
            </p:nvPr>
          </p:nvSpPr>
          <p:spPr>
            <a:xfrm>
              <a:off x="11420811" y="5656121"/>
              <a:ext cx="771189" cy="1193473"/>
            </a:xfrm>
            <a:prstGeom prst="triangle">
              <a:avLst>
                <a:gd name="adj" fmla="val 1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lumMod val="85000"/>
                    <a:lumOff val="15000"/>
                  </a:schemeClr>
                </a:solidFill>
              </a:endParaRPr>
            </a:p>
          </p:txBody>
        </p:sp>
        <p:sp>
          <p:nvSpPr>
            <p:cNvPr id="19" name="三角形 8"/>
            <p:cNvSpPr/>
            <p:nvPr>
              <p:custDataLst>
                <p:tags r:id="rId5"/>
              </p:custDataLst>
            </p:nvPr>
          </p:nvSpPr>
          <p:spPr>
            <a:xfrm rot="10800000">
              <a:off x="11408088" y="6156530"/>
              <a:ext cx="405290" cy="300624"/>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grpSp>
      <p:sp>
        <p:nvSpPr>
          <p:cNvPr id="3" name="日期占位符 2"/>
          <p:cNvSpPr>
            <a:spLocks noGrp="1"/>
          </p:cNvSpPr>
          <p:nvPr userDrawn="1">
            <p:ph type="dt" sz="half" idx="10"/>
            <p:custDataLst>
              <p:tags r:id="rId6"/>
            </p:custDataLst>
          </p:nvPr>
        </p:nvSpPr>
        <p:spPr/>
        <p:txBody>
          <a:bodyPr/>
          <a:lstStyle>
            <a:lvl1pPr>
              <a:defRPr baseline="0">
                <a:solidFill>
                  <a:schemeClr val="tx1">
                    <a:lumMod val="85000"/>
                    <a:lumOff val="15000"/>
                  </a:schemeClr>
                </a:solidFill>
                <a:latin typeface="微软雅黑" panose="020B0503020204020204" charset="-122"/>
              </a:defRPr>
            </a:lvl1pPr>
          </a:lstStyle>
          <a:p>
            <a:fld id="{760FBDFE-C587-4B4C-A407-44438C67B59E}" type="datetimeFigureOut">
              <a:rPr lang="zh-CN" altLang="en-US" smtClean="0"/>
            </a:fld>
            <a:endParaRPr lang="zh-CN" altLang="en-US" dirty="0"/>
          </a:p>
        </p:txBody>
      </p:sp>
      <p:sp>
        <p:nvSpPr>
          <p:cNvPr id="4" name="页脚占位符 3"/>
          <p:cNvSpPr>
            <a:spLocks noGrp="1"/>
          </p:cNvSpPr>
          <p:nvPr userDrawn="1">
            <p:ph type="ftr" sz="quarter" idx="11"/>
            <p:custDataLst>
              <p:tags r:id="rId7"/>
            </p:custDataLst>
          </p:nvPr>
        </p:nvSpPr>
        <p:spPr/>
        <p:txBody>
          <a:bodyPr/>
          <a:lstStyle>
            <a:lvl1pPr>
              <a:defRPr baseline="0">
                <a:solidFill>
                  <a:schemeClr val="tx1">
                    <a:lumMod val="85000"/>
                    <a:lumOff val="15000"/>
                  </a:schemeClr>
                </a:solidFill>
                <a:latin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8"/>
            </p:custDataLst>
          </p:nvPr>
        </p:nvSpPr>
        <p:spPr/>
        <p:txBody>
          <a:bodyPr/>
          <a:lstStyle>
            <a:lvl1pPr>
              <a:defRPr baseline="0">
                <a:solidFill>
                  <a:schemeClr val="tx1">
                    <a:lumMod val="85000"/>
                    <a:lumOff val="15000"/>
                  </a:schemeClr>
                </a:solidFill>
                <a:latin typeface="微软雅黑" panose="020B0503020204020204" charset="-122"/>
              </a:defRPr>
            </a:lvl1pPr>
          </a:lstStyle>
          <a:p>
            <a:fld id="{49AE70B2-8BF9-45C0-BB95-33D1B9D3A854}" type="slidenum">
              <a:rPr lang="zh-CN" altLang="en-US" smtClean="0"/>
            </a:fld>
            <a:endParaRPr lang="zh-CN" altLang="en-US" dirty="0"/>
          </a:p>
        </p:txBody>
      </p:sp>
      <p:sp>
        <p:nvSpPr>
          <p:cNvPr id="6" name="标题 5"/>
          <p:cNvSpPr>
            <a:spLocks noGrp="1"/>
          </p:cNvSpPr>
          <p:nvPr>
            <p:ph type="title"/>
            <p:custDataLst>
              <p:tags r:id="rId9"/>
            </p:custDataLst>
          </p:nvPr>
        </p:nvSpPr>
        <p:spPr/>
        <p:txBody>
          <a:bodyPr/>
          <a:lstStyle>
            <a:lvl1pPr>
              <a:defRPr>
                <a:solidFill>
                  <a:schemeClr val="tx1">
                    <a:lumMod val="85000"/>
                    <a:lumOff val="15000"/>
                  </a:schemeClr>
                </a:solidFill>
              </a:defRPr>
            </a:lvl1pPr>
          </a:lstStyle>
          <a:p>
            <a:r>
              <a:rPr lang="zh-CN" altLang="en-US"/>
              <a:t>单击此处编辑母版标题样式</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13" name="矩形 12"/>
          <p:cNvSpPr/>
          <p:nvPr userDrawn="1">
            <p:custDataLst>
              <p:tags r:id="rId2"/>
            </p:custDataLst>
          </p:nvPr>
        </p:nvSpPr>
        <p:spPr>
          <a:xfrm>
            <a:off x="292735" y="304165"/>
            <a:ext cx="11606530" cy="624967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baseline="0">
              <a:solidFill>
                <a:schemeClr val="tx1">
                  <a:lumMod val="85000"/>
                  <a:lumOff val="15000"/>
                </a:schemeClr>
              </a:solidFill>
              <a:latin typeface="隶书" panose="02010509060101010101" pitchFamily="49" charset="-122"/>
              <a:ea typeface="隶书" panose="02010509060101010101" pitchFamily="49" charset="-122"/>
            </a:endParaRPr>
          </a:p>
        </p:txBody>
      </p:sp>
      <p:sp>
        <p:nvSpPr>
          <p:cNvPr id="10" name="三角形 6"/>
          <p:cNvSpPr/>
          <p:nvPr userDrawn="1">
            <p:custDataLst>
              <p:tags r:id="rId3"/>
            </p:custDataLst>
          </p:nvPr>
        </p:nvSpPr>
        <p:spPr>
          <a:xfrm rot="10800000">
            <a:off x="240665" y="0"/>
            <a:ext cx="1268730" cy="82550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11" name="三角形 7"/>
          <p:cNvSpPr/>
          <p:nvPr userDrawn="1">
            <p:custDataLst>
              <p:tags r:id="rId4"/>
            </p:custDataLst>
          </p:nvPr>
        </p:nvSpPr>
        <p:spPr>
          <a:xfrm>
            <a:off x="10157460" y="5823585"/>
            <a:ext cx="1449070" cy="102997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lumMod val="85000"/>
                  <a:lumOff val="15000"/>
                </a:schemeClr>
              </a:solidFill>
            </a:endParaRPr>
          </a:p>
        </p:txBody>
      </p:sp>
      <p:sp>
        <p:nvSpPr>
          <p:cNvPr id="12" name="三角形 8"/>
          <p:cNvSpPr/>
          <p:nvPr userDrawn="1">
            <p:custDataLst>
              <p:tags r:id="rId5"/>
            </p:custDataLst>
          </p:nvPr>
        </p:nvSpPr>
        <p:spPr>
          <a:xfrm>
            <a:off x="11200765" y="6153150"/>
            <a:ext cx="991235" cy="70485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lumMod val="85000"/>
                    <a:lumOff val="15000"/>
                  </a:schemeClr>
                </a:solidFill>
              </a:rPr>
              <a:t> </a:t>
            </a:r>
            <a:endParaRPr kumimoji="1" lang="zh-CN" altLang="en-US" dirty="0">
              <a:solidFill>
                <a:schemeClr val="tx1">
                  <a:lumMod val="85000"/>
                  <a:lumOff val="15000"/>
                </a:schemeClr>
              </a:solidFill>
            </a:endParaRPr>
          </a:p>
        </p:txBody>
      </p:sp>
      <p:sp>
        <p:nvSpPr>
          <p:cNvPr id="2" name="标题 1"/>
          <p:cNvSpPr>
            <a:spLocks noGrp="1"/>
          </p:cNvSpPr>
          <p:nvPr userDrawn="1">
            <p:ph type="title" hasCustomPrompt="1"/>
            <p:custDataLst>
              <p:tags r:id="rId6"/>
            </p:custDataLst>
          </p:nvPr>
        </p:nvSpPr>
        <p:spPr>
          <a:xfrm>
            <a:off x="1281600" y="1249200"/>
            <a:ext cx="9626400" cy="723600"/>
          </a:xfrm>
        </p:spPr>
        <p:txBody>
          <a:bodyPr anchor="ctr">
            <a:normAutofit/>
          </a:bodyPr>
          <a:lstStyle>
            <a:lvl1pPr>
              <a:defRPr sz="3200" b="1" u="none" strike="noStrike" kern="1200" cap="none" spc="200" normalizeH="0" baseline="0">
                <a:solidFill>
                  <a:schemeClr val="tx1">
                    <a:lumMod val="85000"/>
                    <a:lumOff val="15000"/>
                  </a:schemeClr>
                </a:solidFill>
                <a:uFillTx/>
                <a:latin typeface="Arial" panose="020B0604020202020204" pitchFamily="34" charset="0"/>
                <a:ea typeface="汉仪旗黑-85S" panose="00020600040101010101" pitchFamily="18" charset="-122"/>
              </a:defRPr>
            </a:lvl1pPr>
          </a:lstStyle>
          <a:p>
            <a:r>
              <a:rPr lang="zh-CN" altLang="en-US" dirty="0"/>
              <a:t>单击此处编辑标题</a:t>
            </a:r>
            <a:endParaRPr lang="zh-CN" altLang="en-US" dirty="0"/>
          </a:p>
        </p:txBody>
      </p:sp>
      <p:sp>
        <p:nvSpPr>
          <p:cNvPr id="7" name="内容占位符 6"/>
          <p:cNvSpPr>
            <a:spLocks noGrp="1"/>
          </p:cNvSpPr>
          <p:nvPr userDrawn="1">
            <p:ph sz="quarter" idx="13" hasCustomPrompt="1"/>
            <p:custDataLst>
              <p:tags r:id="rId7"/>
            </p:custDataLst>
          </p:nvPr>
        </p:nvSpPr>
        <p:spPr>
          <a:xfrm>
            <a:off x="1281113" y="2163600"/>
            <a:ext cx="9626600" cy="3445200"/>
          </a:xfrm>
        </p:spPr>
        <p:txBody>
          <a:bodyPr>
            <a:normAutofit/>
          </a:bodyPr>
          <a:lstStyle>
            <a:lvl1pPr marL="0" indent="0">
              <a:buNone/>
              <a:defRPr sz="1600"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solidFill>
                <a:latin typeface="微软雅黑" panose="020B0503020204020204" charset="-122"/>
                <a:ea typeface="微软雅黑" panose="020B0503020204020204" charset="-122"/>
              </a:defRPr>
            </a:lvl2pPr>
            <a:lvl3pPr>
              <a:defRPr baseline="0">
                <a:solidFill>
                  <a:schemeClr val="tx1"/>
                </a:solidFill>
                <a:latin typeface="微软雅黑" panose="020B0503020204020204" charset="-122"/>
                <a:ea typeface="微软雅黑" panose="020B0503020204020204" charset="-122"/>
              </a:defRPr>
            </a:lvl3pPr>
            <a:lvl4pPr>
              <a:defRPr baseline="0">
                <a:solidFill>
                  <a:schemeClr val="tx1"/>
                </a:solidFill>
                <a:latin typeface="微软雅黑" panose="020B0503020204020204" charset="-122"/>
                <a:ea typeface="微软雅黑" panose="020B0503020204020204" charset="-122"/>
              </a:defRPr>
            </a:lvl4pPr>
            <a:lvl5pPr>
              <a:defRPr baseline="0">
                <a:solidFill>
                  <a:schemeClr val="tx1"/>
                </a:solidFill>
                <a:latin typeface="微软雅黑" panose="020B0503020204020204" charset="-122"/>
                <a:ea typeface="微软雅黑" panose="020B0503020204020204" charset="-122"/>
              </a:defRPr>
            </a:lvl5pPr>
          </a:lstStyle>
          <a:p>
            <a:pPr lvl="0"/>
            <a:r>
              <a:rPr lang="zh-CN" altLang="en-US"/>
              <a:t>单击此处添加文本</a:t>
            </a:r>
            <a:endParaRPr lang="zh-CN" altLang="en-US" dirty="0"/>
          </a:p>
        </p:txBody>
      </p:sp>
      <p:sp>
        <p:nvSpPr>
          <p:cNvPr id="3" name="日期占位符 2"/>
          <p:cNvSpPr>
            <a:spLocks noGrp="1"/>
          </p:cNvSpPr>
          <p:nvPr userDrawn="1">
            <p:ph type="dt" sz="half" idx="10"/>
            <p:custDataLst>
              <p:tags r:id="rId8"/>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灯片编号占位符 4"/>
          <p:cNvSpPr>
            <a:spLocks noGrp="1"/>
          </p:cNvSpPr>
          <p:nvPr userDrawn="1">
            <p:ph type="sldNum" sz="quarter" idx="12"/>
            <p:custDataLst>
              <p:tags r:id="rId9"/>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dirty="0"/>
          </a:p>
        </p:txBody>
      </p:sp>
      <p:sp>
        <p:nvSpPr>
          <p:cNvPr id="4" name="页脚占位符 3"/>
          <p:cNvSpPr>
            <a:spLocks noGrp="1"/>
          </p:cNvSpPr>
          <p:nvPr userDrawn="1">
            <p:ph type="ftr" sz="quarter" idx="11"/>
            <p:custDataLst>
              <p:tags r:id="rId10"/>
            </p:custDataLst>
          </p:nvPr>
        </p:nvSpPr>
        <p:spPr/>
        <p:txBody>
          <a:bodyPr/>
          <a:lstStyle>
            <a:lvl1pPr>
              <a:defRPr>
                <a:solidFill>
                  <a:schemeClr val="tx1">
                    <a:lumMod val="85000"/>
                    <a:lumOff val="15000"/>
                  </a:schemeClr>
                </a:solidFill>
              </a:defRPr>
            </a:lvl1pPr>
          </a:lstStyle>
          <a:p>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3" name="矩形 12"/>
          <p:cNvSpPr/>
          <p:nvPr userDrawn="1">
            <p:custDataLst>
              <p:tags r:id="rId2"/>
            </p:custDataLst>
          </p:nvPr>
        </p:nvSpPr>
        <p:spPr>
          <a:xfrm>
            <a:off x="0" y="0"/>
            <a:ext cx="4823460" cy="685863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dirty="0">
              <a:solidFill>
                <a:schemeClr val="tx1">
                  <a:lumMod val="85000"/>
                  <a:lumOff val="15000"/>
                </a:schemeClr>
              </a:solidFill>
              <a:latin typeface="Arial" panose="020B0604020202020204" pitchFamily="34" charset="0"/>
              <a:sym typeface="+mn-ea"/>
            </a:endParaRPr>
          </a:p>
        </p:txBody>
      </p:sp>
      <p:grpSp>
        <p:nvGrpSpPr>
          <p:cNvPr id="14" name="组合 13"/>
          <p:cNvGrpSpPr/>
          <p:nvPr userDrawn="1">
            <p:custDataLst>
              <p:tags r:id="rId3"/>
            </p:custDataLst>
          </p:nvPr>
        </p:nvGrpSpPr>
        <p:grpSpPr>
          <a:xfrm>
            <a:off x="-1" y="5207000"/>
            <a:ext cx="1807912" cy="1667994"/>
            <a:chOff x="-1" y="5000255"/>
            <a:chExt cx="2032000" cy="1874739"/>
          </a:xfrm>
        </p:grpSpPr>
        <p:sp>
          <p:nvSpPr>
            <p:cNvPr id="15" name="任意多边形: 形状 14"/>
            <p:cNvSpPr/>
            <p:nvPr>
              <p:custDataLst>
                <p:tags r:id="rId4"/>
              </p:custDataLst>
            </p:nvPr>
          </p:nvSpPr>
          <p:spPr>
            <a:xfrm flipH="1">
              <a:off x="965649" y="5786718"/>
              <a:ext cx="1066350" cy="1088276"/>
            </a:xfrm>
            <a:custGeom>
              <a:avLst/>
              <a:gdLst>
                <a:gd name="connsiteX0" fmla="*/ 551985 w 826176"/>
                <a:gd name="connsiteY0" fmla="*/ 0 h 843164"/>
                <a:gd name="connsiteX1" fmla="*/ 826176 w 826176"/>
                <a:gd name="connsiteY1" fmla="*/ 418831 h 843164"/>
                <a:gd name="connsiteX2" fmla="*/ 551984 w 826176"/>
                <a:gd name="connsiteY2" fmla="*/ 843164 h 843164"/>
                <a:gd name="connsiteX3" fmla="*/ 0 w 826176"/>
                <a:gd name="connsiteY3" fmla="*/ 843164 h 843164"/>
              </a:gdLst>
              <a:ahLst/>
              <a:cxnLst>
                <a:cxn ang="0">
                  <a:pos x="connsiteX0" y="connsiteY0"/>
                </a:cxn>
                <a:cxn ang="0">
                  <a:pos x="connsiteX1" y="connsiteY1"/>
                </a:cxn>
                <a:cxn ang="0">
                  <a:pos x="connsiteX2" y="connsiteY2"/>
                </a:cxn>
                <a:cxn ang="0">
                  <a:pos x="connsiteX3" y="connsiteY3"/>
                </a:cxn>
              </a:cxnLst>
              <a:rect l="l" t="t" r="r" b="b"/>
              <a:pathLst>
                <a:path w="826176" h="843164">
                  <a:moveTo>
                    <a:pt x="551985" y="0"/>
                  </a:moveTo>
                  <a:lnTo>
                    <a:pt x="826176" y="418831"/>
                  </a:lnTo>
                  <a:lnTo>
                    <a:pt x="551984" y="843164"/>
                  </a:lnTo>
                  <a:lnTo>
                    <a:pt x="0" y="843164"/>
                  </a:lnTo>
                  <a:close/>
                </a:path>
              </a:pathLst>
            </a:custGeom>
            <a:solidFill>
              <a:schemeClr val="accent2">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kumimoji="1" lang="zh-CN" altLang="en-US" baseline="0" dirty="0">
                  <a:solidFill>
                    <a:schemeClr val="tx1">
                      <a:lumMod val="85000"/>
                      <a:lumOff val="15000"/>
                    </a:schemeClr>
                  </a:solidFill>
                  <a:latin typeface="Arial" panose="020B0604020202020204" pitchFamily="34" charset="0"/>
                </a:rPr>
                <a:t> </a:t>
              </a:r>
              <a:endParaRPr kumimoji="1" lang="zh-CN" altLang="en-US" baseline="0" dirty="0">
                <a:solidFill>
                  <a:schemeClr val="tx1">
                    <a:lumMod val="85000"/>
                    <a:lumOff val="15000"/>
                  </a:schemeClr>
                </a:solidFill>
                <a:latin typeface="Arial" panose="020B0604020202020204" pitchFamily="34" charset="0"/>
              </a:endParaRPr>
            </a:p>
          </p:txBody>
        </p:sp>
        <p:sp>
          <p:nvSpPr>
            <p:cNvPr id="16" name="三角形 7"/>
            <p:cNvSpPr/>
            <p:nvPr>
              <p:custDataLst>
                <p:tags r:id="rId5"/>
              </p:custDataLst>
            </p:nvPr>
          </p:nvSpPr>
          <p:spPr>
            <a:xfrm flipH="1">
              <a:off x="-1" y="5000255"/>
              <a:ext cx="1211405" cy="1874739"/>
            </a:xfrm>
            <a:prstGeom prst="triangle">
              <a:avLst>
                <a:gd name="adj" fmla="val 100000"/>
              </a:avLst>
            </a:prstGeom>
            <a:solidFill>
              <a:schemeClr val="accent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aseline="0" dirty="0">
                <a:solidFill>
                  <a:schemeClr val="tx1">
                    <a:lumMod val="85000"/>
                    <a:lumOff val="15000"/>
                  </a:schemeClr>
                </a:solidFill>
                <a:latin typeface="Arial" panose="020B0604020202020204" pitchFamily="34" charset="0"/>
              </a:endParaRPr>
            </a:p>
          </p:txBody>
        </p:sp>
        <p:sp>
          <p:nvSpPr>
            <p:cNvPr id="17" name="三角形 8"/>
            <p:cNvSpPr/>
            <p:nvPr>
              <p:custDataLst>
                <p:tags r:id="rId6"/>
              </p:custDataLst>
            </p:nvPr>
          </p:nvSpPr>
          <p:spPr>
            <a:xfrm rot="10800000" flipH="1">
              <a:off x="594749" y="5786311"/>
              <a:ext cx="636641" cy="472228"/>
            </a:xfrm>
            <a:prstGeom prst="triangle">
              <a:avLst/>
            </a:prstGeom>
            <a:solidFill>
              <a:schemeClr val="accent3">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aseline="0" dirty="0">
                <a:solidFill>
                  <a:schemeClr val="tx1">
                    <a:lumMod val="85000"/>
                    <a:lumOff val="15000"/>
                  </a:schemeClr>
                </a:solidFill>
                <a:latin typeface="Arial" panose="020B0604020202020204" pitchFamily="34" charset="0"/>
              </a:endParaRPr>
            </a:p>
          </p:txBody>
        </p:sp>
      </p:grpSp>
      <p:sp>
        <p:nvSpPr>
          <p:cNvPr id="2" name="标题 1"/>
          <p:cNvSpPr>
            <a:spLocks noGrp="1"/>
          </p:cNvSpPr>
          <p:nvPr userDrawn="1">
            <p:ph type="title" hasCustomPrompt="1"/>
            <p:custDataLst>
              <p:tags r:id="rId7"/>
            </p:custDataLst>
          </p:nvPr>
        </p:nvSpPr>
        <p:spPr>
          <a:xfrm>
            <a:off x="583200" y="770400"/>
            <a:ext cx="3960000" cy="882000"/>
          </a:xfrm>
        </p:spPr>
        <p:txBody>
          <a:bodyPr anchor="ctr">
            <a:normAutofit/>
          </a:bodyPr>
          <a:lstStyle>
            <a:lvl1pPr>
              <a:defRPr sz="3200" b="1" u="none" strike="noStrike" kern="1200" cap="none" spc="200" normalizeH="0" baseline="0">
                <a:solidFill>
                  <a:schemeClr val="tx1">
                    <a:lumMod val="85000"/>
                    <a:lumOff val="15000"/>
                  </a:schemeClr>
                </a:solidFill>
                <a:uFillTx/>
                <a:latin typeface="Arial" panose="020B0604020202020204" pitchFamily="34" charset="0"/>
                <a:ea typeface="汉仪旗黑-85S" panose="00020600040101010101" pitchFamily="18" charset="-122"/>
              </a:defRPr>
            </a:lvl1pPr>
          </a:lstStyle>
          <a:p>
            <a:r>
              <a:rPr lang="zh-CN" altLang="en-US" dirty="0"/>
              <a:t>单击编辑标题</a:t>
            </a:r>
            <a:endParaRPr lang="zh-CN" altLang="en-US" dirty="0"/>
          </a:p>
        </p:txBody>
      </p:sp>
      <p:sp>
        <p:nvSpPr>
          <p:cNvPr id="3" name="日期占位符 2"/>
          <p:cNvSpPr>
            <a:spLocks noGrp="1"/>
          </p:cNvSpPr>
          <p:nvPr userDrawn="1">
            <p:ph type="dt" sz="half" idx="10"/>
            <p:custDataLst>
              <p:tags r:id="rId8"/>
            </p:custDataLst>
          </p:nvPr>
        </p:nvSpPr>
        <p:spPr/>
        <p:txBody>
          <a:bodyPr/>
          <a:lstStyle>
            <a:lvl1pPr>
              <a:defRPr baseline="0">
                <a:solidFill>
                  <a:schemeClr val="tx1">
                    <a:lumMod val="85000"/>
                    <a:lumOff val="15000"/>
                  </a:schemeClr>
                </a:solidFill>
                <a:latin typeface="Arial" panose="020B0604020202020204" pitchFamily="34" charset="0"/>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9"/>
            </p:custDataLst>
          </p:nvPr>
        </p:nvSpPr>
        <p:spPr/>
        <p:txBody>
          <a:bodyPr/>
          <a:lstStyle>
            <a:lvl1pPr>
              <a:defRPr baseline="0">
                <a:solidFill>
                  <a:schemeClr val="tx1">
                    <a:lumMod val="85000"/>
                    <a:lumOff val="15000"/>
                  </a:schemeClr>
                </a:solidFill>
                <a:latin typeface="Arial" panose="020B0604020202020204" pitchFamily="34" charset="0"/>
              </a:defRPr>
            </a:lvl1pPr>
          </a:lstStyle>
          <a:p>
            <a:endParaRPr lang="zh-CN" altLang="en-US" dirty="0"/>
          </a:p>
        </p:txBody>
      </p:sp>
      <p:sp>
        <p:nvSpPr>
          <p:cNvPr id="5" name="灯片编号占位符 4"/>
          <p:cNvSpPr>
            <a:spLocks noGrp="1"/>
          </p:cNvSpPr>
          <p:nvPr userDrawn="1">
            <p:ph type="sldNum" sz="quarter" idx="12"/>
            <p:custDataLst>
              <p:tags r:id="rId10"/>
            </p:custDataLst>
          </p:nvPr>
        </p:nvSpPr>
        <p:spPr/>
        <p:txBody>
          <a:bodyPr/>
          <a:lstStyle>
            <a:lvl1pPr>
              <a:defRPr baseline="0">
                <a:solidFill>
                  <a:schemeClr val="tx1">
                    <a:lumMod val="85000"/>
                    <a:lumOff val="15000"/>
                  </a:schemeClr>
                </a:solidFill>
                <a:latin typeface="Arial" panose="020B0604020202020204" pitchFamily="34" charset="0"/>
              </a:defRPr>
            </a:lvl1pPr>
          </a:lstStyle>
          <a:p>
            <a:fld id="{49AE70B2-8BF9-45C0-BB95-33D1B9D3A854}" type="slidenum">
              <a:rPr lang="zh-CN" altLang="en-US" smtClean="0"/>
            </a:fld>
            <a:endParaRPr lang="zh-CN" altLang="en-US" dirty="0"/>
          </a:p>
        </p:txBody>
      </p:sp>
      <p:sp>
        <p:nvSpPr>
          <p:cNvPr id="7" name="文本占位符 6"/>
          <p:cNvSpPr>
            <a:spLocks noGrp="1"/>
          </p:cNvSpPr>
          <p:nvPr userDrawn="1">
            <p:ph type="body" sz="quarter" idx="13"/>
            <p:custDataLst>
              <p:tags r:id="rId11"/>
            </p:custDataLst>
          </p:nvPr>
        </p:nvSpPr>
        <p:spPr>
          <a:xfrm>
            <a:off x="586800" y="1764000"/>
            <a:ext cx="3956400" cy="4093200"/>
          </a:xfrm>
        </p:spPr>
        <p:txBody>
          <a:bodyPr>
            <a:normAutofit/>
          </a:bodyPr>
          <a:lstStyle>
            <a:lvl1pPr marL="0" indent="0">
              <a:lnSpc>
                <a:spcPct val="130000"/>
              </a:lnSpc>
              <a:spcAft>
                <a:spcPts val="1000"/>
              </a:spcAft>
              <a:buNone/>
              <a:defRPr sz="1600" spc="150" baseline="0">
                <a:solidFill>
                  <a:schemeClr val="tx1">
                    <a:lumMod val="85000"/>
                    <a:lumOff val="15000"/>
                  </a:schemeClr>
                </a:solidFill>
                <a:latin typeface="Arial" panose="020B0604020202020204" pitchFamily="34" charset="0"/>
                <a:ea typeface="微软雅黑" panose="020B0503020204020204" charset="-122"/>
              </a:defRPr>
            </a:lvl1pPr>
            <a:lvl2pPr marL="457200" indent="0">
              <a:lnSpc>
                <a:spcPct val="130000"/>
              </a:lnSpc>
              <a:spcAft>
                <a:spcPts val="1000"/>
              </a:spcAft>
              <a:buNone/>
              <a:defRPr sz="1600" spc="150" baseline="0">
                <a:solidFill>
                  <a:schemeClr val="tx1">
                    <a:lumMod val="85000"/>
                    <a:lumOff val="15000"/>
                  </a:schemeClr>
                </a:solidFill>
                <a:latin typeface="Arial" panose="020B0604020202020204" pitchFamily="34" charset="0"/>
                <a:ea typeface="微软雅黑" panose="020B0503020204020204" charset="-122"/>
              </a:defRPr>
            </a:lvl2pPr>
            <a:lvl3pPr marL="914400" indent="0">
              <a:lnSpc>
                <a:spcPct val="130000"/>
              </a:lnSpc>
              <a:spcAft>
                <a:spcPts val="1000"/>
              </a:spcAft>
              <a:buNone/>
              <a:defRPr sz="1600" spc="150" baseline="0">
                <a:solidFill>
                  <a:schemeClr val="tx1">
                    <a:lumMod val="85000"/>
                    <a:lumOff val="15000"/>
                  </a:schemeClr>
                </a:solidFill>
                <a:latin typeface="Arial" panose="020B0604020202020204" pitchFamily="34" charset="0"/>
                <a:ea typeface="微软雅黑" panose="020B0503020204020204" charset="-122"/>
              </a:defRPr>
            </a:lvl3pPr>
            <a:lvl4pPr marL="1371600" indent="0">
              <a:lnSpc>
                <a:spcPct val="130000"/>
              </a:lnSpc>
              <a:spcAft>
                <a:spcPts val="1000"/>
              </a:spcAft>
              <a:buNone/>
              <a:defRPr sz="1600" spc="150" baseline="0">
                <a:solidFill>
                  <a:schemeClr val="tx1">
                    <a:lumMod val="85000"/>
                    <a:lumOff val="15000"/>
                  </a:schemeClr>
                </a:solidFill>
                <a:latin typeface="Arial" panose="020B0604020202020204" pitchFamily="34" charset="0"/>
                <a:ea typeface="微软雅黑" panose="020B0503020204020204" charset="-122"/>
              </a:defRPr>
            </a:lvl4pPr>
            <a:lvl5pPr marL="1828800" indent="0">
              <a:lnSpc>
                <a:spcPct val="130000"/>
              </a:lnSpc>
              <a:spcAft>
                <a:spcPts val="1000"/>
              </a:spcAft>
              <a:buNone/>
              <a:defRPr sz="1600" spc="15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9" name="内容占位符 8"/>
          <p:cNvSpPr>
            <a:spLocks noGrp="1"/>
          </p:cNvSpPr>
          <p:nvPr userDrawn="1">
            <p:ph sz="quarter" idx="14"/>
            <p:custDataLst>
              <p:tags r:id="rId12"/>
            </p:custDataLst>
          </p:nvPr>
        </p:nvSpPr>
        <p:spPr>
          <a:xfrm>
            <a:off x="5101200" y="769938"/>
            <a:ext cx="6480000" cy="5087937"/>
          </a:xfrm>
        </p:spPr>
        <p:txBody>
          <a:bodyPr>
            <a:normAutofit/>
          </a:bodyPr>
          <a:lstStyle>
            <a:lvl1pPr>
              <a:lnSpc>
                <a:spcPct val="130000"/>
              </a:lnSpc>
              <a:spcAft>
                <a:spcPts val="1000"/>
              </a:spcAft>
              <a:defRPr sz="1600" spc="150" baseline="0">
                <a:solidFill>
                  <a:schemeClr val="tx1">
                    <a:lumMod val="85000"/>
                    <a:lumOff val="15000"/>
                  </a:schemeClr>
                </a:solidFill>
                <a:latin typeface="Arial" panose="020B0604020202020204" pitchFamily="34" charset="0"/>
                <a:ea typeface="微软雅黑" panose="020B0503020204020204" charset="-122"/>
              </a:defRPr>
            </a:lvl1pPr>
            <a:lvl2pPr>
              <a:lnSpc>
                <a:spcPct val="130000"/>
              </a:lnSpc>
              <a:spcAft>
                <a:spcPts val="1000"/>
              </a:spcAft>
              <a:defRPr sz="1600" spc="150" baseline="0">
                <a:solidFill>
                  <a:schemeClr val="tx1">
                    <a:lumMod val="85000"/>
                    <a:lumOff val="15000"/>
                  </a:schemeClr>
                </a:solidFill>
                <a:latin typeface="Arial" panose="020B0604020202020204" pitchFamily="34" charset="0"/>
                <a:ea typeface="微软雅黑" panose="020B0503020204020204" charset="-122"/>
              </a:defRPr>
            </a:lvl2pPr>
            <a:lvl3pPr>
              <a:lnSpc>
                <a:spcPct val="130000"/>
              </a:lnSpc>
              <a:spcAft>
                <a:spcPts val="1000"/>
              </a:spcAft>
              <a:defRPr sz="1600" spc="150" baseline="0">
                <a:solidFill>
                  <a:schemeClr val="tx1">
                    <a:lumMod val="85000"/>
                    <a:lumOff val="15000"/>
                  </a:schemeClr>
                </a:solidFill>
                <a:latin typeface="Arial" panose="020B0604020202020204" pitchFamily="34" charset="0"/>
                <a:ea typeface="微软雅黑" panose="020B0503020204020204" charset="-122"/>
              </a:defRPr>
            </a:lvl3pPr>
            <a:lvl4pPr>
              <a:lnSpc>
                <a:spcPct val="130000"/>
              </a:lnSpc>
              <a:spcAft>
                <a:spcPts val="1000"/>
              </a:spcAft>
              <a:defRPr sz="1600" spc="150" baseline="0">
                <a:solidFill>
                  <a:schemeClr val="tx1">
                    <a:lumMod val="85000"/>
                    <a:lumOff val="15000"/>
                  </a:schemeClr>
                </a:solidFill>
                <a:latin typeface="Arial" panose="020B0604020202020204" pitchFamily="34" charset="0"/>
                <a:ea typeface="微软雅黑" panose="020B0503020204020204" charset="-122"/>
              </a:defRPr>
            </a:lvl4pPr>
            <a:lvl5pPr>
              <a:lnSpc>
                <a:spcPct val="130000"/>
              </a:lnSpc>
              <a:spcAft>
                <a:spcPts val="1000"/>
              </a:spcAft>
              <a:defRPr sz="1600" spc="15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a:t>单击此处编辑母版文本样式</a:t>
            </a:r>
            <a:endParaRPr lang="zh-CN" altLang="en-US"/>
          </a:p>
          <a:p>
            <a:pPr lvl="1"/>
            <a:r>
              <a:rPr lang="zh-CN" altLang="en-US">
                <a:sym typeface="+mn-ea"/>
              </a:rPr>
              <a:t>第</a:t>
            </a:r>
            <a:r>
              <a:rPr lang="zh-CN" altLang="en-US"/>
              <a:t>二级</a:t>
            </a:r>
            <a:endParaRPr lang="zh-CN" altLang="en-US"/>
          </a:p>
          <a:p>
            <a:pPr lvl="2"/>
            <a:r>
              <a:rPr lang="zh-CN" altLang="en-US">
                <a:sym typeface="+mn-ea"/>
              </a:rPr>
              <a:t>第</a:t>
            </a:r>
            <a:r>
              <a:rPr lang="zh-CN" altLang="en-US"/>
              <a:t>三级</a:t>
            </a:r>
            <a:endParaRPr lang="zh-CN" altLang="en-US"/>
          </a:p>
          <a:p>
            <a:pPr lvl="3"/>
            <a:r>
              <a:rPr lang="zh-CN" altLang="en-US">
                <a:sym typeface="+mn-ea"/>
              </a:rPr>
              <a:t>第</a:t>
            </a:r>
            <a:r>
              <a:rPr lang="zh-CN" altLang="en-US"/>
              <a:t>四级</a:t>
            </a:r>
            <a:endParaRPr lang="zh-CN" altLang="en-US"/>
          </a:p>
          <a:p>
            <a:pPr lvl="4"/>
            <a:r>
              <a:rPr lang="zh-CN" altLang="en-US">
                <a:sym typeface="+mn-ea"/>
              </a:rPr>
              <a:t>第</a:t>
            </a:r>
            <a:r>
              <a:rPr lang="zh-CN" altLang="en-US"/>
              <a:t>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3" name="矩形 12"/>
          <p:cNvSpPr/>
          <p:nvPr userDrawn="1">
            <p:custDataLst>
              <p:tags r:id="rId2"/>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sym typeface="+mn-ea"/>
            </a:endParaRPr>
          </a:p>
        </p:txBody>
      </p:sp>
      <p:grpSp>
        <p:nvGrpSpPr>
          <p:cNvPr id="15" name="组合 14"/>
          <p:cNvGrpSpPr/>
          <p:nvPr userDrawn="1">
            <p:custDataLst>
              <p:tags r:id="rId3"/>
            </p:custDataLst>
          </p:nvPr>
        </p:nvGrpSpPr>
        <p:grpSpPr>
          <a:xfrm rot="10800000" flipH="1">
            <a:off x="10638971" y="0"/>
            <a:ext cx="1553029" cy="1432837"/>
            <a:chOff x="10898414" y="5656121"/>
            <a:chExt cx="1293586" cy="1193473"/>
          </a:xfrm>
        </p:grpSpPr>
        <p:sp>
          <p:nvSpPr>
            <p:cNvPr id="16" name="任意多边形: 形状 15"/>
            <p:cNvSpPr/>
            <p:nvPr>
              <p:custDataLst>
                <p:tags r:id="rId4"/>
              </p:custDataLst>
            </p:nvPr>
          </p:nvSpPr>
          <p:spPr>
            <a:xfrm>
              <a:off x="10898414" y="6156789"/>
              <a:ext cx="678846" cy="692805"/>
            </a:xfrm>
            <a:custGeom>
              <a:avLst/>
              <a:gdLst>
                <a:gd name="connsiteX0" fmla="*/ 551985 w 826176"/>
                <a:gd name="connsiteY0" fmla="*/ 0 h 843164"/>
                <a:gd name="connsiteX1" fmla="*/ 826176 w 826176"/>
                <a:gd name="connsiteY1" fmla="*/ 418831 h 843164"/>
                <a:gd name="connsiteX2" fmla="*/ 551984 w 826176"/>
                <a:gd name="connsiteY2" fmla="*/ 843164 h 843164"/>
                <a:gd name="connsiteX3" fmla="*/ 0 w 826176"/>
                <a:gd name="connsiteY3" fmla="*/ 843164 h 843164"/>
              </a:gdLst>
              <a:ahLst/>
              <a:cxnLst>
                <a:cxn ang="0">
                  <a:pos x="connsiteX0" y="connsiteY0"/>
                </a:cxn>
                <a:cxn ang="0">
                  <a:pos x="connsiteX1" y="connsiteY1"/>
                </a:cxn>
                <a:cxn ang="0">
                  <a:pos x="connsiteX2" y="connsiteY2"/>
                </a:cxn>
                <a:cxn ang="0">
                  <a:pos x="connsiteX3" y="connsiteY3"/>
                </a:cxn>
              </a:cxnLst>
              <a:rect l="l" t="t" r="r" b="b"/>
              <a:pathLst>
                <a:path w="826176" h="843164">
                  <a:moveTo>
                    <a:pt x="551985" y="0"/>
                  </a:moveTo>
                  <a:lnTo>
                    <a:pt x="826176" y="418831"/>
                  </a:lnTo>
                  <a:lnTo>
                    <a:pt x="551984" y="843164"/>
                  </a:lnTo>
                  <a:lnTo>
                    <a:pt x="0" y="84316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kumimoji="1" lang="zh-CN" altLang="en-US" baseline="0" dirty="0">
                  <a:solidFill>
                    <a:schemeClr val="tx1">
                      <a:lumMod val="85000"/>
                      <a:lumOff val="15000"/>
                    </a:schemeClr>
                  </a:solidFill>
                  <a:latin typeface="Arial" panose="020B0604020202020204" pitchFamily="34" charset="0"/>
                </a:rPr>
                <a:t> </a:t>
              </a:r>
              <a:endParaRPr kumimoji="1" lang="zh-CN" altLang="en-US" baseline="0" dirty="0">
                <a:solidFill>
                  <a:schemeClr val="tx1">
                    <a:lumMod val="85000"/>
                    <a:lumOff val="15000"/>
                  </a:schemeClr>
                </a:solidFill>
                <a:latin typeface="Arial" panose="020B0604020202020204" pitchFamily="34" charset="0"/>
              </a:endParaRPr>
            </a:p>
          </p:txBody>
        </p:sp>
        <p:sp>
          <p:nvSpPr>
            <p:cNvPr id="17" name="三角形 7"/>
            <p:cNvSpPr/>
            <p:nvPr>
              <p:custDataLst>
                <p:tags r:id="rId5"/>
              </p:custDataLst>
            </p:nvPr>
          </p:nvSpPr>
          <p:spPr>
            <a:xfrm>
              <a:off x="11420811" y="5656121"/>
              <a:ext cx="771189" cy="1193473"/>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aseline="0" dirty="0">
                <a:solidFill>
                  <a:schemeClr val="tx1">
                    <a:lumMod val="85000"/>
                    <a:lumOff val="15000"/>
                  </a:schemeClr>
                </a:solidFill>
                <a:latin typeface="Arial" panose="020B0604020202020204" pitchFamily="34" charset="0"/>
              </a:endParaRPr>
            </a:p>
          </p:txBody>
        </p:sp>
        <p:sp>
          <p:nvSpPr>
            <p:cNvPr id="18" name="三角形 8"/>
            <p:cNvSpPr/>
            <p:nvPr>
              <p:custDataLst>
                <p:tags r:id="rId6"/>
              </p:custDataLst>
            </p:nvPr>
          </p:nvSpPr>
          <p:spPr>
            <a:xfrm rot="10800000">
              <a:off x="11408088" y="6156530"/>
              <a:ext cx="405290" cy="300624"/>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aseline="0" dirty="0">
                <a:solidFill>
                  <a:schemeClr val="tx1">
                    <a:lumMod val="85000"/>
                    <a:lumOff val="15000"/>
                  </a:schemeClr>
                </a:solidFill>
                <a:latin typeface="Arial" panose="020B0604020202020204" pitchFamily="34" charset="0"/>
              </a:endParaRPr>
            </a:p>
          </p:txBody>
        </p:sp>
      </p:grpSp>
      <p:sp>
        <p:nvSpPr>
          <p:cNvPr id="2" name="标题 1"/>
          <p:cNvSpPr>
            <a:spLocks noGrp="1"/>
          </p:cNvSpPr>
          <p:nvPr userDrawn="1">
            <p:ph type="title"/>
            <p:custDataLst>
              <p:tags r:id="rId7"/>
            </p:custDataLst>
          </p:nvPr>
        </p:nvSpPr>
        <p:spPr>
          <a:xfrm>
            <a:off x="612000" y="781200"/>
            <a:ext cx="10976400" cy="626400"/>
          </a:xfrm>
        </p:spPr>
        <p:txBody>
          <a:bodyPr anchor="ctr"/>
          <a:lstStyle>
            <a:lvl1pPr algn="ctr">
              <a:defRPr sz="3600" b="1" spc="2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userDrawn="1">
            <p:ph type="dt" sz="half" idx="10"/>
            <p:custDataLst>
              <p:tags r:id="rId8"/>
            </p:custDataLst>
          </p:nvPr>
        </p:nvSpPr>
        <p:spPr/>
        <p:txBody>
          <a:bodyPr/>
          <a:lstStyle>
            <a:lvl1pPr>
              <a:defRPr baseline="0">
                <a:solidFill>
                  <a:schemeClr val="tx1">
                    <a:lumMod val="85000"/>
                    <a:lumOff val="15000"/>
                  </a:schemeClr>
                </a:solidFill>
                <a:latin typeface="Arial" panose="020B0604020202020204" pitchFamily="34" charset="0"/>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9"/>
            </p:custDataLst>
          </p:nvPr>
        </p:nvSpPr>
        <p:spPr/>
        <p:txBody>
          <a:bodyPr/>
          <a:lstStyle>
            <a:lvl1pPr>
              <a:defRPr baseline="0">
                <a:solidFill>
                  <a:schemeClr val="tx1">
                    <a:lumMod val="85000"/>
                    <a:lumOff val="15000"/>
                  </a:schemeClr>
                </a:solidFill>
                <a:latin typeface="Arial" panose="020B0604020202020204" pitchFamily="34" charset="0"/>
              </a:defRPr>
            </a:lvl1pPr>
          </a:lstStyle>
          <a:p>
            <a:endParaRPr lang="zh-CN" altLang="en-US" dirty="0"/>
          </a:p>
        </p:txBody>
      </p:sp>
      <p:sp>
        <p:nvSpPr>
          <p:cNvPr id="5" name="灯片编号占位符 4"/>
          <p:cNvSpPr>
            <a:spLocks noGrp="1"/>
          </p:cNvSpPr>
          <p:nvPr userDrawn="1">
            <p:ph type="sldNum" sz="quarter" idx="12"/>
            <p:custDataLst>
              <p:tags r:id="rId10"/>
            </p:custDataLst>
          </p:nvPr>
        </p:nvSpPr>
        <p:spPr/>
        <p:txBody>
          <a:bodyPr/>
          <a:lstStyle>
            <a:lvl1pPr>
              <a:defRPr baseline="0">
                <a:solidFill>
                  <a:schemeClr val="tx1">
                    <a:lumMod val="85000"/>
                    <a:lumOff val="15000"/>
                  </a:schemeClr>
                </a:solidFill>
                <a:latin typeface="Arial" panose="020B0604020202020204" pitchFamily="34" charset="0"/>
              </a:defRPr>
            </a:lvl1pPr>
          </a:lstStyle>
          <a:p>
            <a:fld id="{49AE70B2-8BF9-45C0-BB95-33D1B9D3A854}" type="slidenum">
              <a:rPr lang="zh-CN" altLang="en-US" smtClean="0"/>
            </a:fld>
            <a:endParaRPr lang="zh-CN" altLang="en-US" dirty="0"/>
          </a:p>
        </p:txBody>
      </p:sp>
      <p:sp>
        <p:nvSpPr>
          <p:cNvPr id="7" name="文本占位符 6"/>
          <p:cNvSpPr>
            <a:spLocks noGrp="1"/>
          </p:cNvSpPr>
          <p:nvPr userDrawn="1">
            <p:ph type="body" sz="quarter" idx="13"/>
            <p:custDataLst>
              <p:tags r:id="rId11"/>
            </p:custDataLst>
          </p:nvPr>
        </p:nvSpPr>
        <p:spPr>
          <a:xfrm>
            <a:off x="612000" y="1659600"/>
            <a:ext cx="10975975" cy="828000"/>
          </a:xfrm>
        </p:spPr>
        <p:txBody>
          <a:bodyPr>
            <a:normAutofit/>
          </a:bodyPr>
          <a:lstStyle>
            <a:lvl1pPr algn="ctr">
              <a:lnSpc>
                <a:spcPct val="130000"/>
              </a:lnSpc>
              <a:spcBef>
                <a:spcPts val="0"/>
              </a:spcBef>
              <a:spcAft>
                <a:spcPts val="1000"/>
              </a:spcAft>
              <a:defRPr sz="1600" spc="150"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userDrawn="1">
            <p:ph sz="quarter" idx="14"/>
            <p:custDataLst>
              <p:tags r:id="rId12"/>
            </p:custDataLst>
          </p:nvPr>
        </p:nvSpPr>
        <p:spPr>
          <a:xfrm>
            <a:off x="612775" y="2808000"/>
            <a:ext cx="10965600" cy="3430800"/>
          </a:xfrm>
        </p:spPr>
        <p:txBody>
          <a:bodyPr>
            <a:normAutofit/>
          </a:bodyPr>
          <a:lstStyle>
            <a:lvl1pPr>
              <a:lnSpc>
                <a:spcPct val="130000"/>
              </a:lnSpc>
              <a:spcAft>
                <a:spcPts val="1000"/>
              </a:spcAft>
              <a:defRPr sz="1600" spc="150" baseline="0">
                <a:solidFill>
                  <a:schemeClr val="tx1">
                    <a:lumMod val="85000"/>
                    <a:lumOff val="15000"/>
                  </a:schemeClr>
                </a:solidFill>
                <a:latin typeface="Arial" panose="020B0604020202020204" pitchFamily="34" charset="0"/>
                <a:ea typeface="微软雅黑" panose="020B0503020204020204" charset="-122"/>
              </a:defRPr>
            </a:lvl1pPr>
            <a:lvl2pPr>
              <a:lnSpc>
                <a:spcPct val="130000"/>
              </a:lnSpc>
              <a:spcAft>
                <a:spcPts val="1000"/>
              </a:spcAft>
              <a:defRPr sz="1600" spc="150" baseline="0">
                <a:solidFill>
                  <a:schemeClr val="tx1">
                    <a:lumMod val="85000"/>
                    <a:lumOff val="15000"/>
                  </a:schemeClr>
                </a:solidFill>
                <a:latin typeface="Arial" panose="020B0604020202020204" pitchFamily="34" charset="0"/>
                <a:ea typeface="微软雅黑" panose="020B0503020204020204" charset="-122"/>
              </a:defRPr>
            </a:lvl2pPr>
            <a:lvl3pPr>
              <a:lnSpc>
                <a:spcPct val="130000"/>
              </a:lnSpc>
              <a:spcAft>
                <a:spcPts val="1000"/>
              </a:spcAft>
              <a:defRPr sz="1600" spc="150" baseline="0">
                <a:solidFill>
                  <a:schemeClr val="tx1">
                    <a:lumMod val="85000"/>
                    <a:lumOff val="15000"/>
                  </a:schemeClr>
                </a:solidFill>
                <a:latin typeface="Arial" panose="020B0604020202020204" pitchFamily="34" charset="0"/>
                <a:ea typeface="微软雅黑" panose="020B0503020204020204" charset="-122"/>
              </a:defRPr>
            </a:lvl3pPr>
            <a:lvl4pPr>
              <a:lnSpc>
                <a:spcPct val="130000"/>
              </a:lnSpc>
              <a:spcAft>
                <a:spcPts val="1000"/>
              </a:spcAft>
              <a:defRPr sz="1600" spc="150" baseline="0">
                <a:solidFill>
                  <a:schemeClr val="tx1">
                    <a:lumMod val="85000"/>
                    <a:lumOff val="15000"/>
                  </a:schemeClr>
                </a:solidFill>
                <a:latin typeface="Arial" panose="020B0604020202020204" pitchFamily="34" charset="0"/>
                <a:ea typeface="微软雅黑" panose="020B0503020204020204" charset="-122"/>
              </a:defRPr>
            </a:lvl4pPr>
            <a:lvl5pPr>
              <a:lnSpc>
                <a:spcPct val="130000"/>
              </a:lnSpc>
              <a:spcAft>
                <a:spcPts val="1000"/>
              </a:spcAft>
              <a:defRPr sz="1600" spc="15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grpSp>
        <p:nvGrpSpPr>
          <p:cNvPr id="15" name="组合 14"/>
          <p:cNvGrpSpPr/>
          <p:nvPr userDrawn="1">
            <p:custDataLst>
              <p:tags r:id="rId2"/>
            </p:custDataLst>
          </p:nvPr>
        </p:nvGrpSpPr>
        <p:grpSpPr>
          <a:xfrm rot="10800000" flipH="1">
            <a:off x="10638971" y="0"/>
            <a:ext cx="1553029" cy="1432837"/>
            <a:chOff x="10898414" y="5656121"/>
            <a:chExt cx="1293586" cy="1193473"/>
          </a:xfrm>
        </p:grpSpPr>
        <p:sp>
          <p:nvSpPr>
            <p:cNvPr id="16" name="任意多边形: 形状 15"/>
            <p:cNvSpPr/>
            <p:nvPr>
              <p:custDataLst>
                <p:tags r:id="rId3"/>
              </p:custDataLst>
            </p:nvPr>
          </p:nvSpPr>
          <p:spPr>
            <a:xfrm>
              <a:off x="10898414" y="6156789"/>
              <a:ext cx="678846" cy="692805"/>
            </a:xfrm>
            <a:custGeom>
              <a:avLst/>
              <a:gdLst>
                <a:gd name="connsiteX0" fmla="*/ 551985 w 826176"/>
                <a:gd name="connsiteY0" fmla="*/ 0 h 843164"/>
                <a:gd name="connsiteX1" fmla="*/ 826176 w 826176"/>
                <a:gd name="connsiteY1" fmla="*/ 418831 h 843164"/>
                <a:gd name="connsiteX2" fmla="*/ 551984 w 826176"/>
                <a:gd name="connsiteY2" fmla="*/ 843164 h 843164"/>
                <a:gd name="connsiteX3" fmla="*/ 0 w 826176"/>
                <a:gd name="connsiteY3" fmla="*/ 843164 h 843164"/>
              </a:gdLst>
              <a:ahLst/>
              <a:cxnLst>
                <a:cxn ang="0">
                  <a:pos x="connsiteX0" y="connsiteY0"/>
                </a:cxn>
                <a:cxn ang="0">
                  <a:pos x="connsiteX1" y="connsiteY1"/>
                </a:cxn>
                <a:cxn ang="0">
                  <a:pos x="connsiteX2" y="connsiteY2"/>
                </a:cxn>
                <a:cxn ang="0">
                  <a:pos x="connsiteX3" y="connsiteY3"/>
                </a:cxn>
              </a:cxnLst>
              <a:rect l="l" t="t" r="r" b="b"/>
              <a:pathLst>
                <a:path w="826176" h="843164">
                  <a:moveTo>
                    <a:pt x="551985" y="0"/>
                  </a:moveTo>
                  <a:lnTo>
                    <a:pt x="826176" y="418831"/>
                  </a:lnTo>
                  <a:lnTo>
                    <a:pt x="551984" y="843164"/>
                  </a:lnTo>
                  <a:lnTo>
                    <a:pt x="0" y="84316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kumimoji="1" lang="zh-CN" altLang="en-US" baseline="0" dirty="0">
                  <a:solidFill>
                    <a:schemeClr val="tx1">
                      <a:lumMod val="85000"/>
                      <a:lumOff val="15000"/>
                    </a:schemeClr>
                  </a:solidFill>
                  <a:latin typeface="Arial" panose="020B0604020202020204" pitchFamily="34" charset="0"/>
                </a:rPr>
                <a:t> </a:t>
              </a:r>
              <a:endParaRPr kumimoji="1" lang="zh-CN" altLang="en-US" baseline="0" dirty="0">
                <a:solidFill>
                  <a:schemeClr val="tx1">
                    <a:lumMod val="85000"/>
                    <a:lumOff val="15000"/>
                  </a:schemeClr>
                </a:solidFill>
                <a:latin typeface="Arial" panose="020B0604020202020204" pitchFamily="34" charset="0"/>
              </a:endParaRPr>
            </a:p>
          </p:txBody>
        </p:sp>
        <p:sp>
          <p:nvSpPr>
            <p:cNvPr id="17" name="三角形 7"/>
            <p:cNvSpPr/>
            <p:nvPr>
              <p:custDataLst>
                <p:tags r:id="rId4"/>
              </p:custDataLst>
            </p:nvPr>
          </p:nvSpPr>
          <p:spPr>
            <a:xfrm>
              <a:off x="11420811" y="5656121"/>
              <a:ext cx="771189" cy="1193473"/>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aseline="0">
                <a:solidFill>
                  <a:schemeClr val="tx1">
                    <a:lumMod val="85000"/>
                    <a:lumOff val="15000"/>
                  </a:schemeClr>
                </a:solidFill>
                <a:latin typeface="Arial" panose="020B0604020202020204" pitchFamily="34" charset="0"/>
              </a:endParaRPr>
            </a:p>
          </p:txBody>
        </p:sp>
        <p:sp>
          <p:nvSpPr>
            <p:cNvPr id="18" name="三角形 8"/>
            <p:cNvSpPr/>
            <p:nvPr>
              <p:custDataLst>
                <p:tags r:id="rId5"/>
              </p:custDataLst>
            </p:nvPr>
          </p:nvSpPr>
          <p:spPr>
            <a:xfrm rot="10800000">
              <a:off x="11408088" y="6156530"/>
              <a:ext cx="405290" cy="300624"/>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aseline="0">
                <a:solidFill>
                  <a:schemeClr val="tx1">
                    <a:lumMod val="85000"/>
                    <a:lumOff val="15000"/>
                  </a:schemeClr>
                </a:solidFill>
                <a:latin typeface="Arial" panose="020B0604020202020204" pitchFamily="34" charset="0"/>
              </a:endParaRPr>
            </a:p>
          </p:txBody>
        </p:sp>
      </p:grpSp>
      <p:sp>
        <p:nvSpPr>
          <p:cNvPr id="13" name="矩形 12"/>
          <p:cNvSpPr/>
          <p:nvPr userDrawn="1">
            <p:custDataLst>
              <p:tags r:id="rId6"/>
            </p:custDataLst>
          </p:nvPr>
        </p:nvSpPr>
        <p:spPr>
          <a:xfrm>
            <a:off x="0" y="50419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sym typeface="+mn-ea"/>
            </a:endParaRPr>
          </a:p>
        </p:txBody>
      </p:sp>
      <p:sp>
        <p:nvSpPr>
          <p:cNvPr id="2" name="标题 1"/>
          <p:cNvSpPr>
            <a:spLocks noGrp="1"/>
          </p:cNvSpPr>
          <p:nvPr userDrawn="1">
            <p:ph type="title"/>
            <p:custDataLst>
              <p:tags r:id="rId7"/>
            </p:custDataLst>
          </p:nvPr>
        </p:nvSpPr>
        <p:spPr>
          <a:xfrm>
            <a:off x="604800" y="669600"/>
            <a:ext cx="10976400" cy="565200"/>
          </a:xfrm>
        </p:spPr>
        <p:txBody>
          <a:bodyPr lIns="90000" tIns="46800" rIns="90000" bIns="46800" anchor="ctr">
            <a:normAutofit/>
          </a:bodyPr>
          <a:lstStyle>
            <a:lvl1pPr algn="ctr">
              <a:lnSpc>
                <a:spcPct val="100000"/>
              </a:lnSpc>
              <a:defRPr sz="3200" b="1" spc="2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userDrawn="1">
            <p:ph type="dt" sz="half" idx="10"/>
            <p:custDataLst>
              <p:tags r:id="rId8"/>
            </p:custDataLst>
          </p:nvPr>
        </p:nvSpPr>
        <p:spPr/>
        <p:txBody>
          <a:bodyPr/>
          <a:lstStyle>
            <a:lvl1pPr>
              <a:defRPr baseline="0">
                <a:solidFill>
                  <a:schemeClr val="tx1">
                    <a:lumMod val="85000"/>
                    <a:lumOff val="15000"/>
                  </a:schemeClr>
                </a:solidFill>
                <a:latin typeface="Arial" panose="020B0604020202020204" pitchFamily="34" charset="0"/>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9"/>
            </p:custDataLst>
          </p:nvPr>
        </p:nvSpPr>
        <p:spPr/>
        <p:txBody>
          <a:bodyPr/>
          <a:lstStyle>
            <a:lvl1pPr>
              <a:defRPr baseline="0">
                <a:solidFill>
                  <a:schemeClr val="tx1">
                    <a:lumMod val="85000"/>
                    <a:lumOff val="15000"/>
                  </a:schemeClr>
                </a:solidFill>
                <a:latin typeface="Arial" panose="020B0604020202020204" pitchFamily="34" charset="0"/>
              </a:defRPr>
            </a:lvl1pPr>
          </a:lstStyle>
          <a:p>
            <a:endParaRPr lang="zh-CN" altLang="en-US" dirty="0"/>
          </a:p>
        </p:txBody>
      </p:sp>
      <p:sp>
        <p:nvSpPr>
          <p:cNvPr id="5" name="灯片编号占位符 4"/>
          <p:cNvSpPr>
            <a:spLocks noGrp="1"/>
          </p:cNvSpPr>
          <p:nvPr userDrawn="1">
            <p:ph type="sldNum" sz="quarter" idx="12"/>
            <p:custDataLst>
              <p:tags r:id="rId10"/>
            </p:custDataLst>
          </p:nvPr>
        </p:nvSpPr>
        <p:spPr/>
        <p:txBody>
          <a:bodyPr/>
          <a:lstStyle>
            <a:lvl1pPr>
              <a:defRPr baseline="0">
                <a:solidFill>
                  <a:schemeClr val="tx1">
                    <a:lumMod val="85000"/>
                    <a:lumOff val="15000"/>
                  </a:schemeClr>
                </a:solidFill>
                <a:latin typeface="Arial" panose="020B0604020202020204" pitchFamily="34" charset="0"/>
              </a:defRPr>
            </a:lvl1pPr>
          </a:lstStyle>
          <a:p>
            <a:fld id="{49AE70B2-8BF9-45C0-BB95-33D1B9D3A854}" type="slidenum">
              <a:rPr lang="zh-CN" altLang="en-US" smtClean="0"/>
            </a:fld>
            <a:endParaRPr lang="zh-CN" altLang="en-US" dirty="0"/>
          </a:p>
        </p:txBody>
      </p:sp>
      <p:sp>
        <p:nvSpPr>
          <p:cNvPr id="7" name="内容占位符 6"/>
          <p:cNvSpPr>
            <a:spLocks noGrp="1"/>
          </p:cNvSpPr>
          <p:nvPr userDrawn="1">
            <p:ph sz="quarter" idx="13"/>
            <p:custDataLst>
              <p:tags r:id="rId11"/>
            </p:custDataLst>
          </p:nvPr>
        </p:nvSpPr>
        <p:spPr>
          <a:xfrm>
            <a:off x="604837" y="1681200"/>
            <a:ext cx="10990800" cy="3211200"/>
          </a:xfrm>
        </p:spPr>
        <p:txBody>
          <a:bodyPr lIns="90000" tIns="46800" rIns="90000" bIns="46800">
            <a:normAutofit/>
          </a:bodyPr>
          <a:lstStyle>
            <a:lvl1pPr>
              <a:lnSpc>
                <a:spcPct val="130000"/>
              </a:lnSpc>
              <a:spcAft>
                <a:spcPts val="1000"/>
              </a:spcAft>
              <a:defRPr sz="1600" spc="150" baseline="0">
                <a:solidFill>
                  <a:schemeClr val="tx1">
                    <a:lumMod val="85000"/>
                    <a:lumOff val="15000"/>
                  </a:schemeClr>
                </a:solidFill>
                <a:latin typeface="Arial" panose="020B0604020202020204" pitchFamily="34" charset="0"/>
                <a:ea typeface="微软雅黑" panose="020B0503020204020204" charset="-122"/>
              </a:defRPr>
            </a:lvl1pPr>
            <a:lvl2pPr>
              <a:lnSpc>
                <a:spcPct val="130000"/>
              </a:lnSpc>
              <a:spcAft>
                <a:spcPts val="1000"/>
              </a:spcAft>
              <a:defRPr sz="1600" spc="150" baseline="0">
                <a:solidFill>
                  <a:schemeClr val="tx1">
                    <a:lumMod val="85000"/>
                    <a:lumOff val="15000"/>
                  </a:schemeClr>
                </a:solidFill>
                <a:latin typeface="Arial" panose="020B0604020202020204" pitchFamily="34" charset="0"/>
                <a:ea typeface="微软雅黑" panose="020B0503020204020204" charset="-122"/>
              </a:defRPr>
            </a:lvl2pPr>
            <a:lvl3pPr>
              <a:lnSpc>
                <a:spcPct val="130000"/>
              </a:lnSpc>
              <a:spcAft>
                <a:spcPts val="1000"/>
              </a:spcAft>
              <a:defRPr sz="1600" spc="150" baseline="0">
                <a:solidFill>
                  <a:schemeClr val="tx1">
                    <a:lumMod val="85000"/>
                    <a:lumOff val="15000"/>
                  </a:schemeClr>
                </a:solidFill>
                <a:latin typeface="Arial" panose="020B0604020202020204" pitchFamily="34" charset="0"/>
                <a:ea typeface="微软雅黑" panose="020B0503020204020204" charset="-122"/>
              </a:defRPr>
            </a:lvl3pPr>
            <a:lvl4pPr>
              <a:lnSpc>
                <a:spcPct val="130000"/>
              </a:lnSpc>
              <a:spcAft>
                <a:spcPts val="1000"/>
              </a:spcAft>
              <a:defRPr sz="1600" spc="150" baseline="0">
                <a:solidFill>
                  <a:schemeClr val="tx1">
                    <a:lumMod val="85000"/>
                    <a:lumOff val="15000"/>
                  </a:schemeClr>
                </a:solidFill>
                <a:latin typeface="Arial" panose="020B0604020202020204" pitchFamily="34" charset="0"/>
                <a:ea typeface="微软雅黑" panose="020B0503020204020204" charset="-122"/>
              </a:defRPr>
            </a:lvl4pPr>
            <a:lvl5pPr>
              <a:lnSpc>
                <a:spcPct val="130000"/>
              </a:lnSpc>
              <a:spcAft>
                <a:spcPts val="1000"/>
              </a:spcAft>
              <a:defRPr sz="1600" spc="15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9" name="文本占位符 8"/>
          <p:cNvSpPr>
            <a:spLocks noGrp="1"/>
          </p:cNvSpPr>
          <p:nvPr userDrawn="1">
            <p:ph type="body" sz="quarter" idx="14"/>
            <p:custDataLst>
              <p:tags r:id="rId12"/>
            </p:custDataLst>
          </p:nvPr>
        </p:nvSpPr>
        <p:spPr>
          <a:xfrm>
            <a:off x="594000" y="5180400"/>
            <a:ext cx="11001600" cy="1011600"/>
          </a:xfrm>
        </p:spPr>
        <p:txBody>
          <a:bodyPr lIns="90000" tIns="46800" rIns="90000" bIns="46800">
            <a:normAutofit/>
          </a:bodyPr>
          <a:lstStyle>
            <a:lvl1pPr marL="0" indent="0">
              <a:lnSpc>
                <a:spcPct val="130000"/>
              </a:lnSpc>
              <a:spcBef>
                <a:spcPts val="0"/>
              </a:spcBef>
              <a:spcAft>
                <a:spcPts val="1000"/>
              </a:spcAft>
              <a:buNone/>
              <a:defRPr sz="1600" spc="150"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grpSp>
        <p:nvGrpSpPr>
          <p:cNvPr id="12" name="组合 11"/>
          <p:cNvGrpSpPr/>
          <p:nvPr userDrawn="1">
            <p:custDataLst>
              <p:tags r:id="rId2"/>
            </p:custDataLst>
          </p:nvPr>
        </p:nvGrpSpPr>
        <p:grpSpPr>
          <a:xfrm>
            <a:off x="10638971" y="5416757"/>
            <a:ext cx="1553029" cy="1432837"/>
            <a:chOff x="10898414" y="5656121"/>
            <a:chExt cx="1293586" cy="1193473"/>
          </a:xfrm>
        </p:grpSpPr>
        <p:sp>
          <p:nvSpPr>
            <p:cNvPr id="14" name="任意多边形: 形状 13"/>
            <p:cNvSpPr/>
            <p:nvPr>
              <p:custDataLst>
                <p:tags r:id="rId3"/>
              </p:custDataLst>
            </p:nvPr>
          </p:nvSpPr>
          <p:spPr>
            <a:xfrm>
              <a:off x="10898414" y="6156789"/>
              <a:ext cx="678846" cy="692805"/>
            </a:xfrm>
            <a:custGeom>
              <a:avLst/>
              <a:gdLst>
                <a:gd name="connsiteX0" fmla="*/ 551985 w 826176"/>
                <a:gd name="connsiteY0" fmla="*/ 0 h 843164"/>
                <a:gd name="connsiteX1" fmla="*/ 826176 w 826176"/>
                <a:gd name="connsiteY1" fmla="*/ 418831 h 843164"/>
                <a:gd name="connsiteX2" fmla="*/ 551984 w 826176"/>
                <a:gd name="connsiteY2" fmla="*/ 843164 h 843164"/>
                <a:gd name="connsiteX3" fmla="*/ 0 w 826176"/>
                <a:gd name="connsiteY3" fmla="*/ 843164 h 843164"/>
              </a:gdLst>
              <a:ahLst/>
              <a:cxnLst>
                <a:cxn ang="0">
                  <a:pos x="connsiteX0" y="connsiteY0"/>
                </a:cxn>
                <a:cxn ang="0">
                  <a:pos x="connsiteX1" y="connsiteY1"/>
                </a:cxn>
                <a:cxn ang="0">
                  <a:pos x="connsiteX2" y="connsiteY2"/>
                </a:cxn>
                <a:cxn ang="0">
                  <a:pos x="connsiteX3" y="connsiteY3"/>
                </a:cxn>
              </a:cxnLst>
              <a:rect l="l" t="t" r="r" b="b"/>
              <a:pathLst>
                <a:path w="826176" h="843164">
                  <a:moveTo>
                    <a:pt x="551985" y="0"/>
                  </a:moveTo>
                  <a:lnTo>
                    <a:pt x="826176" y="418831"/>
                  </a:lnTo>
                  <a:lnTo>
                    <a:pt x="551984" y="843164"/>
                  </a:lnTo>
                  <a:lnTo>
                    <a:pt x="0" y="84316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kumimoji="1" lang="zh-CN" altLang="en-US" baseline="0" dirty="0">
                  <a:solidFill>
                    <a:schemeClr val="tx1">
                      <a:lumMod val="85000"/>
                      <a:lumOff val="15000"/>
                    </a:schemeClr>
                  </a:solidFill>
                  <a:latin typeface="Arial" panose="020B0604020202020204" pitchFamily="34" charset="0"/>
                </a:rPr>
                <a:t> </a:t>
              </a:r>
              <a:endParaRPr kumimoji="1" lang="zh-CN" altLang="en-US" baseline="0" dirty="0">
                <a:solidFill>
                  <a:schemeClr val="tx1">
                    <a:lumMod val="85000"/>
                    <a:lumOff val="15000"/>
                  </a:schemeClr>
                </a:solidFill>
                <a:latin typeface="Arial" panose="020B0604020202020204" pitchFamily="34" charset="0"/>
              </a:endParaRPr>
            </a:p>
          </p:txBody>
        </p:sp>
        <p:sp>
          <p:nvSpPr>
            <p:cNvPr id="16" name="三角形 7"/>
            <p:cNvSpPr/>
            <p:nvPr>
              <p:custDataLst>
                <p:tags r:id="rId4"/>
              </p:custDataLst>
            </p:nvPr>
          </p:nvSpPr>
          <p:spPr>
            <a:xfrm>
              <a:off x="11420811" y="5656121"/>
              <a:ext cx="771189" cy="1193473"/>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aseline="0" dirty="0">
                <a:solidFill>
                  <a:schemeClr val="tx1">
                    <a:lumMod val="85000"/>
                    <a:lumOff val="15000"/>
                  </a:schemeClr>
                </a:solidFill>
                <a:latin typeface="Arial" panose="020B0604020202020204" pitchFamily="34" charset="0"/>
              </a:endParaRPr>
            </a:p>
          </p:txBody>
        </p:sp>
        <p:sp>
          <p:nvSpPr>
            <p:cNvPr id="17" name="三角形 8"/>
            <p:cNvSpPr/>
            <p:nvPr>
              <p:custDataLst>
                <p:tags r:id="rId5"/>
              </p:custDataLst>
            </p:nvPr>
          </p:nvSpPr>
          <p:spPr>
            <a:xfrm rot="10800000">
              <a:off x="11408088" y="6156530"/>
              <a:ext cx="405290" cy="300624"/>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aseline="0" dirty="0">
                <a:solidFill>
                  <a:schemeClr val="tx1">
                    <a:lumMod val="85000"/>
                    <a:lumOff val="15000"/>
                  </a:schemeClr>
                </a:solidFill>
                <a:latin typeface="Arial" panose="020B0604020202020204" pitchFamily="34" charset="0"/>
              </a:endParaRPr>
            </a:p>
          </p:txBody>
        </p:sp>
      </p:grpSp>
      <p:sp>
        <p:nvSpPr>
          <p:cNvPr id="15" name="矩形 14"/>
          <p:cNvSpPr/>
          <p:nvPr userDrawn="1">
            <p:custDataLst>
              <p:tags r:id="rId6"/>
            </p:custDataLst>
          </p:nvPr>
        </p:nvSpPr>
        <p:spPr>
          <a:xfrm>
            <a:off x="0" y="0"/>
            <a:ext cx="12192000" cy="914407"/>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zh-CN" baseline="0">
              <a:solidFill>
                <a:schemeClr val="tx1">
                  <a:lumMod val="85000"/>
                  <a:lumOff val="15000"/>
                </a:schemeClr>
              </a:solidFill>
              <a:latin typeface="Arial" panose="020B0604020202020204" pitchFamily="34" charset="0"/>
              <a:cs typeface="Viner Hand ITC" panose="03070502030502020203" charset="0"/>
              <a:sym typeface="+mn-ea"/>
            </a:endParaRPr>
          </a:p>
        </p:txBody>
      </p:sp>
      <p:sp>
        <p:nvSpPr>
          <p:cNvPr id="2" name="标题 1"/>
          <p:cNvSpPr>
            <a:spLocks noGrp="1"/>
          </p:cNvSpPr>
          <p:nvPr>
            <p:ph type="title"/>
            <p:custDataLst>
              <p:tags r:id="rId7"/>
            </p:custDataLst>
          </p:nvPr>
        </p:nvSpPr>
        <p:spPr>
          <a:xfrm>
            <a:off x="579600" y="237600"/>
            <a:ext cx="11037600" cy="441964"/>
          </a:xfrm>
        </p:spPr>
        <p:txBody>
          <a:bodyPr>
            <a:noAutofit/>
          </a:bodyPr>
          <a:lstStyle>
            <a:lvl1pPr>
              <a:lnSpc>
                <a:spcPct val="100000"/>
              </a:lnSpc>
              <a:defRPr sz="2400" b="1" spc="2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7" name="内容占位符 6"/>
          <p:cNvSpPr>
            <a:spLocks noGrp="1"/>
          </p:cNvSpPr>
          <p:nvPr>
            <p:ph sz="quarter" idx="13"/>
            <p:custDataLst>
              <p:tags r:id="rId8"/>
            </p:custDataLst>
          </p:nvPr>
        </p:nvSpPr>
        <p:spPr>
          <a:xfrm>
            <a:off x="579600" y="1663200"/>
            <a:ext cx="5342400" cy="2894400"/>
          </a:xfrm>
        </p:spPr>
        <p:txBody>
          <a:bodyPr/>
          <a:lstStyle>
            <a:lvl1pPr>
              <a:lnSpc>
                <a:spcPct val="130000"/>
              </a:lnSpc>
              <a:spcAft>
                <a:spcPts val="1000"/>
              </a:spcAft>
              <a:defRPr sz="1600" spc="150" baseline="0">
                <a:solidFill>
                  <a:schemeClr val="tx1">
                    <a:lumMod val="85000"/>
                    <a:lumOff val="15000"/>
                  </a:schemeClr>
                </a:solidFill>
                <a:latin typeface="Arial" panose="020B0604020202020204" pitchFamily="34" charset="0"/>
                <a:ea typeface="微软雅黑" panose="020B0503020204020204" charset="-122"/>
              </a:defRPr>
            </a:lvl1pPr>
            <a:lvl2pPr>
              <a:lnSpc>
                <a:spcPct val="130000"/>
              </a:lnSpc>
              <a:spcAft>
                <a:spcPts val="1000"/>
              </a:spcAft>
              <a:defRPr sz="1600" spc="150" baseline="0">
                <a:solidFill>
                  <a:schemeClr val="tx1">
                    <a:lumMod val="85000"/>
                    <a:lumOff val="15000"/>
                  </a:schemeClr>
                </a:solidFill>
                <a:latin typeface="Arial" panose="020B0604020202020204" pitchFamily="34" charset="0"/>
                <a:ea typeface="微软雅黑" panose="020B0503020204020204" charset="-122"/>
              </a:defRPr>
            </a:lvl2pPr>
            <a:lvl3pPr>
              <a:lnSpc>
                <a:spcPct val="130000"/>
              </a:lnSpc>
              <a:spcAft>
                <a:spcPts val="1000"/>
              </a:spcAft>
              <a:defRPr sz="1600" spc="150" baseline="0">
                <a:solidFill>
                  <a:schemeClr val="tx1">
                    <a:lumMod val="85000"/>
                    <a:lumOff val="15000"/>
                  </a:schemeClr>
                </a:solidFill>
                <a:latin typeface="Arial" panose="020B0604020202020204" pitchFamily="34" charset="0"/>
                <a:ea typeface="微软雅黑" panose="020B0503020204020204" charset="-122"/>
              </a:defRPr>
            </a:lvl3pPr>
            <a:lvl4pPr>
              <a:lnSpc>
                <a:spcPct val="130000"/>
              </a:lnSpc>
              <a:spcAft>
                <a:spcPts val="1000"/>
              </a:spcAft>
              <a:defRPr sz="1600" spc="150" baseline="0">
                <a:solidFill>
                  <a:schemeClr val="tx1">
                    <a:lumMod val="85000"/>
                    <a:lumOff val="15000"/>
                  </a:schemeClr>
                </a:solidFill>
                <a:latin typeface="Arial" panose="020B0604020202020204" pitchFamily="34" charset="0"/>
                <a:ea typeface="微软雅黑" panose="020B0503020204020204" charset="-122"/>
              </a:defRPr>
            </a:lvl4pPr>
            <a:lvl5pPr>
              <a:lnSpc>
                <a:spcPct val="130000"/>
              </a:lnSpc>
              <a:spcAft>
                <a:spcPts val="1000"/>
              </a:spcAft>
              <a:defRPr sz="1600" spc="15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a:t>单击此处编辑母版文本样式</a:t>
            </a:r>
            <a:endParaRPr lang="zh-CN" altLang="en-US"/>
          </a:p>
          <a:p>
            <a:pPr lvl="1"/>
            <a:r>
              <a:rPr lang="zh-CN" altLang="en-US" dirty="0">
                <a:sym typeface="+mn-ea"/>
              </a:rPr>
              <a:t>第</a:t>
            </a:r>
            <a:r>
              <a:rPr lang="zh-CN" altLang="en-US"/>
              <a:t>二级</a:t>
            </a:r>
            <a:endParaRPr lang="zh-CN" altLang="en-US"/>
          </a:p>
          <a:p>
            <a:pPr lvl="2"/>
            <a:r>
              <a:rPr lang="zh-CN" altLang="en-US" dirty="0">
                <a:sym typeface="+mn-ea"/>
              </a:rPr>
              <a:t>第</a:t>
            </a:r>
            <a:r>
              <a:rPr lang="zh-CN" altLang="en-US"/>
              <a:t>三级</a:t>
            </a:r>
            <a:endParaRPr lang="zh-CN" altLang="en-US"/>
          </a:p>
          <a:p>
            <a:pPr lvl="3"/>
            <a:r>
              <a:rPr lang="zh-CN" altLang="en-US" dirty="0">
                <a:sym typeface="+mn-ea"/>
              </a:rPr>
              <a:t>第</a:t>
            </a:r>
            <a:r>
              <a:rPr lang="zh-CN" altLang="en-US"/>
              <a:t>四级</a:t>
            </a:r>
            <a:endParaRPr lang="zh-CN" altLang="en-US"/>
          </a:p>
          <a:p>
            <a:pPr lvl="4"/>
            <a:r>
              <a:rPr lang="zh-CN" altLang="en-US" dirty="0">
                <a:sym typeface="+mn-ea"/>
              </a:rPr>
              <a:t>第</a:t>
            </a:r>
            <a:r>
              <a:rPr lang="zh-CN" altLang="en-US"/>
              <a:t>五级</a:t>
            </a:r>
            <a:endParaRPr lang="zh-CN" altLang="en-US"/>
          </a:p>
        </p:txBody>
      </p:sp>
      <p:sp>
        <p:nvSpPr>
          <p:cNvPr id="3" name="日期占位符 2"/>
          <p:cNvSpPr>
            <a:spLocks noGrp="1"/>
          </p:cNvSpPr>
          <p:nvPr>
            <p:ph type="dt" sz="half" idx="10"/>
            <p:custDataLst>
              <p:tags r:id="rId9"/>
            </p:custDataLst>
          </p:nvPr>
        </p:nvSpPr>
        <p:spPr/>
        <p:txBody>
          <a:bodyPr/>
          <a:lstStyle>
            <a:lvl1pPr>
              <a:defRPr baseline="0">
                <a:solidFill>
                  <a:schemeClr val="tx1">
                    <a:lumMod val="85000"/>
                    <a:lumOff val="15000"/>
                  </a:schemeClr>
                </a:solidFill>
                <a:latin typeface="Arial" panose="020B0604020202020204" pitchFamily="34" charset="0"/>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lvl1pPr>
              <a:defRPr baseline="0">
                <a:solidFill>
                  <a:schemeClr val="tx1">
                    <a:lumMod val="85000"/>
                    <a:lumOff val="15000"/>
                  </a:schemeClr>
                </a:solidFill>
                <a:latin typeface="Arial" panose="020B0604020202020204" pitchFamily="34" charset="0"/>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a:lstStyle>
            <a:lvl1pPr>
              <a:defRPr baseline="0">
                <a:solidFill>
                  <a:schemeClr val="tx1">
                    <a:lumMod val="85000"/>
                    <a:lumOff val="15000"/>
                  </a:schemeClr>
                </a:solidFill>
                <a:latin typeface="Arial" panose="020B0604020202020204" pitchFamily="34" charset="0"/>
              </a:defRPr>
            </a:lvl1pPr>
          </a:lstStyle>
          <a:p>
            <a:fld id="{49AE70B2-8BF9-45C0-BB95-33D1B9D3A854}" type="slidenum">
              <a:rPr lang="zh-CN" altLang="en-US" smtClean="0"/>
            </a:fld>
            <a:endParaRPr lang="zh-CN" altLang="en-US" dirty="0"/>
          </a:p>
        </p:txBody>
      </p:sp>
      <p:sp>
        <p:nvSpPr>
          <p:cNvPr id="9" name="内容占位符 8"/>
          <p:cNvSpPr>
            <a:spLocks noGrp="1"/>
          </p:cNvSpPr>
          <p:nvPr>
            <p:ph sz="quarter" idx="14"/>
            <p:custDataLst>
              <p:tags r:id="rId12"/>
            </p:custDataLst>
          </p:nvPr>
        </p:nvSpPr>
        <p:spPr>
          <a:xfrm>
            <a:off x="6242400" y="1663200"/>
            <a:ext cx="5367600" cy="2894400"/>
          </a:xfrm>
        </p:spPr>
        <p:txBody>
          <a:bodyPr>
            <a:normAutofit/>
          </a:bodyPr>
          <a:lstStyle>
            <a:lvl1pPr>
              <a:lnSpc>
                <a:spcPct val="130000"/>
              </a:lnSpc>
              <a:spcAft>
                <a:spcPts val="1000"/>
              </a:spcAft>
              <a:defRPr sz="1600" spc="150" baseline="0">
                <a:solidFill>
                  <a:schemeClr val="tx1">
                    <a:lumMod val="85000"/>
                    <a:lumOff val="15000"/>
                  </a:schemeClr>
                </a:solidFill>
                <a:latin typeface="Arial" panose="020B0604020202020204" pitchFamily="34" charset="0"/>
                <a:ea typeface="微软雅黑" panose="020B0503020204020204" charset="-122"/>
              </a:defRPr>
            </a:lvl1pPr>
            <a:lvl2pPr>
              <a:lnSpc>
                <a:spcPct val="130000"/>
              </a:lnSpc>
              <a:spcAft>
                <a:spcPts val="1000"/>
              </a:spcAft>
              <a:defRPr sz="1600" spc="150" baseline="0">
                <a:solidFill>
                  <a:schemeClr val="tx1">
                    <a:lumMod val="85000"/>
                    <a:lumOff val="15000"/>
                  </a:schemeClr>
                </a:solidFill>
                <a:latin typeface="Arial" panose="020B0604020202020204" pitchFamily="34" charset="0"/>
                <a:ea typeface="微软雅黑" panose="020B0503020204020204" charset="-122"/>
              </a:defRPr>
            </a:lvl2pPr>
            <a:lvl3pPr>
              <a:lnSpc>
                <a:spcPct val="130000"/>
              </a:lnSpc>
              <a:spcAft>
                <a:spcPts val="1000"/>
              </a:spcAft>
              <a:defRPr sz="1600" spc="150" baseline="0">
                <a:solidFill>
                  <a:schemeClr val="tx1">
                    <a:lumMod val="85000"/>
                    <a:lumOff val="15000"/>
                  </a:schemeClr>
                </a:solidFill>
                <a:latin typeface="Arial" panose="020B0604020202020204" pitchFamily="34" charset="0"/>
                <a:ea typeface="微软雅黑" panose="020B0503020204020204" charset="-122"/>
              </a:defRPr>
            </a:lvl3pPr>
            <a:lvl4pPr>
              <a:lnSpc>
                <a:spcPct val="130000"/>
              </a:lnSpc>
              <a:spcAft>
                <a:spcPts val="1000"/>
              </a:spcAft>
              <a:defRPr sz="1600" spc="150" baseline="0">
                <a:solidFill>
                  <a:schemeClr val="tx1">
                    <a:lumMod val="85000"/>
                    <a:lumOff val="15000"/>
                  </a:schemeClr>
                </a:solidFill>
                <a:latin typeface="Arial" panose="020B0604020202020204" pitchFamily="34" charset="0"/>
                <a:ea typeface="微软雅黑" panose="020B0503020204020204" charset="-122"/>
              </a:defRPr>
            </a:lvl4pPr>
            <a:lvl5pPr>
              <a:lnSpc>
                <a:spcPct val="130000"/>
              </a:lnSpc>
              <a:spcAft>
                <a:spcPts val="1000"/>
              </a:spcAft>
              <a:defRPr sz="1600" spc="15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a:t>单击此处编辑母版文本样式</a:t>
            </a:r>
            <a:endParaRPr lang="zh-CN" altLang="en-US"/>
          </a:p>
          <a:p>
            <a:pPr lvl="1"/>
            <a:r>
              <a:rPr lang="zh-CN" altLang="en-US" dirty="0">
                <a:sym typeface="+mn-ea"/>
              </a:rPr>
              <a:t>第</a:t>
            </a:r>
            <a:r>
              <a:rPr lang="zh-CN" altLang="en-US"/>
              <a:t>二级</a:t>
            </a:r>
            <a:endParaRPr lang="zh-CN" altLang="en-US"/>
          </a:p>
          <a:p>
            <a:pPr lvl="2"/>
            <a:r>
              <a:rPr lang="zh-CN" altLang="en-US" dirty="0">
                <a:sym typeface="+mn-ea"/>
              </a:rPr>
              <a:t>第</a:t>
            </a:r>
            <a:r>
              <a:rPr lang="zh-CN" altLang="en-US"/>
              <a:t>三级</a:t>
            </a:r>
            <a:endParaRPr lang="zh-CN" altLang="en-US"/>
          </a:p>
          <a:p>
            <a:pPr lvl="3"/>
            <a:r>
              <a:rPr lang="zh-CN" altLang="en-US" dirty="0">
                <a:sym typeface="+mn-ea"/>
              </a:rPr>
              <a:t>第</a:t>
            </a:r>
            <a:r>
              <a:rPr lang="zh-CN" altLang="en-US"/>
              <a:t>四级</a:t>
            </a:r>
            <a:endParaRPr lang="zh-CN" altLang="en-US"/>
          </a:p>
          <a:p>
            <a:pPr lvl="4"/>
            <a:r>
              <a:rPr lang="zh-CN" altLang="en-US" dirty="0">
                <a:sym typeface="+mn-ea"/>
              </a:rPr>
              <a:t>第</a:t>
            </a:r>
            <a:r>
              <a:rPr lang="zh-CN" altLang="en-US"/>
              <a:t>五级</a:t>
            </a:r>
            <a:endParaRPr lang="zh-CN" altLang="en-US"/>
          </a:p>
        </p:txBody>
      </p:sp>
      <p:sp>
        <p:nvSpPr>
          <p:cNvPr id="11" name="文本占位符 10"/>
          <p:cNvSpPr>
            <a:spLocks noGrp="1"/>
          </p:cNvSpPr>
          <p:nvPr>
            <p:ph type="body" sz="quarter" idx="15"/>
            <p:custDataLst>
              <p:tags r:id="rId13"/>
            </p:custDataLst>
          </p:nvPr>
        </p:nvSpPr>
        <p:spPr>
          <a:xfrm>
            <a:off x="572400" y="4816800"/>
            <a:ext cx="5342400" cy="781200"/>
          </a:xfrm>
        </p:spPr>
        <p:txBody>
          <a:bodyPr>
            <a:normAutofit/>
          </a:bodyPr>
          <a:lstStyle>
            <a:lvl1pPr marL="0" indent="0">
              <a:lnSpc>
                <a:spcPct val="130000"/>
              </a:lnSpc>
              <a:spcBef>
                <a:spcPts val="0"/>
              </a:spcBef>
              <a:spcAft>
                <a:spcPts val="1000"/>
              </a:spcAft>
              <a:buNone/>
              <a:defRPr sz="1600" spc="150"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4"/>
            </p:custDataLst>
          </p:nvPr>
        </p:nvSpPr>
        <p:spPr>
          <a:xfrm>
            <a:off x="6253200" y="4813200"/>
            <a:ext cx="5367600" cy="781200"/>
          </a:xfrm>
        </p:spPr>
        <p:txBody>
          <a:bodyPr>
            <a:normAutofit/>
          </a:bodyPr>
          <a:lstStyle>
            <a:lvl1pPr marL="0" indent="0">
              <a:lnSpc>
                <a:spcPct val="130000"/>
              </a:lnSpc>
              <a:spcBef>
                <a:spcPts val="0"/>
              </a:spcBef>
              <a:spcAft>
                <a:spcPts val="1000"/>
              </a:spcAft>
              <a:buNone/>
              <a:defRPr sz="1600" spc="150"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2" name="矩形 11"/>
          <p:cNvSpPr/>
          <p:nvPr userDrawn="1">
            <p:custDataLst>
              <p:tags r:id="rId2"/>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sym typeface="+mn-ea"/>
            </a:endParaRPr>
          </a:p>
        </p:txBody>
      </p:sp>
      <p:grpSp>
        <p:nvGrpSpPr>
          <p:cNvPr id="19" name="组合 18"/>
          <p:cNvGrpSpPr/>
          <p:nvPr userDrawn="1">
            <p:custDataLst>
              <p:tags r:id="rId3"/>
            </p:custDataLst>
          </p:nvPr>
        </p:nvGrpSpPr>
        <p:grpSpPr>
          <a:xfrm>
            <a:off x="0" y="4462145"/>
            <a:ext cx="2067560" cy="2386965"/>
            <a:chOff x="0" y="4462199"/>
            <a:chExt cx="2587015" cy="2386801"/>
          </a:xfrm>
        </p:grpSpPr>
        <p:sp>
          <p:nvSpPr>
            <p:cNvPr id="20" name="任意多边形: 形状 19"/>
            <p:cNvSpPr/>
            <p:nvPr>
              <p:custDataLst>
                <p:tags r:id="rId4"/>
              </p:custDataLst>
            </p:nvPr>
          </p:nvSpPr>
          <p:spPr>
            <a:xfrm flipH="1">
              <a:off x="1229405" y="5463474"/>
              <a:ext cx="1357610" cy="1385526"/>
            </a:xfrm>
            <a:custGeom>
              <a:avLst/>
              <a:gdLst>
                <a:gd name="connsiteX0" fmla="*/ 551985 w 826176"/>
                <a:gd name="connsiteY0" fmla="*/ 0 h 843164"/>
                <a:gd name="connsiteX1" fmla="*/ 826176 w 826176"/>
                <a:gd name="connsiteY1" fmla="*/ 418831 h 843164"/>
                <a:gd name="connsiteX2" fmla="*/ 551984 w 826176"/>
                <a:gd name="connsiteY2" fmla="*/ 843164 h 843164"/>
                <a:gd name="connsiteX3" fmla="*/ 0 w 826176"/>
                <a:gd name="connsiteY3" fmla="*/ 843164 h 843164"/>
              </a:gdLst>
              <a:ahLst/>
              <a:cxnLst>
                <a:cxn ang="0">
                  <a:pos x="connsiteX0" y="connsiteY0"/>
                </a:cxn>
                <a:cxn ang="0">
                  <a:pos x="connsiteX1" y="connsiteY1"/>
                </a:cxn>
                <a:cxn ang="0">
                  <a:pos x="connsiteX2" y="connsiteY2"/>
                </a:cxn>
                <a:cxn ang="0">
                  <a:pos x="connsiteX3" y="connsiteY3"/>
                </a:cxn>
              </a:cxnLst>
              <a:rect l="l" t="t" r="r" b="b"/>
              <a:pathLst>
                <a:path w="826176" h="843164">
                  <a:moveTo>
                    <a:pt x="551985" y="0"/>
                  </a:moveTo>
                  <a:lnTo>
                    <a:pt x="826176" y="418831"/>
                  </a:lnTo>
                  <a:lnTo>
                    <a:pt x="551984" y="843164"/>
                  </a:lnTo>
                  <a:lnTo>
                    <a:pt x="0" y="84316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kumimoji="1" lang="zh-CN" altLang="en-US" baseline="0" dirty="0">
                  <a:solidFill>
                    <a:schemeClr val="tx1">
                      <a:lumMod val="85000"/>
                      <a:lumOff val="15000"/>
                    </a:schemeClr>
                  </a:solidFill>
                  <a:latin typeface="Arial" panose="020B0604020202020204" pitchFamily="34" charset="0"/>
                </a:rPr>
                <a:t> </a:t>
              </a:r>
              <a:endParaRPr kumimoji="1" lang="zh-CN" altLang="en-US" baseline="0" dirty="0">
                <a:solidFill>
                  <a:schemeClr val="tx1">
                    <a:lumMod val="85000"/>
                    <a:lumOff val="15000"/>
                  </a:schemeClr>
                </a:solidFill>
                <a:latin typeface="Arial" panose="020B0604020202020204" pitchFamily="34" charset="0"/>
              </a:endParaRPr>
            </a:p>
          </p:txBody>
        </p:sp>
        <p:sp>
          <p:nvSpPr>
            <p:cNvPr id="21" name="三角形 7"/>
            <p:cNvSpPr/>
            <p:nvPr>
              <p:custDataLst>
                <p:tags r:id="rId5"/>
              </p:custDataLst>
            </p:nvPr>
          </p:nvSpPr>
          <p:spPr>
            <a:xfrm flipH="1">
              <a:off x="0" y="4462199"/>
              <a:ext cx="1542284" cy="2386801"/>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aseline="0" dirty="0">
                <a:solidFill>
                  <a:schemeClr val="tx1">
                    <a:lumMod val="85000"/>
                    <a:lumOff val="15000"/>
                  </a:schemeClr>
                </a:solidFill>
                <a:latin typeface="Arial" panose="020B0604020202020204" pitchFamily="34" charset="0"/>
              </a:endParaRPr>
            </a:p>
          </p:txBody>
        </p:sp>
        <p:sp>
          <p:nvSpPr>
            <p:cNvPr id="22" name="三角形 8"/>
            <p:cNvSpPr/>
            <p:nvPr>
              <p:custDataLst>
                <p:tags r:id="rId6"/>
              </p:custDataLst>
            </p:nvPr>
          </p:nvSpPr>
          <p:spPr>
            <a:xfrm rot="10800000" flipH="1">
              <a:off x="757198" y="5462956"/>
              <a:ext cx="810531" cy="601211"/>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aseline="0">
                <a:solidFill>
                  <a:schemeClr val="tx1">
                    <a:lumMod val="85000"/>
                    <a:lumOff val="15000"/>
                  </a:schemeClr>
                </a:solidFill>
                <a:latin typeface="Arial" panose="020B0604020202020204" pitchFamily="34" charset="0"/>
              </a:endParaRPr>
            </a:p>
          </p:txBody>
        </p:sp>
      </p:grpSp>
      <p:grpSp>
        <p:nvGrpSpPr>
          <p:cNvPr id="23" name="组合 22"/>
          <p:cNvGrpSpPr/>
          <p:nvPr userDrawn="1">
            <p:custDataLst>
              <p:tags r:id="rId7"/>
            </p:custDataLst>
          </p:nvPr>
        </p:nvGrpSpPr>
        <p:grpSpPr>
          <a:xfrm rot="10800000">
            <a:off x="10121900" y="0"/>
            <a:ext cx="2067560" cy="2386965"/>
            <a:chOff x="0" y="4462199"/>
            <a:chExt cx="2587015" cy="2386801"/>
          </a:xfrm>
        </p:grpSpPr>
        <p:sp>
          <p:nvSpPr>
            <p:cNvPr id="24" name="任意多边形: 形状 23"/>
            <p:cNvSpPr/>
            <p:nvPr>
              <p:custDataLst>
                <p:tags r:id="rId8"/>
              </p:custDataLst>
            </p:nvPr>
          </p:nvSpPr>
          <p:spPr>
            <a:xfrm flipH="1">
              <a:off x="1229405" y="5463474"/>
              <a:ext cx="1357610" cy="1385526"/>
            </a:xfrm>
            <a:custGeom>
              <a:avLst/>
              <a:gdLst>
                <a:gd name="connsiteX0" fmla="*/ 551985 w 826176"/>
                <a:gd name="connsiteY0" fmla="*/ 0 h 843164"/>
                <a:gd name="connsiteX1" fmla="*/ 826176 w 826176"/>
                <a:gd name="connsiteY1" fmla="*/ 418831 h 843164"/>
                <a:gd name="connsiteX2" fmla="*/ 551984 w 826176"/>
                <a:gd name="connsiteY2" fmla="*/ 843164 h 843164"/>
                <a:gd name="connsiteX3" fmla="*/ 0 w 826176"/>
                <a:gd name="connsiteY3" fmla="*/ 843164 h 843164"/>
              </a:gdLst>
              <a:ahLst/>
              <a:cxnLst>
                <a:cxn ang="0">
                  <a:pos x="connsiteX0" y="connsiteY0"/>
                </a:cxn>
                <a:cxn ang="0">
                  <a:pos x="connsiteX1" y="connsiteY1"/>
                </a:cxn>
                <a:cxn ang="0">
                  <a:pos x="connsiteX2" y="connsiteY2"/>
                </a:cxn>
                <a:cxn ang="0">
                  <a:pos x="connsiteX3" y="connsiteY3"/>
                </a:cxn>
              </a:cxnLst>
              <a:rect l="l" t="t" r="r" b="b"/>
              <a:pathLst>
                <a:path w="826176" h="843164">
                  <a:moveTo>
                    <a:pt x="551985" y="0"/>
                  </a:moveTo>
                  <a:lnTo>
                    <a:pt x="826176" y="418831"/>
                  </a:lnTo>
                  <a:lnTo>
                    <a:pt x="551984" y="843164"/>
                  </a:lnTo>
                  <a:lnTo>
                    <a:pt x="0" y="84316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kumimoji="1" lang="zh-CN" altLang="en-US" baseline="0" dirty="0">
                  <a:solidFill>
                    <a:schemeClr val="tx1">
                      <a:lumMod val="85000"/>
                      <a:lumOff val="15000"/>
                    </a:schemeClr>
                  </a:solidFill>
                  <a:latin typeface="Arial" panose="020B0604020202020204" pitchFamily="34" charset="0"/>
                </a:rPr>
                <a:t> </a:t>
              </a:r>
              <a:endParaRPr kumimoji="1" lang="zh-CN" altLang="en-US" baseline="0" dirty="0">
                <a:solidFill>
                  <a:schemeClr val="tx1">
                    <a:lumMod val="85000"/>
                    <a:lumOff val="15000"/>
                  </a:schemeClr>
                </a:solidFill>
                <a:latin typeface="Arial" panose="020B0604020202020204" pitchFamily="34" charset="0"/>
              </a:endParaRPr>
            </a:p>
          </p:txBody>
        </p:sp>
        <p:sp>
          <p:nvSpPr>
            <p:cNvPr id="25" name="三角形 7"/>
            <p:cNvSpPr/>
            <p:nvPr>
              <p:custDataLst>
                <p:tags r:id="rId9"/>
              </p:custDataLst>
            </p:nvPr>
          </p:nvSpPr>
          <p:spPr>
            <a:xfrm flipH="1">
              <a:off x="0" y="4462199"/>
              <a:ext cx="1542284" cy="2386801"/>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aseline="0">
                <a:solidFill>
                  <a:schemeClr val="tx1">
                    <a:lumMod val="85000"/>
                    <a:lumOff val="15000"/>
                  </a:schemeClr>
                </a:solidFill>
                <a:latin typeface="Arial" panose="020B0604020202020204" pitchFamily="34" charset="0"/>
              </a:endParaRPr>
            </a:p>
          </p:txBody>
        </p:sp>
        <p:sp>
          <p:nvSpPr>
            <p:cNvPr id="26" name="三角形 8"/>
            <p:cNvSpPr/>
            <p:nvPr>
              <p:custDataLst>
                <p:tags r:id="rId10"/>
              </p:custDataLst>
            </p:nvPr>
          </p:nvSpPr>
          <p:spPr>
            <a:xfrm rot="10800000" flipH="1">
              <a:off x="757198" y="5462956"/>
              <a:ext cx="810531" cy="601211"/>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aseline="0">
                <a:solidFill>
                  <a:schemeClr val="tx1">
                    <a:lumMod val="85000"/>
                    <a:lumOff val="15000"/>
                  </a:schemeClr>
                </a:solidFill>
                <a:latin typeface="Arial" panose="020B0604020202020204" pitchFamily="34" charset="0"/>
              </a:endParaRPr>
            </a:p>
          </p:txBody>
        </p:sp>
      </p:grpSp>
      <p:sp>
        <p:nvSpPr>
          <p:cNvPr id="2" name="标题 1"/>
          <p:cNvSpPr>
            <a:spLocks noGrp="1"/>
          </p:cNvSpPr>
          <p:nvPr userDrawn="1">
            <p:ph type="title" hasCustomPrompt="1"/>
            <p:custDataLst>
              <p:tags r:id="rId11"/>
            </p:custDataLst>
          </p:nvPr>
        </p:nvSpPr>
        <p:spPr>
          <a:xfrm>
            <a:off x="1522800" y="1339200"/>
            <a:ext cx="9144000" cy="2386800"/>
          </a:xfrm>
        </p:spPr>
        <p:txBody>
          <a:bodyPr lIns="90000" tIns="46800" rIns="90000" bIns="46800" anchor="b">
            <a:normAutofit/>
          </a:bodyPr>
          <a:lstStyle>
            <a:lvl1pPr algn="ctr">
              <a:defRPr sz="6000" b="1" strike="noStrike" spc="2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userDrawn="1">
            <p:ph type="dt" sz="half" idx="10"/>
            <p:custDataLst>
              <p:tags r:id="rId12"/>
            </p:custDataLst>
          </p:nvPr>
        </p:nvSpPr>
        <p:spPr/>
        <p:txBody>
          <a:bodyPr/>
          <a:lstStyle>
            <a:lvl1pPr>
              <a:defRPr baseline="0">
                <a:solidFill>
                  <a:schemeClr val="tx1">
                    <a:lumMod val="85000"/>
                    <a:lumOff val="15000"/>
                  </a:schemeClr>
                </a:solidFill>
                <a:latin typeface="Arial" panose="020B0604020202020204" pitchFamily="34" charset="0"/>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13"/>
            </p:custDataLst>
          </p:nvPr>
        </p:nvSpPr>
        <p:spPr/>
        <p:txBody>
          <a:bodyPr/>
          <a:lstStyle>
            <a:lvl1pPr>
              <a:defRPr baseline="0">
                <a:solidFill>
                  <a:schemeClr val="tx1">
                    <a:lumMod val="85000"/>
                    <a:lumOff val="15000"/>
                  </a:schemeClr>
                </a:solidFill>
                <a:latin typeface="Arial" panose="020B0604020202020204" pitchFamily="34" charset="0"/>
              </a:defRPr>
            </a:lvl1pPr>
          </a:lstStyle>
          <a:p>
            <a:endParaRPr lang="zh-CN" altLang="en-US" dirty="0"/>
          </a:p>
        </p:txBody>
      </p:sp>
      <p:sp>
        <p:nvSpPr>
          <p:cNvPr id="5" name="灯片编号占位符 4"/>
          <p:cNvSpPr>
            <a:spLocks noGrp="1"/>
          </p:cNvSpPr>
          <p:nvPr userDrawn="1">
            <p:ph type="sldNum" sz="quarter" idx="12"/>
            <p:custDataLst>
              <p:tags r:id="rId14"/>
            </p:custDataLst>
          </p:nvPr>
        </p:nvSpPr>
        <p:spPr/>
        <p:txBody>
          <a:bodyPr/>
          <a:lstStyle>
            <a:lvl1pPr>
              <a:defRPr baseline="0">
                <a:solidFill>
                  <a:schemeClr val="tx1">
                    <a:lumMod val="85000"/>
                    <a:lumOff val="15000"/>
                  </a:schemeClr>
                </a:solidFill>
                <a:latin typeface="Arial" panose="020B0604020202020204" pitchFamily="34" charset="0"/>
              </a:defRPr>
            </a:lvl1pPr>
          </a:lstStyle>
          <a:p>
            <a:fld id="{49AE70B2-8BF9-45C0-BB95-33D1B9D3A854}" type="slidenum">
              <a:rPr lang="zh-CN" altLang="en-US" smtClean="0"/>
            </a:fld>
            <a:endParaRPr lang="zh-CN" altLang="en-US" dirty="0"/>
          </a:p>
        </p:txBody>
      </p:sp>
      <p:sp>
        <p:nvSpPr>
          <p:cNvPr id="7" name="文本占位符 6"/>
          <p:cNvSpPr>
            <a:spLocks noGrp="1"/>
          </p:cNvSpPr>
          <p:nvPr userDrawn="1">
            <p:ph type="body" sz="quarter" idx="13"/>
            <p:custDataLst>
              <p:tags r:id="rId15"/>
            </p:custDataLst>
          </p:nvPr>
        </p:nvSpPr>
        <p:spPr>
          <a:xfrm>
            <a:off x="1522413" y="3862800"/>
            <a:ext cx="9144000" cy="1656000"/>
          </a:xfrm>
        </p:spPr>
        <p:txBody>
          <a:bodyPr lIns="90000" tIns="46800" rIns="90000" bIns="46800">
            <a:normAutofit/>
          </a:bodyPr>
          <a:lstStyle>
            <a:lvl1pPr marL="0" indent="0" algn="ctr">
              <a:lnSpc>
                <a:spcPct val="130000"/>
              </a:lnSpc>
              <a:spcBef>
                <a:spcPts val="0"/>
              </a:spcBef>
              <a:spcAft>
                <a:spcPts val="1000"/>
              </a:spcAft>
              <a:buNone/>
              <a:defRPr sz="1600" spc="150"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5" name="图片 4"/>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380"/>
            <a:ext cx="12192000" cy="6857239"/>
          </a:xfrm>
          <a:prstGeom prst="rect">
            <a:avLst/>
          </a:prstGeom>
        </p:spPr>
      </p:pic>
      <p:sp>
        <p:nvSpPr>
          <p:cNvPr id="16" name="日期占位符 15"/>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2" name="副标题 3"/>
          <p:cNvSpPr/>
          <p:nvPr>
            <p:ph type="subTitle" idx="3" hasCustomPrompt="1"/>
            <p:custDataLst>
              <p:tags r:id="rId4"/>
            </p:custDataLst>
          </p:nvPr>
        </p:nvSpPr>
        <p:spPr>
          <a:xfrm>
            <a:off x="1652270" y="3473668"/>
            <a:ext cx="8890064" cy="1156533"/>
          </a:xfrm>
        </p:spPr>
        <p:txBody>
          <a:bodyPr vert="horz" wrap="square" lIns="0" tIns="0" rIns="0" bIns="0" rtlCol="0" anchor="t" anchorCtr="0">
            <a:normAutofit/>
          </a:bodyPr>
          <a:lstStyle>
            <a:lvl1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kumimoji="0" lang="zh-CN" altLang="en-US" sz="2800" b="0" i="0" u="none" strike="noStrike" kern="1200" cap="none" spc="200" normalizeH="0" baseline="0" noProof="0" dirty="0">
                <a:ln>
                  <a:noFill/>
                </a:ln>
                <a:solidFill>
                  <a:schemeClr val="dk1">
                    <a:lumMod val="65000"/>
                    <a:lumOff val="35000"/>
                  </a:schemeClr>
                </a:solidFill>
                <a:effectLst/>
                <a:uLnTx/>
                <a:uFillTx/>
                <a:latin typeface="Arial" panose="020B0604020202020204" pitchFamily="34" charset="0"/>
                <a:ea typeface="微软雅黑" panose="020B0503020204020204" charset="-122"/>
                <a:cs typeface="微软雅黑" panose="020B0503020204020204" charset="-122"/>
                <a:sym typeface="+mn-ea"/>
              </a:defRPr>
            </a:lvl1pPr>
            <a:lvl2pPr marL="457200" indent="0" algn="ctr" defTabSz="914400" rtl="0" eaLnBrk="1" fontAlgn="auto" latinLnBrk="0" hangingPunct="1">
              <a:lnSpc>
                <a:spcPct val="12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914400" indent="0" algn="ctr" defTabSz="914400" rtl="0" eaLnBrk="1" fontAlgn="auto" latinLnBrk="0" hangingPunct="1">
              <a:lnSpc>
                <a:spcPct val="120000"/>
              </a:lnSpc>
              <a:spcBef>
                <a:spcPts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371600" indent="0" algn="ctr" defTabSz="914400" rtl="0" eaLnBrk="1" fontAlgn="auto" latinLnBrk="0" hangingPunct="1">
              <a:lnSpc>
                <a:spcPct val="12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1828800" indent="0" algn="ctr" defTabSz="914400" rtl="0" eaLnBrk="1" fontAlgn="auto" latinLnBrk="0" hangingPunct="1">
              <a:lnSpc>
                <a:spcPct val="12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r>
              <a:rPr>
                <a:sym typeface="+mn-ea"/>
              </a:rPr>
              <a:t>单击此处编辑副标题</a:t>
            </a:r>
            <a:endParaRPr>
              <a:sym typeface="+mn-ea"/>
            </a:endParaRPr>
          </a:p>
        </p:txBody>
      </p:sp>
      <p:sp>
        <p:nvSpPr>
          <p:cNvPr id="3" name="标题 4"/>
          <p:cNvSpPr>
            <a:spLocks noGrp="1"/>
          </p:cNvSpPr>
          <p:nvPr>
            <p:ph type="ctrTitle" idx="2" hasCustomPrompt="1"/>
            <p:custDataLst>
              <p:tags r:id="rId5"/>
            </p:custDataLst>
          </p:nvPr>
        </p:nvSpPr>
        <p:spPr>
          <a:xfrm>
            <a:off x="1652270" y="2227797"/>
            <a:ext cx="8890064" cy="1112520"/>
          </a:xfrm>
        </p:spPr>
        <p:txBody>
          <a:bodyPr vert="horz" wrap="square" lIns="0" tIns="0" rIns="0" bIns="0" rtlCol="0" anchor="b" anchorCtr="0">
            <a:normAutofit lnSpcReduction="10000"/>
          </a:bodyPr>
          <a:lstStyle>
            <a:lvl1pPr marL="0" marR="0" algn="ctr" defTabSz="914400" rtl="0" eaLnBrk="1" fontAlgn="auto" latinLnBrk="0" hangingPunct="1">
              <a:lnSpc>
                <a:spcPct val="100000"/>
              </a:lnSpc>
              <a:spcBef>
                <a:spcPct val="0"/>
              </a:spcBef>
              <a:buClrTx/>
              <a:buSzTx/>
              <a:buFontTx/>
              <a:buNone/>
              <a:defRPr kumimoji="0" lang="zh-CN" altLang="en-US" sz="7225" b="1" i="0" u="none" strike="noStrike" kern="1200" cap="none" spc="700" normalizeH="0" baseline="0" noProof="1" dirty="0">
                <a:solidFill>
                  <a:schemeClr val="dk1">
                    <a:lumMod val="85000"/>
                    <a:lumOff val="15000"/>
                  </a:schemeClr>
                </a:solidFill>
                <a:uFillTx/>
                <a:latin typeface="Arial" panose="020B0604020202020204" pitchFamily="34" charset="0"/>
                <a:ea typeface="汉仪旗黑-85S" panose="00020600040101010101" pitchFamily="18" charset="-122"/>
                <a:cs typeface="+mj-cs"/>
              </a:defRPr>
            </a:lvl1pPr>
          </a:lstStyle>
          <a:p>
            <a:pPr lvl="0"/>
            <a:r>
              <a:rPr>
                <a:sym typeface="+mn-ea"/>
              </a:rPr>
              <a:t>编辑标题</a:t>
            </a:r>
            <a:endParaRPr>
              <a:sym typeface="+mn-e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grpSp>
        <p:nvGrpSpPr>
          <p:cNvPr id="7" name="组合 6"/>
          <p:cNvGrpSpPr/>
          <p:nvPr userDrawn="1">
            <p:custDataLst>
              <p:tags r:id="rId2"/>
            </p:custDataLst>
          </p:nvPr>
        </p:nvGrpSpPr>
        <p:grpSpPr>
          <a:xfrm>
            <a:off x="10638971" y="5416757"/>
            <a:ext cx="1553029" cy="1432837"/>
            <a:chOff x="10898414" y="5656121"/>
            <a:chExt cx="1293586" cy="1193473"/>
          </a:xfrm>
        </p:grpSpPr>
        <p:sp>
          <p:nvSpPr>
            <p:cNvPr id="8" name="任意多边形: 形状 7"/>
            <p:cNvSpPr/>
            <p:nvPr>
              <p:custDataLst>
                <p:tags r:id="rId3"/>
              </p:custDataLst>
            </p:nvPr>
          </p:nvSpPr>
          <p:spPr>
            <a:xfrm>
              <a:off x="10898414" y="6156789"/>
              <a:ext cx="678846" cy="692805"/>
            </a:xfrm>
            <a:custGeom>
              <a:avLst/>
              <a:gdLst>
                <a:gd name="connsiteX0" fmla="*/ 551985 w 826176"/>
                <a:gd name="connsiteY0" fmla="*/ 0 h 843164"/>
                <a:gd name="connsiteX1" fmla="*/ 826176 w 826176"/>
                <a:gd name="connsiteY1" fmla="*/ 418831 h 843164"/>
                <a:gd name="connsiteX2" fmla="*/ 551984 w 826176"/>
                <a:gd name="connsiteY2" fmla="*/ 843164 h 843164"/>
                <a:gd name="connsiteX3" fmla="*/ 0 w 826176"/>
                <a:gd name="connsiteY3" fmla="*/ 843164 h 843164"/>
              </a:gdLst>
              <a:ahLst/>
              <a:cxnLst>
                <a:cxn ang="0">
                  <a:pos x="connsiteX0" y="connsiteY0"/>
                </a:cxn>
                <a:cxn ang="0">
                  <a:pos x="connsiteX1" y="connsiteY1"/>
                </a:cxn>
                <a:cxn ang="0">
                  <a:pos x="connsiteX2" y="connsiteY2"/>
                </a:cxn>
                <a:cxn ang="0">
                  <a:pos x="connsiteX3" y="connsiteY3"/>
                </a:cxn>
              </a:cxnLst>
              <a:rect l="l" t="t" r="r" b="b"/>
              <a:pathLst>
                <a:path w="826176" h="843164">
                  <a:moveTo>
                    <a:pt x="551985" y="0"/>
                  </a:moveTo>
                  <a:lnTo>
                    <a:pt x="826176" y="418831"/>
                  </a:lnTo>
                  <a:lnTo>
                    <a:pt x="551984" y="843164"/>
                  </a:lnTo>
                  <a:lnTo>
                    <a:pt x="0" y="84316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kumimoji="1" lang="zh-CN" altLang="en-US" dirty="0">
                  <a:solidFill>
                    <a:schemeClr val="tx1">
                      <a:lumMod val="85000"/>
                      <a:lumOff val="15000"/>
                    </a:schemeClr>
                  </a:solidFill>
                </a:rPr>
                <a:t> </a:t>
              </a:r>
              <a:endParaRPr kumimoji="1" lang="zh-CN" altLang="en-US" dirty="0">
                <a:solidFill>
                  <a:schemeClr val="tx1">
                    <a:lumMod val="85000"/>
                    <a:lumOff val="15000"/>
                  </a:schemeClr>
                </a:solidFill>
              </a:endParaRPr>
            </a:p>
          </p:txBody>
        </p:sp>
        <p:sp>
          <p:nvSpPr>
            <p:cNvPr id="9" name="三角形 7"/>
            <p:cNvSpPr/>
            <p:nvPr>
              <p:custDataLst>
                <p:tags r:id="rId4"/>
              </p:custDataLst>
            </p:nvPr>
          </p:nvSpPr>
          <p:spPr>
            <a:xfrm>
              <a:off x="11420811" y="5656121"/>
              <a:ext cx="771189" cy="1193473"/>
            </a:xfrm>
            <a:prstGeom prst="triangle">
              <a:avLst>
                <a:gd name="adj" fmla="val 1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lumMod val="85000"/>
                    <a:lumOff val="15000"/>
                  </a:schemeClr>
                </a:solidFill>
              </a:endParaRPr>
            </a:p>
          </p:txBody>
        </p:sp>
        <p:sp>
          <p:nvSpPr>
            <p:cNvPr id="10" name="三角形 8"/>
            <p:cNvSpPr/>
            <p:nvPr>
              <p:custDataLst>
                <p:tags r:id="rId5"/>
              </p:custDataLst>
            </p:nvPr>
          </p:nvSpPr>
          <p:spPr>
            <a:xfrm rot="10800000">
              <a:off x="11408088" y="6156530"/>
              <a:ext cx="405290" cy="300624"/>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grpSp>
      <p:sp>
        <p:nvSpPr>
          <p:cNvPr id="2" name="标题 1"/>
          <p:cNvSpPr>
            <a:spLocks noGrp="1"/>
          </p:cNvSpPr>
          <p:nvPr>
            <p:ph type="title"/>
            <p:custDataLst>
              <p:tags r:id="rId6"/>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7"/>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8"/>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a:lstStyle>
            <a:lvl1pPr>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10"/>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8" name="图片 7"/>
          <p:cNvPicPr>
            <a:picLocks noChangeAspect="1"/>
          </p:cNvPicPr>
          <p:nvPr>
            <p:custDataLst>
              <p:tags r:id="rId2"/>
            </p:custDataLst>
          </p:nvPr>
        </p:nvPicPr>
        <p:blipFill>
          <a:blip r:embed="rId3"/>
          <a:stretch>
            <a:fillRect/>
          </a:stretch>
        </p:blipFill>
        <p:spPr>
          <a:xfrm>
            <a:off x="0" y="0"/>
            <a:ext cx="720090" cy="720090"/>
          </a:xfrm>
          <a:prstGeom prst="rect">
            <a:avLst/>
          </a:prstGeom>
        </p:spPr>
      </p:pic>
      <p:pic>
        <p:nvPicPr>
          <p:cNvPr id="7" name="图片 6"/>
          <p:cNvPicPr>
            <a:picLocks noChangeAspect="1"/>
          </p:cNvPicPr>
          <p:nvPr>
            <p:custDataLst>
              <p:tags r:id="rId4"/>
            </p:custDataLst>
          </p:nvPr>
        </p:nvPicPr>
        <p:blipFill>
          <a:blip r:embed="rId5"/>
          <a:stretch>
            <a:fillRect/>
          </a:stretch>
        </p:blipFill>
        <p:spPr>
          <a:xfrm>
            <a:off x="11471910" y="6137910"/>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nvPr>
        </p:nvSpPr>
        <p:spPr>
          <a:xfrm>
            <a:off x="669882" y="952508"/>
            <a:ext cx="10852237"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3" name="图形 3"/>
          <p:cNvPicPr>
            <a:picLocks noChangeAspect="1"/>
          </p:cNvPicPr>
          <p:nvPr>
            <p:custDataLst>
              <p:tags r:id="rId2"/>
            </p:custDataLst>
          </p:nvPr>
        </p:nvPicPr>
        <p:blipFill>
          <a:blip r:embed="rId3">
            <a:extLst>
              <a:ext uri="{96DAC541-7B7A-43D3-8B79-37D633B846F1}">
                <asvg:svgBlip xmlns:asvg="http://schemas.microsoft.com/office/drawing/2016/SVG/main" r:embed="rId4"/>
              </a:ext>
            </a:extLst>
          </a:blip>
          <a:stretch>
            <a:fillRect/>
          </a:stretch>
        </p:blipFill>
        <p:spPr>
          <a:xfrm>
            <a:off x="215153" y="1963930"/>
            <a:ext cx="3235350" cy="2930129"/>
          </a:xfrm>
          <a:prstGeom prst="rect">
            <a:avLst/>
          </a:prstGeom>
        </p:spPr>
      </p:pic>
      <p:pic>
        <p:nvPicPr>
          <p:cNvPr id="2" name="图片 1"/>
          <p:cNvPicPr>
            <a:picLocks noChangeAspect="1"/>
          </p:cNvPicPr>
          <p:nvPr>
            <p:custDataLst>
              <p:tags r:id="rId5"/>
            </p:custDataLst>
          </p:nvPr>
        </p:nvPicPr>
        <p:blipFill>
          <a:blip r:embed="rId6"/>
          <a:stretch>
            <a:fillRect/>
          </a:stretch>
        </p:blipFill>
        <p:spPr>
          <a:xfrm>
            <a:off x="11471910" y="6137910"/>
            <a:ext cx="720090" cy="720090"/>
          </a:xfrm>
          <a:prstGeom prst="rect">
            <a:avLst/>
          </a:prstGeom>
        </p:spPr>
      </p:pic>
      <p:pic>
        <p:nvPicPr>
          <p:cNvPr id="7" name="图片 6"/>
          <p:cNvPicPr>
            <a:picLocks noChangeAspect="1"/>
          </p:cNvPicPr>
          <p:nvPr>
            <p:custDataLst>
              <p:tags r:id="rId7"/>
            </p:custDataLst>
          </p:nvPr>
        </p:nvPicPr>
        <p:blipFill>
          <a:blip r:embed="rId8"/>
          <a:stretch>
            <a:fillRect/>
          </a:stretch>
        </p:blipFill>
        <p:spPr>
          <a:xfrm>
            <a:off x="11471910" y="0"/>
            <a:ext cx="720090" cy="720090"/>
          </a:xfrm>
          <a:prstGeom prst="rect">
            <a:avLst/>
          </a:prstGeom>
        </p:spPr>
      </p:pic>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8" name="副标题 2"/>
          <p:cNvSpPr/>
          <p:nvPr>
            <p:ph type="subTitle" idx="3" hasCustomPrompt="1"/>
            <p:custDataLst>
              <p:tags r:id="rId9"/>
            </p:custDataLst>
          </p:nvPr>
        </p:nvSpPr>
        <p:spPr>
          <a:xfrm>
            <a:off x="4521236" y="2976598"/>
            <a:ext cx="6857365" cy="825334"/>
          </a:xfrm>
        </p:spPr>
        <p:txBody>
          <a:bodyPr vert="horz" wrap="square" lIns="0" tIns="0" rIns="0" bIns="0" rtlCol="0">
            <a:normAutofit lnSpcReduction="10000"/>
          </a:bodyPr>
          <a:lstStyle>
            <a:lvl1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kumimoji="0" lang="zh-CN" altLang="en-US" sz="1800" b="0" i="0" u="none" strike="noStrike" kern="1200" cap="none" spc="200" normalizeH="0" baseline="0" noProof="0" dirty="0">
                <a:ln>
                  <a:noFill/>
                </a:ln>
                <a:solidFill>
                  <a:schemeClr val="dk1">
                    <a:lumMod val="65000"/>
                    <a:lumOff val="35000"/>
                  </a:schemeClr>
                </a:solidFill>
                <a:effectLst/>
                <a:uLnTx/>
                <a:uFillTx/>
                <a:latin typeface="Arial" panose="020B0604020202020204" pitchFamily="34" charset="0"/>
                <a:ea typeface="微软雅黑" panose="020B0503020204020204" charset="-122"/>
                <a:cs typeface="+mn-cs"/>
              </a:defRPr>
            </a:lvl1pPr>
            <a:lvl2pPr marL="4572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2pPr>
            <a:lvl3pPr marL="914400" indent="0" algn="ctr"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3pPr>
            <a:lvl4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4pPr>
            <a:lvl5pPr marL="18288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r>
              <a:rPr>
                <a:sym typeface="+mn-ea"/>
              </a:rPr>
              <a:t>单击此处编辑副标题</a:t>
            </a:r>
            <a:endParaRPr>
              <a:sym typeface="+mn-ea"/>
            </a:endParaRPr>
          </a:p>
        </p:txBody>
      </p:sp>
      <p:sp>
        <p:nvSpPr>
          <p:cNvPr id="9" name="标题 3"/>
          <p:cNvSpPr/>
          <p:nvPr>
            <p:ph type="ctrTitle" idx="2" hasCustomPrompt="1"/>
            <p:custDataLst>
              <p:tags r:id="rId10"/>
            </p:custDataLst>
          </p:nvPr>
        </p:nvSpPr>
        <p:spPr>
          <a:xfrm>
            <a:off x="4521236" y="2000603"/>
            <a:ext cx="6858000" cy="845820"/>
          </a:xfrm>
        </p:spPr>
        <p:txBody>
          <a:bodyPr vert="horz" wrap="square" lIns="0" tIns="0" rIns="0" bIns="0" rtlCol="0" anchor="b" anchorCtr="0">
            <a:normAutofit fontScale="90000"/>
          </a:bodyPr>
          <a:lstStyle>
            <a:lvl1pPr marL="0" marR="0" lvl="0" algn="l" defTabSz="914400" rtl="0" eaLnBrk="1" fontAlgn="auto" latinLnBrk="0" hangingPunct="1">
              <a:lnSpc>
                <a:spcPct val="100000"/>
              </a:lnSpc>
              <a:spcBef>
                <a:spcPct val="0"/>
              </a:spcBef>
              <a:spcAft>
                <a:spcPts val="0"/>
              </a:spcAft>
              <a:buClrTx/>
              <a:buSzTx/>
              <a:buFontTx/>
              <a:buNone/>
              <a:defRPr kumimoji="0" lang="zh-CN" altLang="en-US" sz="5500" b="1" i="0" u="none" strike="noStrike" kern="1200" cap="none" spc="500" normalizeH="0" baseline="0" noProof="0">
                <a:ln>
                  <a:noFill/>
                </a:ln>
                <a:solidFill>
                  <a:schemeClr val="dk1">
                    <a:lumMod val="85000"/>
                    <a:lumOff val="15000"/>
                  </a:schemeClr>
                </a:solidFill>
                <a:effectLst/>
                <a:uLnTx/>
                <a:uFillTx/>
                <a:latin typeface="Arial" panose="020B0604020202020204" pitchFamily="34" charset="0"/>
                <a:ea typeface="汉仪旗黑-85S" panose="00020600040101010101" pitchFamily="18" charset="-122"/>
                <a:cs typeface="+mj-cs"/>
                <a:sym typeface="+mn-ea"/>
              </a:defRPr>
            </a:lvl1pPr>
          </a:lstStyle>
          <a:p>
            <a:pPr lvl="0"/>
            <a:r>
              <a:rPr>
                <a:sym typeface="+mn-ea"/>
              </a:rPr>
              <a:t>编辑标题</a:t>
            </a:r>
            <a:endParaRPr>
              <a:sym typeface="+mn-ea"/>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9" name="图片 8"/>
          <p:cNvPicPr>
            <a:picLocks noChangeAspect="1"/>
          </p:cNvPicPr>
          <p:nvPr>
            <p:custDataLst>
              <p:tags r:id="rId2"/>
            </p:custDataLst>
          </p:nvPr>
        </p:nvPicPr>
        <p:blipFill>
          <a:blip r:embed="rId3"/>
          <a:stretch>
            <a:fillRect/>
          </a:stretch>
        </p:blipFill>
        <p:spPr>
          <a:xfrm>
            <a:off x="0" y="0"/>
            <a:ext cx="720090" cy="720090"/>
          </a:xfrm>
          <a:prstGeom prst="rect">
            <a:avLst/>
          </a:prstGeom>
        </p:spPr>
      </p:pic>
      <p:pic>
        <p:nvPicPr>
          <p:cNvPr id="8" name="图片 7"/>
          <p:cNvPicPr>
            <a:picLocks noChangeAspect="1"/>
          </p:cNvPicPr>
          <p:nvPr>
            <p:custDataLst>
              <p:tags r:id="rId4"/>
            </p:custDataLst>
          </p:nvPr>
        </p:nvPicPr>
        <p:blipFill>
          <a:blip r:embed="rId5"/>
          <a:stretch>
            <a:fillRect/>
          </a:stretch>
        </p:blipFill>
        <p:spPr>
          <a:xfrm>
            <a:off x="11471910" y="6137910"/>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nvPr>
        </p:nvSpPr>
        <p:spPr>
          <a:xfrm>
            <a:off x="669930"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nvPr>
        </p:nvSpPr>
        <p:spPr>
          <a:xfrm>
            <a:off x="6238877" y="952508"/>
            <a:ext cx="5283242" cy="5388907"/>
          </a:xfrm>
        </p:spPr>
        <p:txBody>
          <a:bodyPr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1" name="图片 10"/>
          <p:cNvPicPr>
            <a:picLocks noChangeAspect="1"/>
          </p:cNvPicPr>
          <p:nvPr>
            <p:custDataLst>
              <p:tags r:id="rId2"/>
            </p:custDataLst>
          </p:nvPr>
        </p:nvPicPr>
        <p:blipFill>
          <a:blip r:embed="rId3"/>
          <a:stretch>
            <a:fillRect/>
          </a:stretch>
        </p:blipFill>
        <p:spPr>
          <a:xfrm>
            <a:off x="0" y="0"/>
            <a:ext cx="720090" cy="720090"/>
          </a:xfrm>
          <a:prstGeom prst="rect">
            <a:avLst/>
          </a:prstGeom>
        </p:spPr>
      </p:pic>
      <p:pic>
        <p:nvPicPr>
          <p:cNvPr id="10" name="图片 9"/>
          <p:cNvPicPr>
            <a:picLocks noChangeAspect="1"/>
          </p:cNvPicPr>
          <p:nvPr>
            <p:custDataLst>
              <p:tags r:id="rId4"/>
            </p:custDataLst>
          </p:nvPr>
        </p:nvPicPr>
        <p:blipFill>
          <a:blip r:embed="rId5"/>
          <a:stretch>
            <a:fillRect/>
          </a:stretch>
        </p:blipFill>
        <p:spPr>
          <a:xfrm>
            <a:off x="11471910" y="6137910"/>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nvPr>
        </p:nvSpPr>
        <p:spPr>
          <a:xfrm>
            <a:off x="669930" y="952508"/>
            <a:ext cx="5283242" cy="381003"/>
          </a:xfrm>
        </p:spPr>
        <p:txBody>
          <a:bodyPr lIns="90170" tIns="46990" rIns="90170" bIns="46990" anchor="ctr"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nvPr>
        </p:nvSpPr>
        <p:spPr>
          <a:xfrm>
            <a:off x="669925" y="1406525"/>
            <a:ext cx="5283200"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nvPr>
        </p:nvSpPr>
        <p:spPr>
          <a:xfrm>
            <a:off x="6235750" y="952508"/>
            <a:ext cx="5283242" cy="381003"/>
          </a:xfrm>
        </p:spPr>
        <p:txBody>
          <a:bodyPr vert="horz" lIns="90170" tIns="46990" rIns="90170" bIns="46990" rtlCol="0" anchor="ctr"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nvPr>
        </p:nvSpPr>
        <p:spPr>
          <a:xfrm>
            <a:off x="6235750" y="1406525"/>
            <a:ext cx="5283242"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7" name="图形 3"/>
          <p:cNvPicPr>
            <a:picLocks noChangeAspect="1"/>
          </p:cNvPicPr>
          <p:nvPr>
            <p:custDataLst>
              <p:tags r:id="rId2"/>
            </p:custDataLst>
          </p:nvPr>
        </p:nvPicPr>
        <p:blipFill>
          <a:blip r:embed="rId3">
            <a:extLst>
              <a:ext uri="{96DAC541-7B7A-43D3-8B79-37D633B846F1}">
                <asvg:svgBlip xmlns:asvg="http://schemas.microsoft.com/office/drawing/2016/SVG/main" r:embed="rId4"/>
              </a:ext>
            </a:extLst>
          </a:blip>
          <a:stretch>
            <a:fillRect/>
          </a:stretch>
        </p:blipFill>
        <p:spPr>
          <a:xfrm>
            <a:off x="7498080" y="1441474"/>
            <a:ext cx="4389120" cy="3975052"/>
          </a:xfrm>
          <a:prstGeom prst="rect">
            <a:avLst/>
          </a:prstGeom>
        </p:spPr>
      </p:pic>
      <p:pic>
        <p:nvPicPr>
          <p:cNvPr id="6" name="图片 5"/>
          <p:cNvPicPr>
            <a:picLocks noChangeAspect="1"/>
          </p:cNvPicPr>
          <p:nvPr>
            <p:custDataLst>
              <p:tags r:id="rId5"/>
            </p:custDataLst>
          </p:nvPr>
        </p:nvPicPr>
        <p:blipFill>
          <a:blip r:embed="rId6"/>
          <a:stretch>
            <a:fillRect/>
          </a:stretch>
        </p:blipFill>
        <p:spPr>
          <a:xfrm>
            <a:off x="0" y="0"/>
            <a:ext cx="720090" cy="720090"/>
          </a:xfrm>
          <a:prstGeom prst="rect">
            <a:avLst/>
          </a:prstGeom>
        </p:spPr>
      </p:pic>
      <p:sp>
        <p:nvSpPr>
          <p:cNvPr id="2" name="标题 1"/>
          <p:cNvSpPr>
            <a:spLocks noGrp="1"/>
          </p:cNvSpPr>
          <p:nvPr>
            <p:ph type="title"/>
          </p:nvPr>
        </p:nvSpPr>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9" name="图片 8"/>
          <p:cNvPicPr>
            <a:picLocks noChangeAspect="1"/>
          </p:cNvPicPr>
          <p:nvPr>
            <p:custDataLst>
              <p:tags r:id="rId2"/>
            </p:custDataLst>
          </p:nvPr>
        </p:nvPicPr>
        <p:blipFill>
          <a:blip r:embed="rId3"/>
          <a:stretch>
            <a:fillRect/>
          </a:stretch>
        </p:blipFill>
        <p:spPr>
          <a:xfrm>
            <a:off x="0" y="0"/>
            <a:ext cx="720090" cy="720090"/>
          </a:xfrm>
          <a:prstGeom prst="rect">
            <a:avLst/>
          </a:prstGeom>
        </p:spPr>
      </p:pic>
      <p:pic>
        <p:nvPicPr>
          <p:cNvPr id="8" name="图片 7"/>
          <p:cNvPicPr>
            <a:picLocks noChangeAspect="1"/>
          </p:cNvPicPr>
          <p:nvPr>
            <p:custDataLst>
              <p:tags r:id="rId4"/>
            </p:custDataLst>
          </p:nvPr>
        </p:nvPicPr>
        <p:blipFill>
          <a:blip r:embed="rId5"/>
          <a:stretch>
            <a:fillRect/>
          </a:stretch>
        </p:blipFill>
        <p:spPr>
          <a:xfrm>
            <a:off x="11471910" y="6137910"/>
            <a:ext cx="720090" cy="720090"/>
          </a:xfrm>
          <a:prstGeom prst="rect">
            <a:avLst/>
          </a:prstGeom>
        </p:spPr>
      </p:pic>
      <p:sp>
        <p:nvSpPr>
          <p:cNvPr id="2" name="标题 1"/>
          <p:cNvSpPr>
            <a:spLocks noGrp="1"/>
          </p:cNvSpPr>
          <p:nvPr>
            <p:ph type="title"/>
          </p:nvPr>
        </p:nvSpPr>
        <p:spPr>
          <a:xfrm>
            <a:off x="669930"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nvPr>
        </p:nvSpPr>
        <p:spPr>
          <a:xfrm>
            <a:off x="6238925"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8" name="图片 7"/>
          <p:cNvPicPr>
            <a:picLocks noChangeAspect="1"/>
          </p:cNvPicPr>
          <p:nvPr>
            <p:custDataLst>
              <p:tags r:id="rId2"/>
            </p:custDataLst>
          </p:nvPr>
        </p:nvPicPr>
        <p:blipFill>
          <a:blip r:embed="rId3"/>
          <a:stretch>
            <a:fillRect/>
          </a:stretch>
        </p:blipFill>
        <p:spPr>
          <a:xfrm>
            <a:off x="0" y="0"/>
            <a:ext cx="720090" cy="720090"/>
          </a:xfrm>
          <a:prstGeom prst="rect">
            <a:avLst/>
          </a:prstGeom>
        </p:spPr>
      </p:pic>
      <p:pic>
        <p:nvPicPr>
          <p:cNvPr id="7" name="图片 6"/>
          <p:cNvPicPr>
            <a:picLocks noChangeAspect="1"/>
          </p:cNvPicPr>
          <p:nvPr>
            <p:custDataLst>
              <p:tags r:id="rId4"/>
            </p:custDataLst>
          </p:nvPr>
        </p:nvPicPr>
        <p:blipFill>
          <a:blip r:embed="rId5"/>
          <a:stretch>
            <a:fillRect/>
          </a:stretch>
        </p:blipFill>
        <p:spPr>
          <a:xfrm>
            <a:off x="11471910" y="6137910"/>
            <a:ext cx="720090" cy="720090"/>
          </a:xfrm>
          <a:prstGeom prst="rect">
            <a:avLst/>
          </a:prstGeom>
        </p:spPr>
      </p:pic>
      <p:sp>
        <p:nvSpPr>
          <p:cNvPr id="2" name="竖排标题 1"/>
          <p:cNvSpPr>
            <a:spLocks noGrp="1"/>
          </p:cNvSpPr>
          <p:nvPr>
            <p:ph type="title" orient="vert"/>
          </p:nvPr>
        </p:nvSpPr>
        <p:spPr>
          <a:xfrm>
            <a:off x="10571135" y="952508"/>
            <a:ext cx="950984" cy="5388907"/>
          </a:xfrm>
        </p:spPr>
        <p:txBody>
          <a:bodyPr vert="eaVert" lIns="90170" tIns="46990" rIns="90170" bIns="4699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nvPr>
        </p:nvSpPr>
        <p:spPr>
          <a:xfrm>
            <a:off x="669925" y="952500"/>
            <a:ext cx="9828101" cy="5388907"/>
          </a:xfrm>
        </p:spPr>
        <p:txBody>
          <a:bodyPr vert="eaVert"/>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6" name="图片 5"/>
          <p:cNvPicPr>
            <a:picLocks noChangeAspect="1"/>
          </p:cNvPicPr>
          <p:nvPr>
            <p:custDataLst>
              <p:tags r:id="rId2"/>
            </p:custDataLst>
          </p:nvPr>
        </p:nvPicPr>
        <p:blipFill>
          <a:blip r:embed="rId3"/>
          <a:stretch>
            <a:fillRect/>
          </a:stretch>
        </p:blipFill>
        <p:spPr>
          <a:xfrm>
            <a:off x="0" y="0"/>
            <a:ext cx="720090" cy="720090"/>
          </a:xfrm>
          <a:prstGeom prst="rect">
            <a:avLst/>
          </a:prstGeom>
        </p:spPr>
      </p:pic>
      <p:pic>
        <p:nvPicPr>
          <p:cNvPr id="2" name="图片 1"/>
          <p:cNvPicPr>
            <a:picLocks noChangeAspect="1"/>
          </p:cNvPicPr>
          <p:nvPr>
            <p:custDataLst>
              <p:tags r:id="rId4"/>
            </p:custDataLst>
          </p:nvPr>
        </p:nvPicPr>
        <p:blipFill>
          <a:blip r:embed="rId5"/>
          <a:stretch>
            <a:fillRect/>
          </a:stretch>
        </p:blipFill>
        <p:spPr>
          <a:xfrm>
            <a:off x="11471910" y="6137910"/>
            <a:ext cx="720090" cy="720090"/>
          </a:xfrm>
          <a:prstGeom prst="rect">
            <a:avLst/>
          </a:prstGeom>
        </p:spPr>
      </p:pic>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669930" y="952508"/>
            <a:ext cx="10852237" cy="5388907"/>
          </a:xfrm>
        </p:spPr>
        <p:txBody>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2" name="图片 1"/>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380"/>
            <a:ext cx="12192000" cy="6857239"/>
          </a:xfrm>
          <a:prstGeom prst="rect">
            <a:avLst/>
          </a:prstGeom>
        </p:spPr>
      </p:pic>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6" name="标题 1"/>
          <p:cNvSpPr>
            <a:spLocks noGrp="1"/>
          </p:cNvSpPr>
          <p:nvPr>
            <p:ph type="title" hasCustomPrompt="1"/>
            <p:custDataLst>
              <p:tags r:id="rId4"/>
            </p:custDataLst>
          </p:nvPr>
        </p:nvSpPr>
        <p:spPr>
          <a:xfrm>
            <a:off x="2921000" y="1938216"/>
            <a:ext cx="6350000" cy="1200150"/>
          </a:xfrm>
        </p:spPr>
        <p:txBody>
          <a:bodyPr vert="horz" wrap="square" lIns="0" tIns="0" rIns="0" bIns="0" rtlCol="0" anchor="b" anchorCtr="0">
            <a:normAutofit/>
          </a:bodyPr>
          <a:lstStyle>
            <a:lvl1pPr marL="0" marR="0" algn="ctr" defTabSz="914400" rtl="0" eaLnBrk="1" fontAlgn="auto" latinLnBrk="0" hangingPunct="1">
              <a:lnSpc>
                <a:spcPct val="100000"/>
              </a:lnSpc>
              <a:spcBef>
                <a:spcPct val="0"/>
              </a:spcBef>
              <a:buClrTx/>
              <a:buSzTx/>
              <a:buFontTx/>
              <a:buNone/>
              <a:defRPr kumimoji="0" lang="zh-CN" altLang="en-US" sz="7000" b="1" i="0" u="none" strike="noStrike" kern="1200" cap="none" spc="1000" normalizeH="0" baseline="0" noProof="1" dirty="0">
                <a:solidFill>
                  <a:schemeClr val="dk1">
                    <a:lumMod val="85000"/>
                    <a:lumOff val="15000"/>
                  </a:schemeClr>
                </a:solidFill>
                <a:uFillTx/>
                <a:latin typeface="Arial" panose="020B0604020202020204" pitchFamily="34" charset="0"/>
                <a:ea typeface="汉仪旗黑-85S" panose="00020600040101010101" pitchFamily="18" charset="-122"/>
                <a:cs typeface="+mj-cs"/>
              </a:defRPr>
            </a:lvl1pPr>
          </a:lstStyle>
          <a:p>
            <a:pPr lvl="0"/>
            <a:r>
              <a:rPr>
                <a:sym typeface="+mn-ea"/>
              </a:rPr>
              <a:t>编辑标题</a:t>
            </a:r>
            <a:endParaRPr>
              <a:sym typeface="+mn-ea"/>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grpSp>
        <p:nvGrpSpPr>
          <p:cNvPr id="11" name="组合 10"/>
          <p:cNvGrpSpPr/>
          <p:nvPr userDrawn="1">
            <p:custDataLst>
              <p:tags r:id="rId2"/>
            </p:custDataLst>
          </p:nvPr>
        </p:nvGrpSpPr>
        <p:grpSpPr>
          <a:xfrm>
            <a:off x="528157" y="0"/>
            <a:ext cx="11663843" cy="6892260"/>
            <a:chOff x="528157" y="0"/>
            <a:chExt cx="11663843" cy="6892260"/>
          </a:xfrm>
        </p:grpSpPr>
        <p:sp>
          <p:nvSpPr>
            <p:cNvPr id="7" name="三角形 6"/>
            <p:cNvSpPr/>
            <p:nvPr userDrawn="1">
              <p:custDataLst>
                <p:tags r:id="rId3"/>
              </p:custDataLst>
            </p:nvPr>
          </p:nvSpPr>
          <p:spPr>
            <a:xfrm rot="10800000">
              <a:off x="528157" y="0"/>
              <a:ext cx="2080887" cy="165067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8" name="三角形 7"/>
            <p:cNvSpPr/>
            <p:nvPr userDrawn="1">
              <p:custDataLst>
                <p:tags r:id="rId4"/>
              </p:custDataLst>
            </p:nvPr>
          </p:nvSpPr>
          <p:spPr>
            <a:xfrm>
              <a:off x="9227714" y="5093898"/>
              <a:ext cx="2086099" cy="179836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9" name="三角形 8"/>
            <p:cNvSpPr/>
            <p:nvPr userDrawn="1">
              <p:custDataLst>
                <p:tags r:id="rId5"/>
              </p:custDataLst>
            </p:nvPr>
          </p:nvSpPr>
          <p:spPr>
            <a:xfrm>
              <a:off x="11313813" y="6135202"/>
              <a:ext cx="878187" cy="757058"/>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lumMod val="85000"/>
                      <a:lumOff val="15000"/>
                    </a:schemeClr>
                  </a:solidFill>
                </a:rPr>
                <a:t> </a:t>
              </a:r>
              <a:endParaRPr kumimoji="1" lang="zh-CN" altLang="en-US" dirty="0">
                <a:solidFill>
                  <a:schemeClr val="tx1">
                    <a:lumMod val="85000"/>
                    <a:lumOff val="15000"/>
                  </a:schemeClr>
                </a:solidFill>
              </a:endParaRPr>
            </a:p>
          </p:txBody>
        </p:sp>
        <p:sp>
          <p:nvSpPr>
            <p:cNvPr id="10" name="三角形 9"/>
            <p:cNvSpPr/>
            <p:nvPr userDrawn="1">
              <p:custDataLst>
                <p:tags r:id="rId6"/>
              </p:custDataLst>
            </p:nvPr>
          </p:nvSpPr>
          <p:spPr>
            <a:xfrm>
              <a:off x="2133732" y="1992725"/>
              <a:ext cx="2699999" cy="232758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grpSp>
      <p:sp>
        <p:nvSpPr>
          <p:cNvPr id="2" name="标题 1"/>
          <p:cNvSpPr>
            <a:spLocks noGrp="1"/>
          </p:cNvSpPr>
          <p:nvPr>
            <p:ph type="title" hasCustomPrompt="1"/>
            <p:custDataLst>
              <p:tags r:id="rId7"/>
            </p:custDataLst>
          </p:nvPr>
        </p:nvSpPr>
        <p:spPr>
          <a:xfrm>
            <a:off x="4992978" y="3012501"/>
            <a:ext cx="4846987" cy="778676"/>
          </a:xfrm>
        </p:spPr>
        <p:txBody>
          <a:bodyPr lIns="90000" tIns="46800" rIns="90000" bIns="0" anchor="b" anchorCtr="0">
            <a:normAutofit/>
          </a:bodyPr>
          <a:lstStyle>
            <a:lvl1pPr>
              <a:defRPr sz="3600" u="none" strike="noStrike" kern="1200" cap="none" spc="300" normalizeH="0" baseline="0">
                <a:solidFill>
                  <a:schemeClr val="tx1">
                    <a:lumMod val="85000"/>
                    <a:lumOff val="15000"/>
                  </a:schemeClr>
                </a:solidFill>
                <a:uFillTx/>
                <a:latin typeface="Arial" panose="020B0604020202020204" pitchFamily="34" charset="0"/>
                <a:ea typeface="汉仪旗黑-85S" panose="00020600040101010101" pitchFamily="18" charset="-122"/>
              </a:defRPr>
            </a:lvl1pPr>
          </a:lstStyle>
          <a:p>
            <a:r>
              <a:rPr lang="zh-CN" altLang="en-US" dirty="0"/>
              <a:t>单击此处编辑标题</a:t>
            </a:r>
            <a:endParaRPr lang="zh-CN" altLang="en-US" dirty="0"/>
          </a:p>
        </p:txBody>
      </p:sp>
      <p:sp>
        <p:nvSpPr>
          <p:cNvPr id="3" name="文本占位符 2"/>
          <p:cNvSpPr>
            <a:spLocks noGrp="1"/>
          </p:cNvSpPr>
          <p:nvPr>
            <p:ph type="body" idx="1"/>
            <p:custDataLst>
              <p:tags r:id="rId8"/>
            </p:custDataLst>
          </p:nvPr>
        </p:nvSpPr>
        <p:spPr>
          <a:xfrm>
            <a:off x="4992978" y="3851841"/>
            <a:ext cx="4846987" cy="778676"/>
          </a:xfrm>
        </p:spPr>
        <p:txBody>
          <a:bodyPr lIns="90000" tIns="0" rIns="90000" bIns="46800">
            <a:normAutofit/>
          </a:bodyPr>
          <a:lstStyle>
            <a:lvl1pPr marL="0" indent="0" eaLnBrk="1" fontAlgn="auto" latinLnBrk="0" hangingPunct="1">
              <a:buNone/>
              <a:defRPr kumimoji="0" lang="zh-CN" altLang="en-US" sz="1800"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9"/>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0"/>
            </p:custDataLst>
          </p:nvPr>
        </p:nvSpPr>
        <p:spPr/>
        <p:txBody>
          <a:bodyPr/>
          <a:lstStyle>
            <a:lvl1pPr>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11"/>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7" name="图片 6"/>
          <p:cNvPicPr>
            <a:picLocks noChangeAspect="1"/>
          </p:cNvPicPr>
          <p:nvPr>
            <p:custDataLst>
              <p:tags r:id="rId2"/>
            </p:custDataLst>
          </p:nvPr>
        </p:nvPicPr>
        <p:blipFill>
          <a:blip r:embed="rId3"/>
          <a:stretch>
            <a:fillRect/>
          </a:stretch>
        </p:blipFill>
        <p:spPr>
          <a:xfrm>
            <a:off x="0" y="0"/>
            <a:ext cx="720090" cy="720090"/>
          </a:xfrm>
          <a:prstGeom prst="rect">
            <a:avLst/>
          </a:prstGeom>
        </p:spPr>
      </p:pic>
      <p:pic>
        <p:nvPicPr>
          <p:cNvPr id="6" name="图片 5"/>
          <p:cNvPicPr>
            <a:picLocks noChangeAspect="1"/>
          </p:cNvPicPr>
          <p:nvPr>
            <p:custDataLst>
              <p:tags r:id="rId4"/>
            </p:custDataLst>
          </p:nvPr>
        </p:nvPicPr>
        <p:blipFill>
          <a:blip r:embed="rId5"/>
          <a:stretch>
            <a:fillRect/>
          </a:stretch>
        </p:blipFill>
        <p:spPr>
          <a:xfrm>
            <a:off x="11471910" y="6137910"/>
            <a:ext cx="720090" cy="720090"/>
          </a:xfrm>
          <a:prstGeom prst="rect">
            <a:avLst/>
          </a:prstGeom>
        </p:spPr>
      </p:pic>
      <p:sp>
        <p:nvSpPr>
          <p:cNvPr id="2" name="标题 1"/>
          <p:cNvSpPr>
            <a:spLocks noGrp="1"/>
          </p:cNvSpPr>
          <p:nvPr>
            <p:ph type="title"/>
            <p:custDataLst>
              <p:tags r:id="rId6"/>
            </p:custDataLst>
          </p:nvPr>
        </p:nvSpPr>
        <p:spPr/>
        <p:txBody>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7"/>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9" name="矩形 8"/>
          <p:cNvSpPr/>
          <p:nvPr>
            <p:custDataLst>
              <p:tags r:id="rId2"/>
            </p:custDataLst>
          </p:nvPr>
        </p:nvSpPr>
        <p:spPr>
          <a:xfrm>
            <a:off x="294600" y="302400"/>
            <a:ext cx="11602796" cy="6253188"/>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pic>
        <p:nvPicPr>
          <p:cNvPr id="8" name="图片 7"/>
          <p:cNvPicPr>
            <a:picLocks noChangeAspect="1"/>
          </p:cNvPicPr>
          <p:nvPr>
            <p:custDataLst>
              <p:tags r:id="rId3"/>
            </p:custDataLst>
          </p:nvPr>
        </p:nvPicPr>
        <p:blipFill>
          <a:blip r:embed="rId4"/>
          <a:stretch>
            <a:fillRect/>
          </a:stretch>
        </p:blipFill>
        <p:spPr>
          <a:xfrm>
            <a:off x="11471910" y="0"/>
            <a:ext cx="720090" cy="720090"/>
          </a:xfrm>
          <a:prstGeom prst="rect">
            <a:avLst/>
          </a:prstGeom>
        </p:spPr>
      </p:pic>
      <p:pic>
        <p:nvPicPr>
          <p:cNvPr id="6" name="图片 5"/>
          <p:cNvPicPr>
            <a:picLocks noChangeAspect="1"/>
          </p:cNvPicPr>
          <p:nvPr>
            <p:custDataLst>
              <p:tags r:id="rId5"/>
            </p:custDataLst>
          </p:nvPr>
        </p:nvPicPr>
        <p:blipFill>
          <a:blip r:embed="rId6"/>
          <a:stretch>
            <a:fillRect/>
          </a:stretch>
        </p:blipFill>
        <p:spPr>
          <a:xfrm>
            <a:off x="0" y="6137910"/>
            <a:ext cx="720090" cy="720090"/>
          </a:xfrm>
          <a:prstGeom prst="rect">
            <a:avLst/>
          </a:prstGeom>
        </p:spPr>
      </p:pic>
      <p:sp>
        <p:nvSpPr>
          <p:cNvPr id="2" name="标题 1"/>
          <p:cNvSpPr>
            <a:spLocks noGrp="1"/>
          </p:cNvSpPr>
          <p:nvPr>
            <p:ph type="title" hasCustomPrompt="1"/>
            <p:custDataLst>
              <p:tags r:id="rId7"/>
            </p:custDataLst>
          </p:nvPr>
        </p:nvSpPr>
        <p:spPr>
          <a:xfrm>
            <a:off x="1281600" y="1249200"/>
            <a:ext cx="9626400" cy="723600"/>
          </a:xfrm>
        </p:spPr>
        <p:txBody>
          <a:bodyPr anchor="ct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8"/>
            </p:custDataLst>
          </p:nvPr>
        </p:nvSpPr>
        <p:spPr>
          <a:xfrm>
            <a:off x="1281113" y="2163600"/>
            <a:ext cx="9626600" cy="3445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9"/>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10" name="矩形 9"/>
          <p:cNvSpPr/>
          <p:nvPr>
            <p:custDataLst>
              <p:tags r:id="rId2"/>
            </p:custDataLst>
          </p:nvPr>
        </p:nvSpPr>
        <p:spPr>
          <a:xfrm>
            <a:off x="0" y="-10800"/>
            <a:ext cx="4827588" cy="6868795"/>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pic>
        <p:nvPicPr>
          <p:cNvPr id="8" name="图片 7"/>
          <p:cNvPicPr>
            <a:picLocks noChangeAspect="1"/>
          </p:cNvPicPr>
          <p:nvPr>
            <p:custDataLst>
              <p:tags r:id="rId3"/>
            </p:custDataLst>
          </p:nvPr>
        </p:nvPicPr>
        <p:blipFill>
          <a:blip r:embed="rId4"/>
          <a:stretch>
            <a:fillRect/>
          </a:stretch>
        </p:blipFill>
        <p:spPr>
          <a:xfrm>
            <a:off x="11471910" y="0"/>
            <a:ext cx="720090" cy="720090"/>
          </a:xfrm>
          <a:prstGeom prst="rect">
            <a:avLst/>
          </a:prstGeom>
        </p:spPr>
      </p:pic>
      <p:pic>
        <p:nvPicPr>
          <p:cNvPr id="6" name="图片 5"/>
          <p:cNvPicPr>
            <a:picLocks noChangeAspect="1"/>
          </p:cNvPicPr>
          <p:nvPr>
            <p:custDataLst>
              <p:tags r:id="rId5"/>
            </p:custDataLst>
          </p:nvPr>
        </p:nvPicPr>
        <p:blipFill>
          <a:blip r:embed="rId6"/>
          <a:stretch>
            <a:fillRect/>
          </a:stretch>
        </p:blipFill>
        <p:spPr>
          <a:xfrm>
            <a:off x="0" y="6137910"/>
            <a:ext cx="720090" cy="720090"/>
          </a:xfrm>
          <a:prstGeom prst="rect">
            <a:avLst/>
          </a:prstGeom>
        </p:spPr>
      </p:pic>
      <p:sp>
        <p:nvSpPr>
          <p:cNvPr id="2" name="标题 1"/>
          <p:cNvSpPr>
            <a:spLocks noGrp="1"/>
          </p:cNvSpPr>
          <p:nvPr>
            <p:ph type="title" hasCustomPrompt="1"/>
            <p:custDataLst>
              <p:tags r:id="rId7"/>
            </p:custDataLst>
          </p:nvPr>
        </p:nvSpPr>
        <p:spPr>
          <a:xfrm>
            <a:off x="583200" y="770400"/>
            <a:ext cx="3960000" cy="882000"/>
          </a:xfrm>
        </p:spPr>
        <p:txBody>
          <a:bodyPr anchor="ctr" anchorCtr="0"/>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586800" y="1764000"/>
            <a:ext cx="3956400" cy="4093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2"/>
            </p:custDataLst>
          </p:nvPr>
        </p:nvSpPr>
        <p:spPr>
          <a:xfrm>
            <a:off x="5101200" y="769938"/>
            <a:ext cx="6480000" cy="5087937"/>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0" name="矩形 9"/>
          <p:cNvSpPr/>
          <p:nvPr>
            <p:custDataLst>
              <p:tags r:id="rId2"/>
            </p:custDataLst>
          </p:nvPr>
        </p:nvSpPr>
        <p:spPr>
          <a:xfrm>
            <a:off x="0" y="-10800"/>
            <a:ext cx="12189600" cy="2660396"/>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pic>
        <p:nvPicPr>
          <p:cNvPr id="8" name="图片 7"/>
          <p:cNvPicPr>
            <a:picLocks noChangeAspect="1"/>
          </p:cNvPicPr>
          <p:nvPr>
            <p:custDataLst>
              <p:tags r:id="rId3"/>
            </p:custDataLst>
          </p:nvPr>
        </p:nvPicPr>
        <p:blipFill>
          <a:blip r:embed="rId4"/>
          <a:stretch>
            <a:fillRect/>
          </a:stretch>
        </p:blipFill>
        <p:spPr>
          <a:xfrm>
            <a:off x="0" y="-10800"/>
            <a:ext cx="720090" cy="720090"/>
          </a:xfrm>
          <a:prstGeom prst="rect">
            <a:avLst/>
          </a:prstGeom>
        </p:spPr>
      </p:pic>
      <p:pic>
        <p:nvPicPr>
          <p:cNvPr id="6" name="图片 5"/>
          <p:cNvPicPr>
            <a:picLocks noChangeAspect="1"/>
          </p:cNvPicPr>
          <p:nvPr>
            <p:custDataLst>
              <p:tags r:id="rId5"/>
            </p:custDataLst>
          </p:nvPr>
        </p:nvPicPr>
        <p:blipFill>
          <a:blip r:embed="rId6"/>
          <a:stretch>
            <a:fillRect/>
          </a:stretch>
        </p:blipFill>
        <p:spPr>
          <a:xfrm>
            <a:off x="11471910" y="6137910"/>
            <a:ext cx="720090" cy="720090"/>
          </a:xfrm>
          <a:prstGeom prst="rect">
            <a:avLst/>
          </a:prstGeom>
        </p:spPr>
      </p:pic>
      <p:sp>
        <p:nvSpPr>
          <p:cNvPr id="2" name="标题 1"/>
          <p:cNvSpPr>
            <a:spLocks noGrp="1"/>
          </p:cNvSpPr>
          <p:nvPr>
            <p:ph type="title"/>
            <p:custDataLst>
              <p:tags r:id="rId7"/>
            </p:custDataLst>
          </p:nvPr>
        </p:nvSpPr>
        <p:spPr>
          <a:xfrm>
            <a:off x="612000" y="781200"/>
            <a:ext cx="10976400" cy="626400"/>
          </a:xfrm>
        </p:spPr>
        <p:txBody>
          <a:bodyPr anchor="ct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612000" y="1659600"/>
            <a:ext cx="10975975" cy="828000"/>
          </a:xfrm>
        </p:spPr>
        <p:txBody>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2"/>
            </p:custDataLst>
          </p:nvPr>
        </p:nvSpPr>
        <p:spPr>
          <a:xfrm>
            <a:off x="612775" y="2808000"/>
            <a:ext cx="10965600" cy="34308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10" name="矩形 9"/>
          <p:cNvSpPr/>
          <p:nvPr>
            <p:custDataLst>
              <p:tags r:id="rId2"/>
            </p:custDataLst>
          </p:nvPr>
        </p:nvSpPr>
        <p:spPr>
          <a:xfrm>
            <a:off x="0" y="5029200"/>
            <a:ext cx="12189600" cy="18288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pic>
        <p:nvPicPr>
          <p:cNvPr id="8" name="图片 7"/>
          <p:cNvPicPr>
            <a:picLocks noChangeAspect="1"/>
          </p:cNvPicPr>
          <p:nvPr>
            <p:custDataLst>
              <p:tags r:id="rId3"/>
            </p:custDataLst>
          </p:nvPr>
        </p:nvPicPr>
        <p:blipFill>
          <a:blip r:embed="rId4"/>
          <a:stretch>
            <a:fillRect/>
          </a:stretch>
        </p:blipFill>
        <p:spPr>
          <a:xfrm>
            <a:off x="0" y="0"/>
            <a:ext cx="720090" cy="720090"/>
          </a:xfrm>
          <a:prstGeom prst="rect">
            <a:avLst/>
          </a:prstGeom>
        </p:spPr>
      </p:pic>
      <p:pic>
        <p:nvPicPr>
          <p:cNvPr id="6" name="图片 5"/>
          <p:cNvPicPr>
            <a:picLocks noChangeAspect="1"/>
          </p:cNvPicPr>
          <p:nvPr>
            <p:custDataLst>
              <p:tags r:id="rId5"/>
            </p:custDataLst>
          </p:nvPr>
        </p:nvPicPr>
        <p:blipFill>
          <a:blip r:embed="rId6"/>
          <a:stretch>
            <a:fillRect/>
          </a:stretch>
        </p:blipFill>
        <p:spPr>
          <a:xfrm>
            <a:off x="11471910" y="6137910"/>
            <a:ext cx="720090" cy="720090"/>
          </a:xfrm>
          <a:prstGeom prst="rect">
            <a:avLst/>
          </a:prstGeom>
        </p:spPr>
      </p:pic>
      <p:sp>
        <p:nvSpPr>
          <p:cNvPr id="2" name="标题 1"/>
          <p:cNvSpPr>
            <a:spLocks noGrp="1"/>
          </p:cNvSpPr>
          <p:nvPr>
            <p:ph type="title"/>
            <p:custDataLst>
              <p:tags r:id="rId7"/>
            </p:custDataLst>
          </p:nvPr>
        </p:nvSpPr>
        <p:spPr>
          <a:xfrm>
            <a:off x="604800" y="669600"/>
            <a:ext cx="10976400" cy="565200"/>
          </a:xfrm>
        </p:spPr>
        <p:txBody>
          <a:bodyPr anchor="ctr" anchorCtr="0"/>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1"/>
            </p:custDataLst>
          </p:nvPr>
        </p:nvSpPr>
        <p:spPr>
          <a:xfrm>
            <a:off x="604837" y="1681200"/>
            <a:ext cx="10990800" cy="3211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2"/>
            </p:custDataLst>
          </p:nvPr>
        </p:nvSpPr>
        <p:spPr>
          <a:xfrm>
            <a:off x="594000" y="5180400"/>
            <a:ext cx="11001600" cy="10116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10" name="矩形 9"/>
          <p:cNvSpPr/>
          <p:nvPr>
            <p:custDataLst>
              <p:tags r:id="rId2"/>
            </p:custDataLst>
          </p:nvPr>
        </p:nvSpPr>
        <p:spPr>
          <a:xfrm>
            <a:off x="0" y="-10800"/>
            <a:ext cx="12189600" cy="9144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pic>
        <p:nvPicPr>
          <p:cNvPr id="8" name="图片 7"/>
          <p:cNvPicPr>
            <a:picLocks noChangeAspect="1"/>
          </p:cNvPicPr>
          <p:nvPr>
            <p:custDataLst>
              <p:tags r:id="rId3"/>
            </p:custDataLst>
          </p:nvPr>
        </p:nvPicPr>
        <p:blipFill>
          <a:blip r:embed="rId4"/>
          <a:stretch>
            <a:fillRect/>
          </a:stretch>
        </p:blipFill>
        <p:spPr>
          <a:xfrm>
            <a:off x="11471910" y="6137910"/>
            <a:ext cx="720090" cy="720090"/>
          </a:xfrm>
          <a:prstGeom prst="rect">
            <a:avLst/>
          </a:prstGeom>
        </p:spPr>
      </p:pic>
      <p:pic>
        <p:nvPicPr>
          <p:cNvPr id="6" name="图片 5"/>
          <p:cNvPicPr>
            <a:picLocks noChangeAspect="1"/>
          </p:cNvPicPr>
          <p:nvPr>
            <p:custDataLst>
              <p:tags r:id="rId5"/>
            </p:custDataLst>
          </p:nvPr>
        </p:nvPicPr>
        <p:blipFill>
          <a:blip r:embed="rId6"/>
          <a:stretch>
            <a:fillRect/>
          </a:stretch>
        </p:blipFill>
        <p:spPr>
          <a:xfrm>
            <a:off x="0" y="6137910"/>
            <a:ext cx="720090" cy="720090"/>
          </a:xfrm>
          <a:prstGeom prst="rect">
            <a:avLst/>
          </a:prstGeom>
        </p:spPr>
      </p:pic>
      <p:sp>
        <p:nvSpPr>
          <p:cNvPr id="2" name="标题 1"/>
          <p:cNvSpPr>
            <a:spLocks noGrp="1"/>
          </p:cNvSpPr>
          <p:nvPr>
            <p:ph type="title"/>
            <p:custDataLst>
              <p:tags r:id="rId7"/>
            </p:custDataLst>
          </p:nvPr>
        </p:nvSpPr>
        <p:spPr>
          <a:xfrm>
            <a:off x="579600" y="237600"/>
            <a:ext cx="11037600" cy="441964"/>
          </a:xfrm>
        </p:spPr>
        <p:txBody>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1"/>
            </p:custDataLst>
          </p:nvPr>
        </p:nvSpPr>
        <p:spPr>
          <a:xfrm>
            <a:off x="579600" y="1663200"/>
            <a:ext cx="5342400" cy="28944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2"/>
            </p:custDataLst>
          </p:nvPr>
        </p:nvSpPr>
        <p:spPr>
          <a:xfrm>
            <a:off x="6242400" y="1663200"/>
            <a:ext cx="5367600" cy="28944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3"/>
            </p:custDataLst>
          </p:nvPr>
        </p:nvSpPr>
        <p:spPr>
          <a:xfrm>
            <a:off x="572400" y="4816800"/>
            <a:ext cx="5342400" cy="7812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4"/>
            </p:custDataLst>
          </p:nvPr>
        </p:nvSpPr>
        <p:spPr>
          <a:xfrm>
            <a:off x="6253200" y="4813200"/>
            <a:ext cx="5367600" cy="7812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9" name="矩形 8"/>
          <p:cNvSpPr/>
          <p:nvPr>
            <p:custDataLst>
              <p:tags r:id="rId2"/>
            </p:custDataLst>
          </p:nvPr>
        </p:nvSpPr>
        <p:spPr>
          <a:xfrm>
            <a:off x="0" y="959400"/>
            <a:ext cx="12189600" cy="4939195"/>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pic>
        <p:nvPicPr>
          <p:cNvPr id="8" name="图片 7"/>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10436061" y="-10801"/>
            <a:ext cx="1753527" cy="1753527"/>
          </a:xfrm>
          <a:prstGeom prst="rect">
            <a:avLst/>
          </a:prstGeom>
        </p:spPr>
      </p:pic>
      <p:pic>
        <p:nvPicPr>
          <p:cNvPr id="6" name="图片 5"/>
          <p:cNvPicPr>
            <a:picLocks noChangeAspect="1"/>
          </p:cNvPicPr>
          <p:nvPr>
            <p:custDataLst>
              <p:tags r:id="rId5"/>
            </p:custDataLst>
          </p:nvPr>
        </p:nvPicPr>
        <p:blipFill>
          <a:blip r:embed="rId6">
            <a:extLst>
              <a:ext uri="{28A0092B-C50C-407E-A947-70E740481C1C}">
                <a14:useLocalDpi xmlns:a14="http://schemas.microsoft.com/office/drawing/2010/main" val="0"/>
              </a:ext>
            </a:extLst>
          </a:blip>
          <a:stretch>
            <a:fillRect/>
          </a:stretch>
        </p:blipFill>
        <p:spPr>
          <a:xfrm>
            <a:off x="0" y="5104461"/>
            <a:ext cx="1753527" cy="1753527"/>
          </a:xfrm>
          <a:prstGeom prst="rect">
            <a:avLst/>
          </a:prstGeom>
        </p:spPr>
      </p:pic>
      <p:sp>
        <p:nvSpPr>
          <p:cNvPr id="2" name="标题 1"/>
          <p:cNvSpPr>
            <a:spLocks noGrp="1"/>
          </p:cNvSpPr>
          <p:nvPr>
            <p:ph type="title" hasCustomPrompt="1"/>
            <p:custDataLst>
              <p:tags r:id="rId7"/>
            </p:custDataLst>
          </p:nvPr>
        </p:nvSpPr>
        <p:spPr>
          <a:xfrm>
            <a:off x="1522800" y="1339200"/>
            <a:ext cx="9144000" cy="2386800"/>
          </a:xfrm>
        </p:spPr>
        <p:txBody>
          <a:bodyPr anchor="b"/>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1522413" y="3862800"/>
            <a:ext cx="9144000" cy="1656000"/>
          </a:xfrm>
        </p:spPr>
        <p:txBody>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5" name="图片 4"/>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380"/>
            <a:ext cx="12192000" cy="6857239"/>
          </a:xfrm>
          <a:prstGeom prst="rect">
            <a:avLst/>
          </a:prstGeom>
        </p:spPr>
      </p:pic>
      <p:sp>
        <p:nvSpPr>
          <p:cNvPr id="16" name="日期占位符 15"/>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2" name="副标题 3"/>
          <p:cNvSpPr/>
          <p:nvPr>
            <p:ph type="subTitle" idx="3" hasCustomPrompt="1"/>
            <p:custDataLst>
              <p:tags r:id="rId4"/>
            </p:custDataLst>
          </p:nvPr>
        </p:nvSpPr>
        <p:spPr>
          <a:xfrm>
            <a:off x="1652270" y="3473668"/>
            <a:ext cx="8890064" cy="1156533"/>
          </a:xfrm>
        </p:spPr>
        <p:txBody>
          <a:bodyPr vert="horz" wrap="square" lIns="0" tIns="0" rIns="0" bIns="0" rtlCol="0" anchor="t" anchorCtr="0">
            <a:normAutofit/>
          </a:bodyPr>
          <a:lstStyle>
            <a:lvl1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kumimoji="0" lang="zh-CN" altLang="en-US" sz="2800" b="0" i="0" u="none" strike="noStrike" kern="1200" cap="none" spc="200" normalizeH="0" baseline="0" noProof="0" dirty="0">
                <a:ln>
                  <a:noFill/>
                </a:ln>
                <a:solidFill>
                  <a:schemeClr val="dk1">
                    <a:lumMod val="65000"/>
                    <a:lumOff val="35000"/>
                  </a:schemeClr>
                </a:solidFill>
                <a:effectLst/>
                <a:uLnTx/>
                <a:uFillTx/>
                <a:latin typeface="Arial" panose="020B0604020202020204" pitchFamily="34" charset="0"/>
                <a:ea typeface="微软雅黑" panose="020B0503020204020204" charset="-122"/>
                <a:cs typeface="微软雅黑" panose="020B0503020204020204" charset="-122"/>
                <a:sym typeface="+mn-ea"/>
              </a:defRPr>
            </a:lvl1pPr>
            <a:lvl2pPr marL="457200" indent="0" algn="ctr" defTabSz="914400" rtl="0" eaLnBrk="1" fontAlgn="auto" latinLnBrk="0" hangingPunct="1">
              <a:lnSpc>
                <a:spcPct val="12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914400" indent="0" algn="ctr" defTabSz="914400" rtl="0" eaLnBrk="1" fontAlgn="auto" latinLnBrk="0" hangingPunct="1">
              <a:lnSpc>
                <a:spcPct val="120000"/>
              </a:lnSpc>
              <a:spcBef>
                <a:spcPts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371600" indent="0" algn="ctr" defTabSz="914400" rtl="0" eaLnBrk="1" fontAlgn="auto" latinLnBrk="0" hangingPunct="1">
              <a:lnSpc>
                <a:spcPct val="12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1828800" indent="0" algn="ctr" defTabSz="914400" rtl="0" eaLnBrk="1" fontAlgn="auto" latinLnBrk="0" hangingPunct="1">
              <a:lnSpc>
                <a:spcPct val="12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r>
              <a:rPr>
                <a:sym typeface="+mn-ea"/>
              </a:rPr>
              <a:t>单击此处编辑副标题</a:t>
            </a:r>
            <a:endParaRPr>
              <a:sym typeface="+mn-ea"/>
            </a:endParaRPr>
          </a:p>
        </p:txBody>
      </p:sp>
      <p:sp>
        <p:nvSpPr>
          <p:cNvPr id="3" name="标题 4"/>
          <p:cNvSpPr>
            <a:spLocks noGrp="1"/>
          </p:cNvSpPr>
          <p:nvPr>
            <p:ph type="ctrTitle" idx="2" hasCustomPrompt="1"/>
            <p:custDataLst>
              <p:tags r:id="rId5"/>
            </p:custDataLst>
          </p:nvPr>
        </p:nvSpPr>
        <p:spPr>
          <a:xfrm>
            <a:off x="1652270" y="2227797"/>
            <a:ext cx="8890064" cy="1112520"/>
          </a:xfrm>
        </p:spPr>
        <p:txBody>
          <a:bodyPr vert="horz" wrap="square" lIns="0" tIns="0" rIns="0" bIns="0" rtlCol="0" anchor="b" anchorCtr="0">
            <a:normAutofit lnSpcReduction="10000"/>
          </a:bodyPr>
          <a:lstStyle>
            <a:lvl1pPr marL="0" marR="0" algn="ctr" defTabSz="914400" rtl="0" eaLnBrk="1" fontAlgn="auto" latinLnBrk="0" hangingPunct="1">
              <a:lnSpc>
                <a:spcPct val="100000"/>
              </a:lnSpc>
              <a:spcBef>
                <a:spcPct val="0"/>
              </a:spcBef>
              <a:buClrTx/>
              <a:buSzTx/>
              <a:buFontTx/>
              <a:buNone/>
              <a:defRPr kumimoji="0" lang="zh-CN" altLang="en-US" sz="7225" b="1" i="0" u="none" strike="noStrike" kern="1200" cap="none" spc="700" normalizeH="0" baseline="0" noProof="1" dirty="0">
                <a:solidFill>
                  <a:schemeClr val="dk1">
                    <a:lumMod val="85000"/>
                    <a:lumOff val="15000"/>
                  </a:schemeClr>
                </a:solidFill>
                <a:uFillTx/>
                <a:latin typeface="Arial" panose="020B0604020202020204" pitchFamily="34" charset="0"/>
                <a:ea typeface="汉仪旗黑-85S" panose="00020600040101010101" pitchFamily="18" charset="-122"/>
                <a:cs typeface="+mj-cs"/>
              </a:defRPr>
            </a:lvl1pPr>
          </a:lstStyle>
          <a:p>
            <a:pPr lvl="0"/>
            <a:r>
              <a:rPr>
                <a:sym typeface="+mn-ea"/>
              </a:rPr>
              <a:t>编辑标题</a:t>
            </a:r>
            <a:endParaRPr>
              <a:sym typeface="+mn-ea"/>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8" name="图片 7"/>
          <p:cNvPicPr>
            <a:picLocks noChangeAspect="1"/>
          </p:cNvPicPr>
          <p:nvPr>
            <p:custDataLst>
              <p:tags r:id="rId2"/>
            </p:custDataLst>
          </p:nvPr>
        </p:nvPicPr>
        <p:blipFill>
          <a:blip r:embed="rId3"/>
          <a:stretch>
            <a:fillRect/>
          </a:stretch>
        </p:blipFill>
        <p:spPr>
          <a:xfrm>
            <a:off x="0" y="0"/>
            <a:ext cx="720090" cy="720090"/>
          </a:xfrm>
          <a:prstGeom prst="rect">
            <a:avLst/>
          </a:prstGeom>
        </p:spPr>
      </p:pic>
      <p:pic>
        <p:nvPicPr>
          <p:cNvPr id="7" name="图片 6"/>
          <p:cNvPicPr>
            <a:picLocks noChangeAspect="1"/>
          </p:cNvPicPr>
          <p:nvPr>
            <p:custDataLst>
              <p:tags r:id="rId4"/>
            </p:custDataLst>
          </p:nvPr>
        </p:nvPicPr>
        <p:blipFill>
          <a:blip r:embed="rId5"/>
          <a:stretch>
            <a:fillRect/>
          </a:stretch>
        </p:blipFill>
        <p:spPr>
          <a:xfrm>
            <a:off x="11471910" y="6137910"/>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nvPr>
        </p:nvSpPr>
        <p:spPr>
          <a:xfrm>
            <a:off x="669882" y="952508"/>
            <a:ext cx="10852237"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3" name="图形 3"/>
          <p:cNvPicPr>
            <a:picLocks noChangeAspect="1"/>
          </p:cNvPicPr>
          <p:nvPr>
            <p:custDataLst>
              <p:tags r:id="rId2"/>
            </p:custDataLst>
          </p:nvPr>
        </p:nvPicPr>
        <p:blipFill>
          <a:blip r:embed="rId3">
            <a:extLst>
              <a:ext uri="{96DAC541-7B7A-43D3-8B79-37D633B846F1}">
                <asvg:svgBlip xmlns:asvg="http://schemas.microsoft.com/office/drawing/2016/SVG/main" r:embed="rId4"/>
              </a:ext>
            </a:extLst>
          </a:blip>
          <a:stretch>
            <a:fillRect/>
          </a:stretch>
        </p:blipFill>
        <p:spPr>
          <a:xfrm>
            <a:off x="215153" y="1963930"/>
            <a:ext cx="3235350" cy="2930129"/>
          </a:xfrm>
          <a:prstGeom prst="rect">
            <a:avLst/>
          </a:prstGeom>
        </p:spPr>
      </p:pic>
      <p:pic>
        <p:nvPicPr>
          <p:cNvPr id="2" name="图片 1"/>
          <p:cNvPicPr>
            <a:picLocks noChangeAspect="1"/>
          </p:cNvPicPr>
          <p:nvPr>
            <p:custDataLst>
              <p:tags r:id="rId5"/>
            </p:custDataLst>
          </p:nvPr>
        </p:nvPicPr>
        <p:blipFill>
          <a:blip r:embed="rId6"/>
          <a:stretch>
            <a:fillRect/>
          </a:stretch>
        </p:blipFill>
        <p:spPr>
          <a:xfrm>
            <a:off x="11471910" y="6137910"/>
            <a:ext cx="720090" cy="720090"/>
          </a:xfrm>
          <a:prstGeom prst="rect">
            <a:avLst/>
          </a:prstGeom>
        </p:spPr>
      </p:pic>
      <p:pic>
        <p:nvPicPr>
          <p:cNvPr id="7" name="图片 6"/>
          <p:cNvPicPr>
            <a:picLocks noChangeAspect="1"/>
          </p:cNvPicPr>
          <p:nvPr>
            <p:custDataLst>
              <p:tags r:id="rId7"/>
            </p:custDataLst>
          </p:nvPr>
        </p:nvPicPr>
        <p:blipFill>
          <a:blip r:embed="rId8"/>
          <a:stretch>
            <a:fillRect/>
          </a:stretch>
        </p:blipFill>
        <p:spPr>
          <a:xfrm>
            <a:off x="11471910" y="0"/>
            <a:ext cx="720090" cy="720090"/>
          </a:xfrm>
          <a:prstGeom prst="rect">
            <a:avLst/>
          </a:prstGeom>
        </p:spPr>
      </p:pic>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8" name="副标题 2"/>
          <p:cNvSpPr/>
          <p:nvPr>
            <p:ph type="subTitle" idx="3" hasCustomPrompt="1"/>
            <p:custDataLst>
              <p:tags r:id="rId9"/>
            </p:custDataLst>
          </p:nvPr>
        </p:nvSpPr>
        <p:spPr>
          <a:xfrm>
            <a:off x="4521236" y="2976598"/>
            <a:ext cx="6857365" cy="825334"/>
          </a:xfrm>
        </p:spPr>
        <p:txBody>
          <a:bodyPr vert="horz" wrap="square" lIns="0" tIns="0" rIns="0" bIns="0" rtlCol="0">
            <a:normAutofit lnSpcReduction="10000"/>
          </a:bodyPr>
          <a:lstStyle>
            <a:lvl1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kumimoji="0" lang="zh-CN" altLang="en-US" sz="1800" b="0" i="0" u="none" strike="noStrike" kern="1200" cap="none" spc="200" normalizeH="0" baseline="0" noProof="0" dirty="0">
                <a:ln>
                  <a:noFill/>
                </a:ln>
                <a:solidFill>
                  <a:schemeClr val="dk1">
                    <a:lumMod val="65000"/>
                    <a:lumOff val="35000"/>
                  </a:schemeClr>
                </a:solidFill>
                <a:effectLst/>
                <a:uLnTx/>
                <a:uFillTx/>
                <a:latin typeface="Arial" panose="020B0604020202020204" pitchFamily="34" charset="0"/>
                <a:ea typeface="微软雅黑" panose="020B0503020204020204" charset="-122"/>
                <a:cs typeface="+mn-cs"/>
              </a:defRPr>
            </a:lvl1pPr>
            <a:lvl2pPr marL="4572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2pPr>
            <a:lvl3pPr marL="914400" indent="0" algn="ctr"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3pPr>
            <a:lvl4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4pPr>
            <a:lvl5pPr marL="18288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r>
              <a:rPr>
                <a:sym typeface="+mn-ea"/>
              </a:rPr>
              <a:t>单击此处编辑副标题</a:t>
            </a:r>
            <a:endParaRPr>
              <a:sym typeface="+mn-ea"/>
            </a:endParaRPr>
          </a:p>
        </p:txBody>
      </p:sp>
      <p:sp>
        <p:nvSpPr>
          <p:cNvPr id="9" name="标题 3"/>
          <p:cNvSpPr/>
          <p:nvPr>
            <p:ph type="ctrTitle" idx="2" hasCustomPrompt="1"/>
            <p:custDataLst>
              <p:tags r:id="rId10"/>
            </p:custDataLst>
          </p:nvPr>
        </p:nvSpPr>
        <p:spPr>
          <a:xfrm>
            <a:off x="4521236" y="2000603"/>
            <a:ext cx="6858000" cy="845820"/>
          </a:xfrm>
        </p:spPr>
        <p:txBody>
          <a:bodyPr vert="horz" wrap="square" lIns="0" tIns="0" rIns="0" bIns="0" rtlCol="0" anchor="b" anchorCtr="0">
            <a:normAutofit fontScale="90000"/>
          </a:bodyPr>
          <a:lstStyle>
            <a:lvl1pPr marL="0" marR="0" lvl="0" algn="l" defTabSz="914400" rtl="0" eaLnBrk="1" fontAlgn="auto" latinLnBrk="0" hangingPunct="1">
              <a:lnSpc>
                <a:spcPct val="100000"/>
              </a:lnSpc>
              <a:spcBef>
                <a:spcPct val="0"/>
              </a:spcBef>
              <a:spcAft>
                <a:spcPts val="0"/>
              </a:spcAft>
              <a:buClrTx/>
              <a:buSzTx/>
              <a:buFontTx/>
              <a:buNone/>
              <a:defRPr kumimoji="0" lang="zh-CN" altLang="en-US" sz="5500" b="1" i="0" u="none" strike="noStrike" kern="1200" cap="none" spc="500" normalizeH="0" baseline="0" noProof="0">
                <a:ln>
                  <a:noFill/>
                </a:ln>
                <a:solidFill>
                  <a:schemeClr val="dk1">
                    <a:lumMod val="85000"/>
                    <a:lumOff val="15000"/>
                  </a:schemeClr>
                </a:solidFill>
                <a:effectLst/>
                <a:uLnTx/>
                <a:uFillTx/>
                <a:latin typeface="Arial" panose="020B0604020202020204" pitchFamily="34" charset="0"/>
                <a:ea typeface="汉仪旗黑-85S" panose="00020600040101010101" pitchFamily="18" charset="-122"/>
                <a:cs typeface="+mj-cs"/>
                <a:sym typeface="+mn-ea"/>
              </a:defRPr>
            </a:lvl1pPr>
          </a:lstStyle>
          <a:p>
            <a:pPr lvl="0"/>
            <a:r>
              <a:rPr>
                <a:sym typeface="+mn-ea"/>
              </a:rPr>
              <a:t>编辑标题</a:t>
            </a:r>
            <a:endParaRPr>
              <a:sym typeface="+mn-e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10638971" y="5416757"/>
            <a:ext cx="1553029" cy="1432837"/>
            <a:chOff x="10898414" y="5656121"/>
            <a:chExt cx="1293586" cy="1193473"/>
          </a:xfrm>
        </p:grpSpPr>
        <p:sp>
          <p:nvSpPr>
            <p:cNvPr id="9" name="任意多边形: 形状 8"/>
            <p:cNvSpPr/>
            <p:nvPr>
              <p:custDataLst>
                <p:tags r:id="rId3"/>
              </p:custDataLst>
            </p:nvPr>
          </p:nvSpPr>
          <p:spPr>
            <a:xfrm>
              <a:off x="10898414" y="6156789"/>
              <a:ext cx="678846" cy="692805"/>
            </a:xfrm>
            <a:custGeom>
              <a:avLst/>
              <a:gdLst>
                <a:gd name="connsiteX0" fmla="*/ 551985 w 826176"/>
                <a:gd name="connsiteY0" fmla="*/ 0 h 843164"/>
                <a:gd name="connsiteX1" fmla="*/ 826176 w 826176"/>
                <a:gd name="connsiteY1" fmla="*/ 418831 h 843164"/>
                <a:gd name="connsiteX2" fmla="*/ 551984 w 826176"/>
                <a:gd name="connsiteY2" fmla="*/ 843164 h 843164"/>
                <a:gd name="connsiteX3" fmla="*/ 0 w 826176"/>
                <a:gd name="connsiteY3" fmla="*/ 843164 h 843164"/>
              </a:gdLst>
              <a:ahLst/>
              <a:cxnLst>
                <a:cxn ang="0">
                  <a:pos x="connsiteX0" y="connsiteY0"/>
                </a:cxn>
                <a:cxn ang="0">
                  <a:pos x="connsiteX1" y="connsiteY1"/>
                </a:cxn>
                <a:cxn ang="0">
                  <a:pos x="connsiteX2" y="connsiteY2"/>
                </a:cxn>
                <a:cxn ang="0">
                  <a:pos x="connsiteX3" y="connsiteY3"/>
                </a:cxn>
              </a:cxnLst>
              <a:rect l="l" t="t" r="r" b="b"/>
              <a:pathLst>
                <a:path w="826176" h="843164">
                  <a:moveTo>
                    <a:pt x="551985" y="0"/>
                  </a:moveTo>
                  <a:lnTo>
                    <a:pt x="826176" y="418831"/>
                  </a:lnTo>
                  <a:lnTo>
                    <a:pt x="551984" y="843164"/>
                  </a:lnTo>
                  <a:lnTo>
                    <a:pt x="0" y="84316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kumimoji="1" lang="zh-CN" altLang="en-US" dirty="0">
                  <a:solidFill>
                    <a:schemeClr val="tx1">
                      <a:lumMod val="85000"/>
                      <a:lumOff val="15000"/>
                    </a:schemeClr>
                  </a:solidFill>
                </a:rPr>
                <a:t> </a:t>
              </a:r>
              <a:endParaRPr kumimoji="1" lang="zh-CN" altLang="en-US" dirty="0">
                <a:solidFill>
                  <a:schemeClr val="tx1">
                    <a:lumMod val="85000"/>
                    <a:lumOff val="15000"/>
                  </a:schemeClr>
                </a:solidFill>
              </a:endParaRPr>
            </a:p>
          </p:txBody>
        </p:sp>
        <p:sp>
          <p:nvSpPr>
            <p:cNvPr id="10" name="三角形 7"/>
            <p:cNvSpPr/>
            <p:nvPr>
              <p:custDataLst>
                <p:tags r:id="rId4"/>
              </p:custDataLst>
            </p:nvPr>
          </p:nvSpPr>
          <p:spPr>
            <a:xfrm>
              <a:off x="11420811" y="5656121"/>
              <a:ext cx="771189" cy="1193473"/>
            </a:xfrm>
            <a:prstGeom prst="triangle">
              <a:avLst>
                <a:gd name="adj" fmla="val 1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lumMod val="85000"/>
                    <a:lumOff val="15000"/>
                  </a:schemeClr>
                </a:solidFill>
              </a:endParaRPr>
            </a:p>
          </p:txBody>
        </p:sp>
        <p:sp>
          <p:nvSpPr>
            <p:cNvPr id="11" name="三角形 8"/>
            <p:cNvSpPr/>
            <p:nvPr>
              <p:custDataLst>
                <p:tags r:id="rId5"/>
              </p:custDataLst>
            </p:nvPr>
          </p:nvSpPr>
          <p:spPr>
            <a:xfrm rot="10800000">
              <a:off x="11408088" y="6156530"/>
              <a:ext cx="405290" cy="300624"/>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grpSp>
      <p:sp>
        <p:nvSpPr>
          <p:cNvPr id="2" name="标题 1"/>
          <p:cNvSpPr>
            <a:spLocks noGrp="1"/>
          </p:cNvSpPr>
          <p:nvPr>
            <p:ph type="title"/>
            <p:custDataLst>
              <p:tags r:id="rId6"/>
            </p:custDataLst>
          </p:nvPr>
        </p:nvSpPr>
        <p:spPr>
          <a:xfrm>
            <a:off x="669882" y="443234"/>
            <a:ext cx="10852237" cy="441964"/>
          </a:xfrm>
        </p:spPr>
        <p:txBody>
          <a:bodyPr vert="horz" lIns="90000" tIns="46800" rIns="90000" bIns="468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汉仪旗黑-85S" panose="00020600040101010101" pitchFamily="18"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7"/>
            </p:custDataLst>
          </p:nvPr>
        </p:nvSpPr>
        <p:spPr>
          <a:xfrm>
            <a:off x="669930" y="952508"/>
            <a:ext cx="5283242" cy="5388907"/>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914400" marR="0" lvl="2"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371600" marR="0" lvl="3"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1828800" marR="0" lvl="4"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8"/>
            </p:custDataLst>
          </p:nvPr>
        </p:nvSpPr>
        <p:spPr>
          <a:xfrm>
            <a:off x="6238877" y="952508"/>
            <a:ext cx="5283242" cy="5388907"/>
          </a:xfrm>
        </p:spPr>
        <p:txBody>
          <a:bodyPr lIns="90000" tIns="46800" rIns="90000" bIns="46800">
            <a:normAutofit/>
          </a:bodyPr>
          <a:lstStyle>
            <a:lvl1pPr marL="0" indent="0">
              <a:buNone/>
              <a:defRPr sz="1600" baseline="0">
                <a:solidFill>
                  <a:schemeClr val="tx1">
                    <a:lumMod val="85000"/>
                    <a:lumOff val="15000"/>
                  </a:schemeClr>
                </a:solidFill>
                <a:latin typeface="Arial" panose="020B0604020202020204" pitchFamily="34" charset="0"/>
                <a:ea typeface="微软雅黑" panose="020B0503020204020204" charset="-122"/>
              </a:defRPr>
            </a:lvl1pPr>
            <a:lvl2pPr marL="457200" indent="0">
              <a:buNone/>
              <a:defRPr sz="1600" baseline="0">
                <a:solidFill>
                  <a:schemeClr val="tx1">
                    <a:lumMod val="85000"/>
                    <a:lumOff val="15000"/>
                  </a:schemeClr>
                </a:solidFill>
                <a:latin typeface="Arial" panose="020B0604020202020204" pitchFamily="34" charset="0"/>
                <a:ea typeface="微软雅黑" panose="020B0503020204020204" charset="-122"/>
              </a:defRPr>
            </a:lvl2pPr>
            <a:lvl3pPr marL="914400" indent="0">
              <a:buNone/>
              <a:defRPr sz="1600" baseline="0">
                <a:solidFill>
                  <a:schemeClr val="tx1">
                    <a:lumMod val="85000"/>
                    <a:lumOff val="15000"/>
                  </a:schemeClr>
                </a:solidFill>
                <a:latin typeface="Arial" panose="020B0604020202020204" pitchFamily="34" charset="0"/>
                <a:ea typeface="微软雅黑" panose="020B0503020204020204" charset="-122"/>
              </a:defRPr>
            </a:lvl3pPr>
            <a:lvl4pPr marL="1371600" indent="0">
              <a:buNone/>
              <a:defRPr sz="1600" baseline="0">
                <a:solidFill>
                  <a:schemeClr val="tx1">
                    <a:lumMod val="85000"/>
                    <a:lumOff val="15000"/>
                  </a:schemeClr>
                </a:solidFill>
                <a:latin typeface="Arial" panose="020B0604020202020204" pitchFamily="34" charset="0"/>
                <a:ea typeface="微软雅黑" panose="020B0503020204020204" charset="-122"/>
              </a:defRPr>
            </a:lvl4pPr>
            <a:lvl5pPr marL="1828800" indent="0">
              <a:buNone/>
              <a:defRPr sz="160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9"/>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0"/>
            </p:custDataLst>
          </p:nvPr>
        </p:nvSpPr>
        <p:spPr/>
        <p:txBody>
          <a:bodyPr/>
          <a:lstStyle>
            <a:lvl1pPr>
              <a:defRPr>
                <a:solidFill>
                  <a:schemeClr val="tx1">
                    <a:lumMod val="85000"/>
                    <a:lumOff val="15000"/>
                  </a:schemeClr>
                </a:solidFill>
              </a:defRPr>
            </a:lvl1pPr>
          </a:lstStyle>
          <a:p>
            <a:endParaRPr lang="zh-CN" altLang="en-US"/>
          </a:p>
        </p:txBody>
      </p:sp>
      <p:sp>
        <p:nvSpPr>
          <p:cNvPr id="7" name="灯片编号占位符 6"/>
          <p:cNvSpPr>
            <a:spLocks noGrp="1"/>
          </p:cNvSpPr>
          <p:nvPr>
            <p:ph type="sldNum" sz="quarter" idx="12"/>
            <p:custDataLst>
              <p:tags r:id="rId11"/>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9" name="图片 8"/>
          <p:cNvPicPr>
            <a:picLocks noChangeAspect="1"/>
          </p:cNvPicPr>
          <p:nvPr>
            <p:custDataLst>
              <p:tags r:id="rId2"/>
            </p:custDataLst>
          </p:nvPr>
        </p:nvPicPr>
        <p:blipFill>
          <a:blip r:embed="rId3"/>
          <a:stretch>
            <a:fillRect/>
          </a:stretch>
        </p:blipFill>
        <p:spPr>
          <a:xfrm>
            <a:off x="0" y="0"/>
            <a:ext cx="720090" cy="720090"/>
          </a:xfrm>
          <a:prstGeom prst="rect">
            <a:avLst/>
          </a:prstGeom>
        </p:spPr>
      </p:pic>
      <p:pic>
        <p:nvPicPr>
          <p:cNvPr id="8" name="图片 7"/>
          <p:cNvPicPr>
            <a:picLocks noChangeAspect="1"/>
          </p:cNvPicPr>
          <p:nvPr>
            <p:custDataLst>
              <p:tags r:id="rId4"/>
            </p:custDataLst>
          </p:nvPr>
        </p:nvPicPr>
        <p:blipFill>
          <a:blip r:embed="rId5"/>
          <a:stretch>
            <a:fillRect/>
          </a:stretch>
        </p:blipFill>
        <p:spPr>
          <a:xfrm>
            <a:off x="11471910" y="6137910"/>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nvPr>
        </p:nvSpPr>
        <p:spPr>
          <a:xfrm>
            <a:off x="669930"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nvPr>
        </p:nvSpPr>
        <p:spPr>
          <a:xfrm>
            <a:off x="6238877" y="952508"/>
            <a:ext cx="5283242" cy="5388907"/>
          </a:xfrm>
        </p:spPr>
        <p:txBody>
          <a:bodyPr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1" name="图片 10"/>
          <p:cNvPicPr>
            <a:picLocks noChangeAspect="1"/>
          </p:cNvPicPr>
          <p:nvPr>
            <p:custDataLst>
              <p:tags r:id="rId2"/>
            </p:custDataLst>
          </p:nvPr>
        </p:nvPicPr>
        <p:blipFill>
          <a:blip r:embed="rId3"/>
          <a:stretch>
            <a:fillRect/>
          </a:stretch>
        </p:blipFill>
        <p:spPr>
          <a:xfrm>
            <a:off x="0" y="0"/>
            <a:ext cx="720090" cy="720090"/>
          </a:xfrm>
          <a:prstGeom prst="rect">
            <a:avLst/>
          </a:prstGeom>
        </p:spPr>
      </p:pic>
      <p:pic>
        <p:nvPicPr>
          <p:cNvPr id="10" name="图片 9"/>
          <p:cNvPicPr>
            <a:picLocks noChangeAspect="1"/>
          </p:cNvPicPr>
          <p:nvPr>
            <p:custDataLst>
              <p:tags r:id="rId4"/>
            </p:custDataLst>
          </p:nvPr>
        </p:nvPicPr>
        <p:blipFill>
          <a:blip r:embed="rId5"/>
          <a:stretch>
            <a:fillRect/>
          </a:stretch>
        </p:blipFill>
        <p:spPr>
          <a:xfrm>
            <a:off x="11471910" y="6137910"/>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nvPr>
        </p:nvSpPr>
        <p:spPr>
          <a:xfrm>
            <a:off x="669930" y="952508"/>
            <a:ext cx="5283242" cy="381003"/>
          </a:xfrm>
        </p:spPr>
        <p:txBody>
          <a:bodyPr lIns="90170" tIns="46990" rIns="90170" bIns="46990" anchor="ctr"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nvPr>
        </p:nvSpPr>
        <p:spPr>
          <a:xfrm>
            <a:off x="669925" y="1406525"/>
            <a:ext cx="5283200"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nvPr>
        </p:nvSpPr>
        <p:spPr>
          <a:xfrm>
            <a:off x="6235750" y="952508"/>
            <a:ext cx="5283242" cy="381003"/>
          </a:xfrm>
        </p:spPr>
        <p:txBody>
          <a:bodyPr vert="horz" lIns="90170" tIns="46990" rIns="90170" bIns="46990" rtlCol="0" anchor="ctr"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nvPr>
        </p:nvSpPr>
        <p:spPr>
          <a:xfrm>
            <a:off x="6235750" y="1406525"/>
            <a:ext cx="5283242"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7" name="图形 3"/>
          <p:cNvPicPr>
            <a:picLocks noChangeAspect="1"/>
          </p:cNvPicPr>
          <p:nvPr>
            <p:custDataLst>
              <p:tags r:id="rId2"/>
            </p:custDataLst>
          </p:nvPr>
        </p:nvPicPr>
        <p:blipFill>
          <a:blip r:embed="rId3">
            <a:extLst>
              <a:ext uri="{96DAC541-7B7A-43D3-8B79-37D633B846F1}">
                <asvg:svgBlip xmlns:asvg="http://schemas.microsoft.com/office/drawing/2016/SVG/main" r:embed="rId4"/>
              </a:ext>
            </a:extLst>
          </a:blip>
          <a:stretch>
            <a:fillRect/>
          </a:stretch>
        </p:blipFill>
        <p:spPr>
          <a:xfrm>
            <a:off x="7498080" y="1441474"/>
            <a:ext cx="4389120" cy="3975052"/>
          </a:xfrm>
          <a:prstGeom prst="rect">
            <a:avLst/>
          </a:prstGeom>
        </p:spPr>
      </p:pic>
      <p:pic>
        <p:nvPicPr>
          <p:cNvPr id="6" name="图片 5"/>
          <p:cNvPicPr>
            <a:picLocks noChangeAspect="1"/>
          </p:cNvPicPr>
          <p:nvPr>
            <p:custDataLst>
              <p:tags r:id="rId5"/>
            </p:custDataLst>
          </p:nvPr>
        </p:nvPicPr>
        <p:blipFill>
          <a:blip r:embed="rId6"/>
          <a:stretch>
            <a:fillRect/>
          </a:stretch>
        </p:blipFill>
        <p:spPr>
          <a:xfrm>
            <a:off x="0" y="0"/>
            <a:ext cx="720090" cy="720090"/>
          </a:xfrm>
          <a:prstGeom prst="rect">
            <a:avLst/>
          </a:prstGeom>
        </p:spPr>
      </p:pic>
      <p:sp>
        <p:nvSpPr>
          <p:cNvPr id="2" name="标题 1"/>
          <p:cNvSpPr>
            <a:spLocks noGrp="1"/>
          </p:cNvSpPr>
          <p:nvPr>
            <p:ph type="title"/>
          </p:nvPr>
        </p:nvSpPr>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9" name="图片 8"/>
          <p:cNvPicPr>
            <a:picLocks noChangeAspect="1"/>
          </p:cNvPicPr>
          <p:nvPr>
            <p:custDataLst>
              <p:tags r:id="rId2"/>
            </p:custDataLst>
          </p:nvPr>
        </p:nvPicPr>
        <p:blipFill>
          <a:blip r:embed="rId3"/>
          <a:stretch>
            <a:fillRect/>
          </a:stretch>
        </p:blipFill>
        <p:spPr>
          <a:xfrm>
            <a:off x="0" y="0"/>
            <a:ext cx="720090" cy="720090"/>
          </a:xfrm>
          <a:prstGeom prst="rect">
            <a:avLst/>
          </a:prstGeom>
        </p:spPr>
      </p:pic>
      <p:pic>
        <p:nvPicPr>
          <p:cNvPr id="8" name="图片 7"/>
          <p:cNvPicPr>
            <a:picLocks noChangeAspect="1"/>
          </p:cNvPicPr>
          <p:nvPr>
            <p:custDataLst>
              <p:tags r:id="rId4"/>
            </p:custDataLst>
          </p:nvPr>
        </p:nvPicPr>
        <p:blipFill>
          <a:blip r:embed="rId5"/>
          <a:stretch>
            <a:fillRect/>
          </a:stretch>
        </p:blipFill>
        <p:spPr>
          <a:xfrm>
            <a:off x="11471910" y="6137910"/>
            <a:ext cx="720090" cy="720090"/>
          </a:xfrm>
          <a:prstGeom prst="rect">
            <a:avLst/>
          </a:prstGeom>
        </p:spPr>
      </p:pic>
      <p:sp>
        <p:nvSpPr>
          <p:cNvPr id="2" name="标题 1"/>
          <p:cNvSpPr>
            <a:spLocks noGrp="1"/>
          </p:cNvSpPr>
          <p:nvPr>
            <p:ph type="title"/>
          </p:nvPr>
        </p:nvSpPr>
        <p:spPr>
          <a:xfrm>
            <a:off x="669930"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nvPr>
        </p:nvSpPr>
        <p:spPr>
          <a:xfrm>
            <a:off x="6238925"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8" name="图片 7"/>
          <p:cNvPicPr>
            <a:picLocks noChangeAspect="1"/>
          </p:cNvPicPr>
          <p:nvPr>
            <p:custDataLst>
              <p:tags r:id="rId2"/>
            </p:custDataLst>
          </p:nvPr>
        </p:nvPicPr>
        <p:blipFill>
          <a:blip r:embed="rId3"/>
          <a:stretch>
            <a:fillRect/>
          </a:stretch>
        </p:blipFill>
        <p:spPr>
          <a:xfrm>
            <a:off x="0" y="0"/>
            <a:ext cx="720090" cy="720090"/>
          </a:xfrm>
          <a:prstGeom prst="rect">
            <a:avLst/>
          </a:prstGeom>
        </p:spPr>
      </p:pic>
      <p:pic>
        <p:nvPicPr>
          <p:cNvPr id="7" name="图片 6"/>
          <p:cNvPicPr>
            <a:picLocks noChangeAspect="1"/>
          </p:cNvPicPr>
          <p:nvPr>
            <p:custDataLst>
              <p:tags r:id="rId4"/>
            </p:custDataLst>
          </p:nvPr>
        </p:nvPicPr>
        <p:blipFill>
          <a:blip r:embed="rId5"/>
          <a:stretch>
            <a:fillRect/>
          </a:stretch>
        </p:blipFill>
        <p:spPr>
          <a:xfrm>
            <a:off x="11471910" y="6137910"/>
            <a:ext cx="720090" cy="720090"/>
          </a:xfrm>
          <a:prstGeom prst="rect">
            <a:avLst/>
          </a:prstGeom>
        </p:spPr>
      </p:pic>
      <p:sp>
        <p:nvSpPr>
          <p:cNvPr id="2" name="竖排标题 1"/>
          <p:cNvSpPr>
            <a:spLocks noGrp="1"/>
          </p:cNvSpPr>
          <p:nvPr>
            <p:ph type="title" orient="vert"/>
          </p:nvPr>
        </p:nvSpPr>
        <p:spPr>
          <a:xfrm>
            <a:off x="10571135" y="952508"/>
            <a:ext cx="950984" cy="5388907"/>
          </a:xfrm>
        </p:spPr>
        <p:txBody>
          <a:bodyPr vert="eaVert" lIns="90170" tIns="46990" rIns="90170" bIns="4699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nvPr>
        </p:nvSpPr>
        <p:spPr>
          <a:xfrm>
            <a:off x="669925" y="952500"/>
            <a:ext cx="9828101" cy="5388907"/>
          </a:xfrm>
        </p:spPr>
        <p:txBody>
          <a:bodyPr vert="eaVert"/>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6" name="图片 5"/>
          <p:cNvPicPr>
            <a:picLocks noChangeAspect="1"/>
          </p:cNvPicPr>
          <p:nvPr>
            <p:custDataLst>
              <p:tags r:id="rId2"/>
            </p:custDataLst>
          </p:nvPr>
        </p:nvPicPr>
        <p:blipFill>
          <a:blip r:embed="rId3"/>
          <a:stretch>
            <a:fillRect/>
          </a:stretch>
        </p:blipFill>
        <p:spPr>
          <a:xfrm>
            <a:off x="0" y="0"/>
            <a:ext cx="720090" cy="720090"/>
          </a:xfrm>
          <a:prstGeom prst="rect">
            <a:avLst/>
          </a:prstGeom>
        </p:spPr>
      </p:pic>
      <p:pic>
        <p:nvPicPr>
          <p:cNvPr id="2" name="图片 1"/>
          <p:cNvPicPr>
            <a:picLocks noChangeAspect="1"/>
          </p:cNvPicPr>
          <p:nvPr>
            <p:custDataLst>
              <p:tags r:id="rId4"/>
            </p:custDataLst>
          </p:nvPr>
        </p:nvPicPr>
        <p:blipFill>
          <a:blip r:embed="rId5"/>
          <a:stretch>
            <a:fillRect/>
          </a:stretch>
        </p:blipFill>
        <p:spPr>
          <a:xfrm>
            <a:off x="11471910" y="6137910"/>
            <a:ext cx="720090" cy="720090"/>
          </a:xfrm>
          <a:prstGeom prst="rect">
            <a:avLst/>
          </a:prstGeom>
        </p:spPr>
      </p:pic>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669930" y="952508"/>
            <a:ext cx="10852237" cy="5388907"/>
          </a:xfrm>
        </p:spPr>
        <p:txBody>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2" name="图片 1"/>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380"/>
            <a:ext cx="12192000" cy="6857239"/>
          </a:xfrm>
          <a:prstGeom prst="rect">
            <a:avLst/>
          </a:prstGeom>
        </p:spPr>
      </p:pic>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6" name="标题 1"/>
          <p:cNvSpPr>
            <a:spLocks noGrp="1"/>
          </p:cNvSpPr>
          <p:nvPr>
            <p:ph type="title" hasCustomPrompt="1"/>
            <p:custDataLst>
              <p:tags r:id="rId4"/>
            </p:custDataLst>
          </p:nvPr>
        </p:nvSpPr>
        <p:spPr>
          <a:xfrm>
            <a:off x="2921000" y="1938216"/>
            <a:ext cx="6350000" cy="1200150"/>
          </a:xfrm>
        </p:spPr>
        <p:txBody>
          <a:bodyPr vert="horz" wrap="square" lIns="0" tIns="0" rIns="0" bIns="0" rtlCol="0" anchor="b" anchorCtr="0">
            <a:normAutofit/>
          </a:bodyPr>
          <a:lstStyle>
            <a:lvl1pPr marL="0" marR="0" algn="ctr" defTabSz="914400" rtl="0" eaLnBrk="1" fontAlgn="auto" latinLnBrk="0" hangingPunct="1">
              <a:lnSpc>
                <a:spcPct val="100000"/>
              </a:lnSpc>
              <a:spcBef>
                <a:spcPct val="0"/>
              </a:spcBef>
              <a:buClrTx/>
              <a:buSzTx/>
              <a:buFontTx/>
              <a:buNone/>
              <a:defRPr kumimoji="0" lang="zh-CN" altLang="en-US" sz="7000" b="1" i="0" u="none" strike="noStrike" kern="1200" cap="none" spc="1000" normalizeH="0" baseline="0" noProof="1" dirty="0">
                <a:solidFill>
                  <a:schemeClr val="dk1">
                    <a:lumMod val="85000"/>
                    <a:lumOff val="15000"/>
                  </a:schemeClr>
                </a:solidFill>
                <a:uFillTx/>
                <a:latin typeface="Arial" panose="020B0604020202020204" pitchFamily="34" charset="0"/>
                <a:ea typeface="汉仪旗黑-85S" panose="00020600040101010101" pitchFamily="18" charset="-122"/>
                <a:cs typeface="+mj-cs"/>
              </a:defRPr>
            </a:lvl1pPr>
          </a:lstStyle>
          <a:p>
            <a:pPr lvl="0"/>
            <a:r>
              <a:rPr>
                <a:sym typeface="+mn-ea"/>
              </a:rPr>
              <a:t>编辑标题</a:t>
            </a:r>
            <a:endParaRPr>
              <a:sym typeface="+mn-ea"/>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7" name="图片 6"/>
          <p:cNvPicPr>
            <a:picLocks noChangeAspect="1"/>
          </p:cNvPicPr>
          <p:nvPr>
            <p:custDataLst>
              <p:tags r:id="rId2"/>
            </p:custDataLst>
          </p:nvPr>
        </p:nvPicPr>
        <p:blipFill>
          <a:blip r:embed="rId3"/>
          <a:stretch>
            <a:fillRect/>
          </a:stretch>
        </p:blipFill>
        <p:spPr>
          <a:xfrm>
            <a:off x="0" y="0"/>
            <a:ext cx="720090" cy="720090"/>
          </a:xfrm>
          <a:prstGeom prst="rect">
            <a:avLst/>
          </a:prstGeom>
        </p:spPr>
      </p:pic>
      <p:pic>
        <p:nvPicPr>
          <p:cNvPr id="6" name="图片 5"/>
          <p:cNvPicPr>
            <a:picLocks noChangeAspect="1"/>
          </p:cNvPicPr>
          <p:nvPr>
            <p:custDataLst>
              <p:tags r:id="rId4"/>
            </p:custDataLst>
          </p:nvPr>
        </p:nvPicPr>
        <p:blipFill>
          <a:blip r:embed="rId5"/>
          <a:stretch>
            <a:fillRect/>
          </a:stretch>
        </p:blipFill>
        <p:spPr>
          <a:xfrm>
            <a:off x="11471910" y="6137910"/>
            <a:ext cx="720090" cy="720090"/>
          </a:xfrm>
          <a:prstGeom prst="rect">
            <a:avLst/>
          </a:prstGeom>
        </p:spPr>
      </p:pic>
      <p:sp>
        <p:nvSpPr>
          <p:cNvPr id="2" name="标题 1"/>
          <p:cNvSpPr>
            <a:spLocks noGrp="1"/>
          </p:cNvSpPr>
          <p:nvPr>
            <p:ph type="title"/>
            <p:custDataLst>
              <p:tags r:id="rId6"/>
            </p:custDataLst>
          </p:nvPr>
        </p:nvSpPr>
        <p:spPr/>
        <p:txBody>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7"/>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9" name="矩形 8"/>
          <p:cNvSpPr/>
          <p:nvPr>
            <p:custDataLst>
              <p:tags r:id="rId2"/>
            </p:custDataLst>
          </p:nvPr>
        </p:nvSpPr>
        <p:spPr>
          <a:xfrm>
            <a:off x="294600" y="302400"/>
            <a:ext cx="11602796" cy="6253188"/>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pic>
        <p:nvPicPr>
          <p:cNvPr id="8" name="图片 7"/>
          <p:cNvPicPr>
            <a:picLocks noChangeAspect="1"/>
          </p:cNvPicPr>
          <p:nvPr>
            <p:custDataLst>
              <p:tags r:id="rId3"/>
            </p:custDataLst>
          </p:nvPr>
        </p:nvPicPr>
        <p:blipFill>
          <a:blip r:embed="rId4"/>
          <a:stretch>
            <a:fillRect/>
          </a:stretch>
        </p:blipFill>
        <p:spPr>
          <a:xfrm>
            <a:off x="11471910" y="0"/>
            <a:ext cx="720090" cy="720090"/>
          </a:xfrm>
          <a:prstGeom prst="rect">
            <a:avLst/>
          </a:prstGeom>
        </p:spPr>
      </p:pic>
      <p:pic>
        <p:nvPicPr>
          <p:cNvPr id="6" name="图片 5"/>
          <p:cNvPicPr>
            <a:picLocks noChangeAspect="1"/>
          </p:cNvPicPr>
          <p:nvPr>
            <p:custDataLst>
              <p:tags r:id="rId5"/>
            </p:custDataLst>
          </p:nvPr>
        </p:nvPicPr>
        <p:blipFill>
          <a:blip r:embed="rId6"/>
          <a:stretch>
            <a:fillRect/>
          </a:stretch>
        </p:blipFill>
        <p:spPr>
          <a:xfrm>
            <a:off x="0" y="6137910"/>
            <a:ext cx="720090" cy="720090"/>
          </a:xfrm>
          <a:prstGeom prst="rect">
            <a:avLst/>
          </a:prstGeom>
        </p:spPr>
      </p:pic>
      <p:sp>
        <p:nvSpPr>
          <p:cNvPr id="2" name="标题 1"/>
          <p:cNvSpPr>
            <a:spLocks noGrp="1"/>
          </p:cNvSpPr>
          <p:nvPr>
            <p:ph type="title" hasCustomPrompt="1"/>
            <p:custDataLst>
              <p:tags r:id="rId7"/>
            </p:custDataLst>
          </p:nvPr>
        </p:nvSpPr>
        <p:spPr>
          <a:xfrm>
            <a:off x="1281600" y="1249200"/>
            <a:ext cx="9626400" cy="723600"/>
          </a:xfrm>
        </p:spPr>
        <p:txBody>
          <a:bodyPr anchor="ct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8"/>
            </p:custDataLst>
          </p:nvPr>
        </p:nvSpPr>
        <p:spPr>
          <a:xfrm>
            <a:off x="1281113" y="2163600"/>
            <a:ext cx="9626600" cy="3445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9"/>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grpSp>
        <p:nvGrpSpPr>
          <p:cNvPr id="10" name="组合 9"/>
          <p:cNvGrpSpPr/>
          <p:nvPr userDrawn="1">
            <p:custDataLst>
              <p:tags r:id="rId2"/>
            </p:custDataLst>
          </p:nvPr>
        </p:nvGrpSpPr>
        <p:grpSpPr>
          <a:xfrm>
            <a:off x="10638971" y="5416757"/>
            <a:ext cx="1553029" cy="1432837"/>
            <a:chOff x="10898414" y="5656121"/>
            <a:chExt cx="1293586" cy="1193473"/>
          </a:xfrm>
        </p:grpSpPr>
        <p:sp>
          <p:nvSpPr>
            <p:cNvPr id="11" name="任意多边形: 形状 10"/>
            <p:cNvSpPr/>
            <p:nvPr>
              <p:custDataLst>
                <p:tags r:id="rId3"/>
              </p:custDataLst>
            </p:nvPr>
          </p:nvSpPr>
          <p:spPr>
            <a:xfrm>
              <a:off x="10898414" y="6156789"/>
              <a:ext cx="678846" cy="692805"/>
            </a:xfrm>
            <a:custGeom>
              <a:avLst/>
              <a:gdLst>
                <a:gd name="connsiteX0" fmla="*/ 551985 w 826176"/>
                <a:gd name="connsiteY0" fmla="*/ 0 h 843164"/>
                <a:gd name="connsiteX1" fmla="*/ 826176 w 826176"/>
                <a:gd name="connsiteY1" fmla="*/ 418831 h 843164"/>
                <a:gd name="connsiteX2" fmla="*/ 551984 w 826176"/>
                <a:gd name="connsiteY2" fmla="*/ 843164 h 843164"/>
                <a:gd name="connsiteX3" fmla="*/ 0 w 826176"/>
                <a:gd name="connsiteY3" fmla="*/ 843164 h 843164"/>
              </a:gdLst>
              <a:ahLst/>
              <a:cxnLst>
                <a:cxn ang="0">
                  <a:pos x="connsiteX0" y="connsiteY0"/>
                </a:cxn>
                <a:cxn ang="0">
                  <a:pos x="connsiteX1" y="connsiteY1"/>
                </a:cxn>
                <a:cxn ang="0">
                  <a:pos x="connsiteX2" y="connsiteY2"/>
                </a:cxn>
                <a:cxn ang="0">
                  <a:pos x="connsiteX3" y="connsiteY3"/>
                </a:cxn>
              </a:cxnLst>
              <a:rect l="l" t="t" r="r" b="b"/>
              <a:pathLst>
                <a:path w="826176" h="843164">
                  <a:moveTo>
                    <a:pt x="551985" y="0"/>
                  </a:moveTo>
                  <a:lnTo>
                    <a:pt x="826176" y="418831"/>
                  </a:lnTo>
                  <a:lnTo>
                    <a:pt x="551984" y="843164"/>
                  </a:lnTo>
                  <a:lnTo>
                    <a:pt x="0" y="84316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kumimoji="1" lang="zh-CN" altLang="en-US" dirty="0">
                  <a:solidFill>
                    <a:schemeClr val="tx1">
                      <a:lumMod val="85000"/>
                      <a:lumOff val="15000"/>
                    </a:schemeClr>
                  </a:solidFill>
                </a:rPr>
                <a:t> </a:t>
              </a:r>
              <a:endParaRPr kumimoji="1" lang="zh-CN" altLang="en-US" dirty="0">
                <a:solidFill>
                  <a:schemeClr val="tx1">
                    <a:lumMod val="85000"/>
                    <a:lumOff val="15000"/>
                  </a:schemeClr>
                </a:solidFill>
              </a:endParaRPr>
            </a:p>
          </p:txBody>
        </p:sp>
        <p:sp>
          <p:nvSpPr>
            <p:cNvPr id="12" name="三角形 7"/>
            <p:cNvSpPr/>
            <p:nvPr>
              <p:custDataLst>
                <p:tags r:id="rId4"/>
              </p:custDataLst>
            </p:nvPr>
          </p:nvSpPr>
          <p:spPr>
            <a:xfrm>
              <a:off x="11420811" y="5656121"/>
              <a:ext cx="771189" cy="1193473"/>
            </a:xfrm>
            <a:prstGeom prst="triangle">
              <a:avLst>
                <a:gd name="adj" fmla="val 1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lumMod val="85000"/>
                    <a:lumOff val="15000"/>
                  </a:schemeClr>
                </a:solidFill>
              </a:endParaRPr>
            </a:p>
          </p:txBody>
        </p:sp>
        <p:sp>
          <p:nvSpPr>
            <p:cNvPr id="13" name="三角形 8"/>
            <p:cNvSpPr/>
            <p:nvPr>
              <p:custDataLst>
                <p:tags r:id="rId5"/>
              </p:custDataLst>
            </p:nvPr>
          </p:nvSpPr>
          <p:spPr>
            <a:xfrm rot="10800000">
              <a:off x="11408088" y="6156530"/>
              <a:ext cx="405290" cy="300624"/>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grpSp>
      <p:sp>
        <p:nvSpPr>
          <p:cNvPr id="2" name="标题 1"/>
          <p:cNvSpPr>
            <a:spLocks noGrp="1"/>
          </p:cNvSpPr>
          <p:nvPr>
            <p:ph type="title"/>
            <p:custDataLst>
              <p:tags r:id="rId6"/>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7"/>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8"/>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9"/>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0"/>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1"/>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2"/>
            </p:custDataLst>
          </p:nvPr>
        </p:nvSpPr>
        <p:spPr/>
        <p:txBody>
          <a:bodyPr/>
          <a:lstStyle>
            <a:lvl1pPr>
              <a:defRPr>
                <a:solidFill>
                  <a:schemeClr val="tx1">
                    <a:lumMod val="85000"/>
                    <a:lumOff val="15000"/>
                  </a:schemeClr>
                </a:solidFill>
              </a:defRPr>
            </a:lvl1pPr>
          </a:lstStyle>
          <a:p>
            <a:endParaRPr lang="zh-CN" altLang="en-US"/>
          </a:p>
        </p:txBody>
      </p:sp>
      <p:sp>
        <p:nvSpPr>
          <p:cNvPr id="9" name="灯片编号占位符 8"/>
          <p:cNvSpPr>
            <a:spLocks noGrp="1"/>
          </p:cNvSpPr>
          <p:nvPr>
            <p:ph type="sldNum" sz="quarter" idx="12"/>
            <p:custDataLst>
              <p:tags r:id="rId13"/>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10" name="矩形 9"/>
          <p:cNvSpPr/>
          <p:nvPr>
            <p:custDataLst>
              <p:tags r:id="rId2"/>
            </p:custDataLst>
          </p:nvPr>
        </p:nvSpPr>
        <p:spPr>
          <a:xfrm>
            <a:off x="0" y="-10800"/>
            <a:ext cx="4827588" cy="6868795"/>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pic>
        <p:nvPicPr>
          <p:cNvPr id="8" name="图片 7"/>
          <p:cNvPicPr>
            <a:picLocks noChangeAspect="1"/>
          </p:cNvPicPr>
          <p:nvPr>
            <p:custDataLst>
              <p:tags r:id="rId3"/>
            </p:custDataLst>
          </p:nvPr>
        </p:nvPicPr>
        <p:blipFill>
          <a:blip r:embed="rId4"/>
          <a:stretch>
            <a:fillRect/>
          </a:stretch>
        </p:blipFill>
        <p:spPr>
          <a:xfrm>
            <a:off x="11471910" y="0"/>
            <a:ext cx="720090" cy="720090"/>
          </a:xfrm>
          <a:prstGeom prst="rect">
            <a:avLst/>
          </a:prstGeom>
        </p:spPr>
      </p:pic>
      <p:pic>
        <p:nvPicPr>
          <p:cNvPr id="6" name="图片 5"/>
          <p:cNvPicPr>
            <a:picLocks noChangeAspect="1"/>
          </p:cNvPicPr>
          <p:nvPr>
            <p:custDataLst>
              <p:tags r:id="rId5"/>
            </p:custDataLst>
          </p:nvPr>
        </p:nvPicPr>
        <p:blipFill>
          <a:blip r:embed="rId6"/>
          <a:stretch>
            <a:fillRect/>
          </a:stretch>
        </p:blipFill>
        <p:spPr>
          <a:xfrm>
            <a:off x="0" y="6137910"/>
            <a:ext cx="720090" cy="720090"/>
          </a:xfrm>
          <a:prstGeom prst="rect">
            <a:avLst/>
          </a:prstGeom>
        </p:spPr>
      </p:pic>
      <p:sp>
        <p:nvSpPr>
          <p:cNvPr id="2" name="标题 1"/>
          <p:cNvSpPr>
            <a:spLocks noGrp="1"/>
          </p:cNvSpPr>
          <p:nvPr>
            <p:ph type="title" hasCustomPrompt="1"/>
            <p:custDataLst>
              <p:tags r:id="rId7"/>
            </p:custDataLst>
          </p:nvPr>
        </p:nvSpPr>
        <p:spPr>
          <a:xfrm>
            <a:off x="583200" y="770400"/>
            <a:ext cx="3960000" cy="882000"/>
          </a:xfrm>
        </p:spPr>
        <p:txBody>
          <a:bodyPr anchor="ctr" anchorCtr="0"/>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586800" y="1764000"/>
            <a:ext cx="3956400" cy="4093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2"/>
            </p:custDataLst>
          </p:nvPr>
        </p:nvSpPr>
        <p:spPr>
          <a:xfrm>
            <a:off x="5101200" y="769938"/>
            <a:ext cx="6480000" cy="5087937"/>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0" name="矩形 9"/>
          <p:cNvSpPr/>
          <p:nvPr>
            <p:custDataLst>
              <p:tags r:id="rId2"/>
            </p:custDataLst>
          </p:nvPr>
        </p:nvSpPr>
        <p:spPr>
          <a:xfrm>
            <a:off x="0" y="-10800"/>
            <a:ext cx="12189600" cy="2660396"/>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pic>
        <p:nvPicPr>
          <p:cNvPr id="8" name="图片 7"/>
          <p:cNvPicPr>
            <a:picLocks noChangeAspect="1"/>
          </p:cNvPicPr>
          <p:nvPr>
            <p:custDataLst>
              <p:tags r:id="rId3"/>
            </p:custDataLst>
          </p:nvPr>
        </p:nvPicPr>
        <p:blipFill>
          <a:blip r:embed="rId4"/>
          <a:stretch>
            <a:fillRect/>
          </a:stretch>
        </p:blipFill>
        <p:spPr>
          <a:xfrm>
            <a:off x="0" y="-10800"/>
            <a:ext cx="720090" cy="720090"/>
          </a:xfrm>
          <a:prstGeom prst="rect">
            <a:avLst/>
          </a:prstGeom>
        </p:spPr>
      </p:pic>
      <p:pic>
        <p:nvPicPr>
          <p:cNvPr id="6" name="图片 5"/>
          <p:cNvPicPr>
            <a:picLocks noChangeAspect="1"/>
          </p:cNvPicPr>
          <p:nvPr>
            <p:custDataLst>
              <p:tags r:id="rId5"/>
            </p:custDataLst>
          </p:nvPr>
        </p:nvPicPr>
        <p:blipFill>
          <a:blip r:embed="rId6"/>
          <a:stretch>
            <a:fillRect/>
          </a:stretch>
        </p:blipFill>
        <p:spPr>
          <a:xfrm>
            <a:off x="11471910" y="6137910"/>
            <a:ext cx="720090" cy="720090"/>
          </a:xfrm>
          <a:prstGeom prst="rect">
            <a:avLst/>
          </a:prstGeom>
        </p:spPr>
      </p:pic>
      <p:sp>
        <p:nvSpPr>
          <p:cNvPr id="2" name="标题 1"/>
          <p:cNvSpPr>
            <a:spLocks noGrp="1"/>
          </p:cNvSpPr>
          <p:nvPr>
            <p:ph type="title"/>
            <p:custDataLst>
              <p:tags r:id="rId7"/>
            </p:custDataLst>
          </p:nvPr>
        </p:nvSpPr>
        <p:spPr>
          <a:xfrm>
            <a:off x="612000" y="781200"/>
            <a:ext cx="10976400" cy="626400"/>
          </a:xfrm>
        </p:spPr>
        <p:txBody>
          <a:bodyPr anchor="ct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612000" y="1659600"/>
            <a:ext cx="10975975" cy="828000"/>
          </a:xfrm>
        </p:spPr>
        <p:txBody>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2"/>
            </p:custDataLst>
          </p:nvPr>
        </p:nvSpPr>
        <p:spPr>
          <a:xfrm>
            <a:off x="612775" y="2808000"/>
            <a:ext cx="10965600" cy="34308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10" name="矩形 9"/>
          <p:cNvSpPr/>
          <p:nvPr>
            <p:custDataLst>
              <p:tags r:id="rId2"/>
            </p:custDataLst>
          </p:nvPr>
        </p:nvSpPr>
        <p:spPr>
          <a:xfrm>
            <a:off x="0" y="5029200"/>
            <a:ext cx="12189600" cy="18288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pic>
        <p:nvPicPr>
          <p:cNvPr id="8" name="图片 7"/>
          <p:cNvPicPr>
            <a:picLocks noChangeAspect="1"/>
          </p:cNvPicPr>
          <p:nvPr>
            <p:custDataLst>
              <p:tags r:id="rId3"/>
            </p:custDataLst>
          </p:nvPr>
        </p:nvPicPr>
        <p:blipFill>
          <a:blip r:embed="rId4"/>
          <a:stretch>
            <a:fillRect/>
          </a:stretch>
        </p:blipFill>
        <p:spPr>
          <a:xfrm>
            <a:off x="0" y="0"/>
            <a:ext cx="720090" cy="720090"/>
          </a:xfrm>
          <a:prstGeom prst="rect">
            <a:avLst/>
          </a:prstGeom>
        </p:spPr>
      </p:pic>
      <p:pic>
        <p:nvPicPr>
          <p:cNvPr id="6" name="图片 5"/>
          <p:cNvPicPr>
            <a:picLocks noChangeAspect="1"/>
          </p:cNvPicPr>
          <p:nvPr>
            <p:custDataLst>
              <p:tags r:id="rId5"/>
            </p:custDataLst>
          </p:nvPr>
        </p:nvPicPr>
        <p:blipFill>
          <a:blip r:embed="rId6"/>
          <a:stretch>
            <a:fillRect/>
          </a:stretch>
        </p:blipFill>
        <p:spPr>
          <a:xfrm>
            <a:off x="11471910" y="6137910"/>
            <a:ext cx="720090" cy="720090"/>
          </a:xfrm>
          <a:prstGeom prst="rect">
            <a:avLst/>
          </a:prstGeom>
        </p:spPr>
      </p:pic>
      <p:sp>
        <p:nvSpPr>
          <p:cNvPr id="2" name="标题 1"/>
          <p:cNvSpPr>
            <a:spLocks noGrp="1"/>
          </p:cNvSpPr>
          <p:nvPr>
            <p:ph type="title"/>
            <p:custDataLst>
              <p:tags r:id="rId7"/>
            </p:custDataLst>
          </p:nvPr>
        </p:nvSpPr>
        <p:spPr>
          <a:xfrm>
            <a:off x="604800" y="669600"/>
            <a:ext cx="10976400" cy="565200"/>
          </a:xfrm>
        </p:spPr>
        <p:txBody>
          <a:bodyPr anchor="ctr" anchorCtr="0"/>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1"/>
            </p:custDataLst>
          </p:nvPr>
        </p:nvSpPr>
        <p:spPr>
          <a:xfrm>
            <a:off x="604837" y="1681200"/>
            <a:ext cx="10990800" cy="3211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2"/>
            </p:custDataLst>
          </p:nvPr>
        </p:nvSpPr>
        <p:spPr>
          <a:xfrm>
            <a:off x="594000" y="5180400"/>
            <a:ext cx="11001600" cy="10116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10" name="矩形 9"/>
          <p:cNvSpPr/>
          <p:nvPr>
            <p:custDataLst>
              <p:tags r:id="rId2"/>
            </p:custDataLst>
          </p:nvPr>
        </p:nvSpPr>
        <p:spPr>
          <a:xfrm>
            <a:off x="0" y="-10800"/>
            <a:ext cx="12189600" cy="9144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pic>
        <p:nvPicPr>
          <p:cNvPr id="8" name="图片 7"/>
          <p:cNvPicPr>
            <a:picLocks noChangeAspect="1"/>
          </p:cNvPicPr>
          <p:nvPr>
            <p:custDataLst>
              <p:tags r:id="rId3"/>
            </p:custDataLst>
          </p:nvPr>
        </p:nvPicPr>
        <p:blipFill>
          <a:blip r:embed="rId4"/>
          <a:stretch>
            <a:fillRect/>
          </a:stretch>
        </p:blipFill>
        <p:spPr>
          <a:xfrm>
            <a:off x="11471910" y="6137910"/>
            <a:ext cx="720090" cy="720090"/>
          </a:xfrm>
          <a:prstGeom prst="rect">
            <a:avLst/>
          </a:prstGeom>
        </p:spPr>
      </p:pic>
      <p:pic>
        <p:nvPicPr>
          <p:cNvPr id="6" name="图片 5"/>
          <p:cNvPicPr>
            <a:picLocks noChangeAspect="1"/>
          </p:cNvPicPr>
          <p:nvPr>
            <p:custDataLst>
              <p:tags r:id="rId5"/>
            </p:custDataLst>
          </p:nvPr>
        </p:nvPicPr>
        <p:blipFill>
          <a:blip r:embed="rId6"/>
          <a:stretch>
            <a:fillRect/>
          </a:stretch>
        </p:blipFill>
        <p:spPr>
          <a:xfrm>
            <a:off x="0" y="6137910"/>
            <a:ext cx="720090" cy="720090"/>
          </a:xfrm>
          <a:prstGeom prst="rect">
            <a:avLst/>
          </a:prstGeom>
        </p:spPr>
      </p:pic>
      <p:sp>
        <p:nvSpPr>
          <p:cNvPr id="2" name="标题 1"/>
          <p:cNvSpPr>
            <a:spLocks noGrp="1"/>
          </p:cNvSpPr>
          <p:nvPr>
            <p:ph type="title"/>
            <p:custDataLst>
              <p:tags r:id="rId7"/>
            </p:custDataLst>
          </p:nvPr>
        </p:nvSpPr>
        <p:spPr>
          <a:xfrm>
            <a:off x="579600" y="237600"/>
            <a:ext cx="11037600" cy="441964"/>
          </a:xfrm>
        </p:spPr>
        <p:txBody>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1"/>
            </p:custDataLst>
          </p:nvPr>
        </p:nvSpPr>
        <p:spPr>
          <a:xfrm>
            <a:off x="579600" y="1663200"/>
            <a:ext cx="5342400" cy="28944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2"/>
            </p:custDataLst>
          </p:nvPr>
        </p:nvSpPr>
        <p:spPr>
          <a:xfrm>
            <a:off x="6242400" y="1663200"/>
            <a:ext cx="5367600" cy="28944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3"/>
            </p:custDataLst>
          </p:nvPr>
        </p:nvSpPr>
        <p:spPr>
          <a:xfrm>
            <a:off x="572400" y="4816800"/>
            <a:ext cx="5342400" cy="7812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4"/>
            </p:custDataLst>
          </p:nvPr>
        </p:nvSpPr>
        <p:spPr>
          <a:xfrm>
            <a:off x="6253200" y="4813200"/>
            <a:ext cx="5367600" cy="7812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9" name="矩形 8"/>
          <p:cNvSpPr/>
          <p:nvPr>
            <p:custDataLst>
              <p:tags r:id="rId2"/>
            </p:custDataLst>
          </p:nvPr>
        </p:nvSpPr>
        <p:spPr>
          <a:xfrm>
            <a:off x="0" y="959400"/>
            <a:ext cx="12189600" cy="4939195"/>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pic>
        <p:nvPicPr>
          <p:cNvPr id="8" name="图片 7"/>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10436061" y="-10801"/>
            <a:ext cx="1753527" cy="1753527"/>
          </a:xfrm>
          <a:prstGeom prst="rect">
            <a:avLst/>
          </a:prstGeom>
        </p:spPr>
      </p:pic>
      <p:pic>
        <p:nvPicPr>
          <p:cNvPr id="6" name="图片 5"/>
          <p:cNvPicPr>
            <a:picLocks noChangeAspect="1"/>
          </p:cNvPicPr>
          <p:nvPr>
            <p:custDataLst>
              <p:tags r:id="rId5"/>
            </p:custDataLst>
          </p:nvPr>
        </p:nvPicPr>
        <p:blipFill>
          <a:blip r:embed="rId6">
            <a:extLst>
              <a:ext uri="{28A0092B-C50C-407E-A947-70E740481C1C}">
                <a14:useLocalDpi xmlns:a14="http://schemas.microsoft.com/office/drawing/2010/main" val="0"/>
              </a:ext>
            </a:extLst>
          </a:blip>
          <a:stretch>
            <a:fillRect/>
          </a:stretch>
        </p:blipFill>
        <p:spPr>
          <a:xfrm>
            <a:off x="0" y="5104461"/>
            <a:ext cx="1753527" cy="1753527"/>
          </a:xfrm>
          <a:prstGeom prst="rect">
            <a:avLst/>
          </a:prstGeom>
        </p:spPr>
      </p:pic>
      <p:sp>
        <p:nvSpPr>
          <p:cNvPr id="2" name="标题 1"/>
          <p:cNvSpPr>
            <a:spLocks noGrp="1"/>
          </p:cNvSpPr>
          <p:nvPr>
            <p:ph type="title" hasCustomPrompt="1"/>
            <p:custDataLst>
              <p:tags r:id="rId7"/>
            </p:custDataLst>
          </p:nvPr>
        </p:nvSpPr>
        <p:spPr>
          <a:xfrm>
            <a:off x="1522800" y="1339200"/>
            <a:ext cx="9144000" cy="2386800"/>
          </a:xfrm>
        </p:spPr>
        <p:txBody>
          <a:bodyPr anchor="b"/>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1522413" y="3862800"/>
            <a:ext cx="9144000" cy="1656000"/>
          </a:xfrm>
        </p:spPr>
        <p:txBody>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bg>
      <p:bgPr>
        <a:solidFill>
          <a:schemeClr val="bg2"/>
        </a:solidFill>
        <a:effectLst/>
      </p:bgPr>
    </p:bg>
    <p:spTree>
      <p:nvGrpSpPr>
        <p:cNvPr id="1" name=""/>
        <p:cNvGrpSpPr/>
        <p:nvPr/>
      </p:nvGrpSpPr>
      <p:grpSpPr>
        <a:xfrm>
          <a:off x="0" y="0"/>
          <a:ext cx="0" cy="0"/>
          <a:chOff x="0" y="0"/>
          <a:chExt cx="0" cy="0"/>
        </a:xfrm>
      </p:grpSpPr>
      <p:grpSp>
        <p:nvGrpSpPr>
          <p:cNvPr id="9" name="组合 8"/>
          <p:cNvGrpSpPr/>
          <p:nvPr userDrawn="1">
            <p:custDataLst>
              <p:tags r:id="rId2"/>
            </p:custDataLst>
          </p:nvPr>
        </p:nvGrpSpPr>
        <p:grpSpPr>
          <a:xfrm>
            <a:off x="10638971" y="5416757"/>
            <a:ext cx="1553029" cy="1432837"/>
            <a:chOff x="10898414" y="5656121"/>
            <a:chExt cx="1293586" cy="1193473"/>
          </a:xfrm>
        </p:grpSpPr>
        <p:sp>
          <p:nvSpPr>
            <p:cNvPr id="10" name="任意多边形: 形状 9"/>
            <p:cNvSpPr/>
            <p:nvPr>
              <p:custDataLst>
                <p:tags r:id="rId3"/>
              </p:custDataLst>
            </p:nvPr>
          </p:nvSpPr>
          <p:spPr>
            <a:xfrm>
              <a:off x="10898414" y="6156789"/>
              <a:ext cx="678846" cy="692805"/>
            </a:xfrm>
            <a:custGeom>
              <a:avLst/>
              <a:gdLst>
                <a:gd name="connsiteX0" fmla="*/ 551985 w 826176"/>
                <a:gd name="connsiteY0" fmla="*/ 0 h 843164"/>
                <a:gd name="connsiteX1" fmla="*/ 826176 w 826176"/>
                <a:gd name="connsiteY1" fmla="*/ 418831 h 843164"/>
                <a:gd name="connsiteX2" fmla="*/ 551984 w 826176"/>
                <a:gd name="connsiteY2" fmla="*/ 843164 h 843164"/>
                <a:gd name="connsiteX3" fmla="*/ 0 w 826176"/>
                <a:gd name="connsiteY3" fmla="*/ 843164 h 843164"/>
              </a:gdLst>
              <a:ahLst/>
              <a:cxnLst>
                <a:cxn ang="0">
                  <a:pos x="connsiteX0" y="connsiteY0"/>
                </a:cxn>
                <a:cxn ang="0">
                  <a:pos x="connsiteX1" y="connsiteY1"/>
                </a:cxn>
                <a:cxn ang="0">
                  <a:pos x="connsiteX2" y="connsiteY2"/>
                </a:cxn>
                <a:cxn ang="0">
                  <a:pos x="connsiteX3" y="connsiteY3"/>
                </a:cxn>
              </a:cxnLst>
              <a:rect l="l" t="t" r="r" b="b"/>
              <a:pathLst>
                <a:path w="826176" h="843164">
                  <a:moveTo>
                    <a:pt x="551985" y="0"/>
                  </a:moveTo>
                  <a:lnTo>
                    <a:pt x="826176" y="418831"/>
                  </a:lnTo>
                  <a:lnTo>
                    <a:pt x="551984" y="843164"/>
                  </a:lnTo>
                  <a:lnTo>
                    <a:pt x="0" y="84316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kumimoji="1" lang="zh-CN" altLang="en-US" dirty="0">
                  <a:solidFill>
                    <a:schemeClr val="tx1">
                      <a:lumMod val="85000"/>
                      <a:lumOff val="15000"/>
                    </a:schemeClr>
                  </a:solidFill>
                </a:rPr>
                <a:t> </a:t>
              </a:r>
              <a:endParaRPr kumimoji="1" lang="zh-CN" altLang="en-US" dirty="0">
                <a:solidFill>
                  <a:schemeClr val="tx1">
                    <a:lumMod val="85000"/>
                    <a:lumOff val="15000"/>
                  </a:schemeClr>
                </a:solidFill>
              </a:endParaRPr>
            </a:p>
          </p:txBody>
        </p:sp>
        <p:sp>
          <p:nvSpPr>
            <p:cNvPr id="11" name="三角形 7"/>
            <p:cNvSpPr/>
            <p:nvPr>
              <p:custDataLst>
                <p:tags r:id="rId4"/>
              </p:custDataLst>
            </p:nvPr>
          </p:nvSpPr>
          <p:spPr>
            <a:xfrm>
              <a:off x="11420811" y="5656121"/>
              <a:ext cx="771189" cy="1193473"/>
            </a:xfrm>
            <a:prstGeom prst="triangle">
              <a:avLst>
                <a:gd name="adj" fmla="val 1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lumMod val="85000"/>
                    <a:lumOff val="15000"/>
                  </a:schemeClr>
                </a:solidFill>
              </a:endParaRPr>
            </a:p>
          </p:txBody>
        </p:sp>
        <p:sp>
          <p:nvSpPr>
            <p:cNvPr id="12" name="三角形 8"/>
            <p:cNvSpPr/>
            <p:nvPr>
              <p:custDataLst>
                <p:tags r:id="rId5"/>
              </p:custDataLst>
            </p:nvPr>
          </p:nvSpPr>
          <p:spPr>
            <a:xfrm rot="10800000">
              <a:off x="11408088" y="6156530"/>
              <a:ext cx="405290" cy="300624"/>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grpSp>
      <p:sp>
        <p:nvSpPr>
          <p:cNvPr id="3" name="日期占位符 2"/>
          <p:cNvSpPr>
            <a:spLocks noGrp="1"/>
          </p:cNvSpPr>
          <p:nvPr>
            <p:ph type="dt" sz="half" idx="10"/>
            <p:custDataLst>
              <p:tags r:id="rId6"/>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8"/>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
        <p:nvSpPr>
          <p:cNvPr id="8" name="标题 7"/>
          <p:cNvSpPr>
            <a:spLocks noGrp="1"/>
          </p:cNvSpPr>
          <p:nvPr>
            <p:ph type="title"/>
            <p:custDataLst>
              <p:tags r:id="rId9"/>
            </p:custDataLst>
          </p:nvPr>
        </p:nvSpPr>
        <p:spPr/>
        <p:txBody>
          <a:bodyPr lIns="90000" tIns="46800" rIns="90000" bIns="46800">
            <a:normAutofit/>
          </a:bodyPr>
          <a:lstStyle>
            <a:lvl1pPr>
              <a:defRPr>
                <a:solidFill>
                  <a:schemeClr val="tx1">
                    <a:lumMod val="85000"/>
                    <a:lumOff val="15000"/>
                  </a:schemeClr>
                </a:solidFill>
              </a:defRPr>
            </a:lvl1pPr>
          </a:lstStyle>
          <a:p>
            <a:r>
              <a:rPr lang="zh-CN" altLang="en-US" dirty="0"/>
              <a:t>单击此处编辑母版标题样式</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lvl1pPr>
              <a:defRPr>
                <a:solidFill>
                  <a:schemeClr val="tx1">
                    <a:lumMod val="85000"/>
                    <a:lumOff val="15000"/>
                  </a:schemeClr>
                </a:solidFill>
              </a:defRPr>
            </a:lvl1pPr>
          </a:lstStyle>
          <a:p>
            <a:endParaRPr lang="zh-CN" altLang="en-US"/>
          </a:p>
        </p:txBody>
      </p:sp>
      <p:sp>
        <p:nvSpPr>
          <p:cNvPr id="4" name="灯片编号占位符 3"/>
          <p:cNvSpPr>
            <a:spLocks noGrp="1"/>
          </p:cNvSpPr>
          <p:nvPr>
            <p:ph type="sldNum" sz="quarter" idx="12"/>
            <p:custDataLst>
              <p:tags r:id="rId4"/>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10638971" y="5416757"/>
            <a:ext cx="1553029" cy="1432837"/>
            <a:chOff x="10898414" y="5656121"/>
            <a:chExt cx="1293586" cy="1193473"/>
          </a:xfrm>
        </p:grpSpPr>
        <p:sp>
          <p:nvSpPr>
            <p:cNvPr id="9" name="任意多边形: 形状 8"/>
            <p:cNvSpPr/>
            <p:nvPr>
              <p:custDataLst>
                <p:tags r:id="rId3"/>
              </p:custDataLst>
            </p:nvPr>
          </p:nvSpPr>
          <p:spPr>
            <a:xfrm>
              <a:off x="10898414" y="6156789"/>
              <a:ext cx="678846" cy="692805"/>
            </a:xfrm>
            <a:custGeom>
              <a:avLst/>
              <a:gdLst>
                <a:gd name="connsiteX0" fmla="*/ 551985 w 826176"/>
                <a:gd name="connsiteY0" fmla="*/ 0 h 843164"/>
                <a:gd name="connsiteX1" fmla="*/ 826176 w 826176"/>
                <a:gd name="connsiteY1" fmla="*/ 418831 h 843164"/>
                <a:gd name="connsiteX2" fmla="*/ 551984 w 826176"/>
                <a:gd name="connsiteY2" fmla="*/ 843164 h 843164"/>
                <a:gd name="connsiteX3" fmla="*/ 0 w 826176"/>
                <a:gd name="connsiteY3" fmla="*/ 843164 h 843164"/>
              </a:gdLst>
              <a:ahLst/>
              <a:cxnLst>
                <a:cxn ang="0">
                  <a:pos x="connsiteX0" y="connsiteY0"/>
                </a:cxn>
                <a:cxn ang="0">
                  <a:pos x="connsiteX1" y="connsiteY1"/>
                </a:cxn>
                <a:cxn ang="0">
                  <a:pos x="connsiteX2" y="connsiteY2"/>
                </a:cxn>
                <a:cxn ang="0">
                  <a:pos x="connsiteX3" y="connsiteY3"/>
                </a:cxn>
              </a:cxnLst>
              <a:rect l="l" t="t" r="r" b="b"/>
              <a:pathLst>
                <a:path w="826176" h="843164">
                  <a:moveTo>
                    <a:pt x="551985" y="0"/>
                  </a:moveTo>
                  <a:lnTo>
                    <a:pt x="826176" y="418831"/>
                  </a:lnTo>
                  <a:lnTo>
                    <a:pt x="551984" y="843164"/>
                  </a:lnTo>
                  <a:lnTo>
                    <a:pt x="0" y="84316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kumimoji="1" lang="zh-CN" altLang="en-US" dirty="0">
                  <a:solidFill>
                    <a:schemeClr val="tx1">
                      <a:lumMod val="85000"/>
                      <a:lumOff val="15000"/>
                    </a:schemeClr>
                  </a:solidFill>
                </a:rPr>
                <a:t> </a:t>
              </a:r>
              <a:endParaRPr kumimoji="1" lang="zh-CN" altLang="en-US" dirty="0">
                <a:solidFill>
                  <a:schemeClr val="tx1">
                    <a:lumMod val="85000"/>
                    <a:lumOff val="15000"/>
                  </a:schemeClr>
                </a:solidFill>
              </a:endParaRPr>
            </a:p>
          </p:txBody>
        </p:sp>
        <p:sp>
          <p:nvSpPr>
            <p:cNvPr id="10" name="三角形 7"/>
            <p:cNvSpPr/>
            <p:nvPr>
              <p:custDataLst>
                <p:tags r:id="rId4"/>
              </p:custDataLst>
            </p:nvPr>
          </p:nvSpPr>
          <p:spPr>
            <a:xfrm>
              <a:off x="11420811" y="5656121"/>
              <a:ext cx="771189" cy="1193473"/>
            </a:xfrm>
            <a:prstGeom prst="triangle">
              <a:avLst>
                <a:gd name="adj" fmla="val 1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lumMod val="85000"/>
                    <a:lumOff val="15000"/>
                  </a:schemeClr>
                </a:solidFill>
              </a:endParaRPr>
            </a:p>
          </p:txBody>
        </p:sp>
        <p:sp>
          <p:nvSpPr>
            <p:cNvPr id="11" name="三角形 8"/>
            <p:cNvSpPr/>
            <p:nvPr>
              <p:custDataLst>
                <p:tags r:id="rId5"/>
              </p:custDataLst>
            </p:nvPr>
          </p:nvSpPr>
          <p:spPr>
            <a:xfrm rot="10800000">
              <a:off x="11408088" y="6156530"/>
              <a:ext cx="405290" cy="300624"/>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grpSp>
      <p:sp>
        <p:nvSpPr>
          <p:cNvPr id="2" name="标题 1"/>
          <p:cNvSpPr>
            <a:spLocks noGrp="1"/>
          </p:cNvSpPr>
          <p:nvPr>
            <p:ph type="title"/>
            <p:custDataLst>
              <p:tags r:id="rId6"/>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7"/>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8"/>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9"/>
            </p:custDataLst>
          </p:nvPr>
        </p:nvSpPr>
        <p:spPr/>
        <p:txBody>
          <a:bodyPr/>
          <a:lstStyle>
            <a:lvl1pPr>
              <a:defRPr>
                <a:solidFill>
                  <a:schemeClr val="tx1">
                    <a:lumMod val="85000"/>
                    <a:lumOff val="15000"/>
                  </a:schemeClr>
                </a:solidFill>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0"/>
            </p:custDataLst>
          </p:nvPr>
        </p:nvSpPr>
        <p:spPr/>
        <p:txBody>
          <a:bodyPr/>
          <a:lstStyle>
            <a:lvl1pPr>
              <a:defRPr>
                <a:solidFill>
                  <a:schemeClr val="tx1">
                    <a:lumMod val="85000"/>
                    <a:lumOff val="15000"/>
                  </a:schemeClr>
                </a:solidFill>
              </a:defRPr>
            </a:lvl1pPr>
          </a:lstStyle>
          <a:p>
            <a:endParaRPr lang="zh-CN" altLang="en-US" dirty="0"/>
          </a:p>
        </p:txBody>
      </p:sp>
      <p:sp>
        <p:nvSpPr>
          <p:cNvPr id="7" name="灯片编号占位符 6"/>
          <p:cNvSpPr>
            <a:spLocks noGrp="1"/>
          </p:cNvSpPr>
          <p:nvPr>
            <p:ph type="sldNum" sz="quarter" idx="12"/>
            <p:custDataLst>
              <p:tags r:id="rId11"/>
            </p:custDataLst>
          </p:nvPr>
        </p:nvSpPr>
        <p:spPr/>
        <p:txBody>
          <a:bodyPr/>
          <a:lstStyle>
            <a:lvl1pPr>
              <a:defRPr>
                <a:solidFill>
                  <a:schemeClr val="tx1">
                    <a:lumMod val="85000"/>
                    <a:lumOff val="15000"/>
                  </a:schemeClr>
                </a:solidFill>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grpSp>
        <p:nvGrpSpPr>
          <p:cNvPr id="7" name="组合 6"/>
          <p:cNvGrpSpPr/>
          <p:nvPr userDrawn="1">
            <p:custDataLst>
              <p:tags r:id="rId2"/>
            </p:custDataLst>
          </p:nvPr>
        </p:nvGrpSpPr>
        <p:grpSpPr>
          <a:xfrm>
            <a:off x="10638971" y="5416757"/>
            <a:ext cx="1553029" cy="1432837"/>
            <a:chOff x="10898414" y="5656121"/>
            <a:chExt cx="1293586" cy="1193473"/>
          </a:xfrm>
        </p:grpSpPr>
        <p:sp>
          <p:nvSpPr>
            <p:cNvPr id="8" name="任意多边形: 形状 7"/>
            <p:cNvSpPr/>
            <p:nvPr>
              <p:custDataLst>
                <p:tags r:id="rId3"/>
              </p:custDataLst>
            </p:nvPr>
          </p:nvSpPr>
          <p:spPr>
            <a:xfrm>
              <a:off x="10898414" y="6156789"/>
              <a:ext cx="678846" cy="692805"/>
            </a:xfrm>
            <a:custGeom>
              <a:avLst/>
              <a:gdLst>
                <a:gd name="connsiteX0" fmla="*/ 551985 w 826176"/>
                <a:gd name="connsiteY0" fmla="*/ 0 h 843164"/>
                <a:gd name="connsiteX1" fmla="*/ 826176 w 826176"/>
                <a:gd name="connsiteY1" fmla="*/ 418831 h 843164"/>
                <a:gd name="connsiteX2" fmla="*/ 551984 w 826176"/>
                <a:gd name="connsiteY2" fmla="*/ 843164 h 843164"/>
                <a:gd name="connsiteX3" fmla="*/ 0 w 826176"/>
                <a:gd name="connsiteY3" fmla="*/ 843164 h 843164"/>
              </a:gdLst>
              <a:ahLst/>
              <a:cxnLst>
                <a:cxn ang="0">
                  <a:pos x="connsiteX0" y="connsiteY0"/>
                </a:cxn>
                <a:cxn ang="0">
                  <a:pos x="connsiteX1" y="connsiteY1"/>
                </a:cxn>
                <a:cxn ang="0">
                  <a:pos x="connsiteX2" y="connsiteY2"/>
                </a:cxn>
                <a:cxn ang="0">
                  <a:pos x="connsiteX3" y="connsiteY3"/>
                </a:cxn>
              </a:cxnLst>
              <a:rect l="l" t="t" r="r" b="b"/>
              <a:pathLst>
                <a:path w="826176" h="843164">
                  <a:moveTo>
                    <a:pt x="551985" y="0"/>
                  </a:moveTo>
                  <a:lnTo>
                    <a:pt x="826176" y="418831"/>
                  </a:lnTo>
                  <a:lnTo>
                    <a:pt x="551984" y="843164"/>
                  </a:lnTo>
                  <a:lnTo>
                    <a:pt x="0" y="84316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kumimoji="1" lang="zh-CN" altLang="en-US" dirty="0">
                  <a:solidFill>
                    <a:schemeClr val="tx1">
                      <a:lumMod val="85000"/>
                      <a:lumOff val="15000"/>
                    </a:schemeClr>
                  </a:solidFill>
                </a:rPr>
                <a:t> </a:t>
              </a:r>
              <a:endParaRPr kumimoji="1" lang="zh-CN" altLang="en-US" dirty="0">
                <a:solidFill>
                  <a:schemeClr val="tx1">
                    <a:lumMod val="85000"/>
                    <a:lumOff val="15000"/>
                  </a:schemeClr>
                </a:solidFill>
              </a:endParaRPr>
            </a:p>
          </p:txBody>
        </p:sp>
        <p:sp>
          <p:nvSpPr>
            <p:cNvPr id="9" name="三角形 7"/>
            <p:cNvSpPr/>
            <p:nvPr>
              <p:custDataLst>
                <p:tags r:id="rId4"/>
              </p:custDataLst>
            </p:nvPr>
          </p:nvSpPr>
          <p:spPr>
            <a:xfrm>
              <a:off x="11420811" y="5656121"/>
              <a:ext cx="771189" cy="1193473"/>
            </a:xfrm>
            <a:prstGeom prst="triangle">
              <a:avLst>
                <a:gd name="adj" fmla="val 1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lumMod val="85000"/>
                    <a:lumOff val="15000"/>
                  </a:schemeClr>
                </a:solidFill>
              </a:endParaRPr>
            </a:p>
          </p:txBody>
        </p:sp>
        <p:sp>
          <p:nvSpPr>
            <p:cNvPr id="10" name="三角形 8"/>
            <p:cNvSpPr/>
            <p:nvPr>
              <p:custDataLst>
                <p:tags r:id="rId5"/>
              </p:custDataLst>
            </p:nvPr>
          </p:nvSpPr>
          <p:spPr>
            <a:xfrm rot="10800000">
              <a:off x="11408088" y="6156530"/>
              <a:ext cx="405290" cy="300624"/>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grpSp>
      <p:sp>
        <p:nvSpPr>
          <p:cNvPr id="2" name="竖排标题 1"/>
          <p:cNvSpPr>
            <a:spLocks noGrp="1"/>
          </p:cNvSpPr>
          <p:nvPr>
            <p:ph type="title" orient="vert"/>
            <p:custDataLst>
              <p:tags r:id="rId6"/>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7"/>
            </p:custDataLst>
          </p:nvPr>
        </p:nvSpPr>
        <p:spPr>
          <a:xfrm>
            <a:off x="669925" y="952500"/>
            <a:ext cx="9828101" cy="5388907"/>
          </a:xfrm>
        </p:spPr>
        <p:txBody>
          <a:bodyPr vert="eaVert"/>
          <a:lstStyle>
            <a:lvl1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1pPr>
            <a:lvl2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2pPr>
            <a:lvl3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3pPr>
            <a:lvl4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4pPr>
            <a:lvl5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8"/>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a:lstStyle>
            <a:lvl1pPr>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10"/>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tags" Target="../tags/tag191.xml"/><Relationship Id="rId23" Type="http://schemas.openxmlformats.org/officeDocument/2006/relationships/tags" Target="../tags/tag190.xml"/><Relationship Id="rId22" Type="http://schemas.openxmlformats.org/officeDocument/2006/relationships/tags" Target="../tags/tag189.xml"/><Relationship Id="rId21" Type="http://schemas.openxmlformats.org/officeDocument/2006/relationships/tags" Target="../tags/tag188.xml"/><Relationship Id="rId20" Type="http://schemas.openxmlformats.org/officeDocument/2006/relationships/tags" Target="../tags/tag187.xml"/><Relationship Id="rId2" Type="http://schemas.openxmlformats.org/officeDocument/2006/relationships/slideLayout" Target="../slideLayouts/slideLayout2.xml"/><Relationship Id="rId19" Type="http://schemas.openxmlformats.org/officeDocument/2006/relationships/tags" Target="../tags/tag186.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7.xml"/><Relationship Id="rId8" Type="http://schemas.openxmlformats.org/officeDocument/2006/relationships/slideLayout" Target="../slideLayouts/slideLayout26.xml"/><Relationship Id="rId7" Type="http://schemas.openxmlformats.org/officeDocument/2006/relationships/slideLayout" Target="../slideLayouts/slideLayout25.xml"/><Relationship Id="rId6" Type="http://schemas.openxmlformats.org/officeDocument/2006/relationships/slideLayout" Target="../slideLayouts/slideLayout24.xml"/><Relationship Id="rId5" Type="http://schemas.openxmlformats.org/officeDocument/2006/relationships/slideLayout" Target="../slideLayouts/slideLayout23.xml"/><Relationship Id="rId4" Type="http://schemas.openxmlformats.org/officeDocument/2006/relationships/slideLayout" Target="../slideLayouts/slideLayout22.xml"/><Relationship Id="rId3" Type="http://schemas.openxmlformats.org/officeDocument/2006/relationships/slideLayout" Target="../slideLayouts/slideLayout21.xml"/><Relationship Id="rId22" Type="http://schemas.openxmlformats.org/officeDocument/2006/relationships/theme" Target="../theme/theme2.xml"/><Relationship Id="rId21" Type="http://schemas.openxmlformats.org/officeDocument/2006/relationships/tags" Target="../tags/tag278.xml"/><Relationship Id="rId20" Type="http://schemas.openxmlformats.org/officeDocument/2006/relationships/tags" Target="../tags/tag277.xml"/><Relationship Id="rId2" Type="http://schemas.openxmlformats.org/officeDocument/2006/relationships/slideLayout" Target="../slideLayouts/slideLayout20.xml"/><Relationship Id="rId19" Type="http://schemas.openxmlformats.org/officeDocument/2006/relationships/tags" Target="../tags/tag276.xml"/><Relationship Id="rId18" Type="http://schemas.openxmlformats.org/officeDocument/2006/relationships/slideLayout" Target="../slideLayouts/slideLayout36.xml"/><Relationship Id="rId17" Type="http://schemas.openxmlformats.org/officeDocument/2006/relationships/slideLayout" Target="../slideLayouts/slideLayout35.xml"/><Relationship Id="rId16" Type="http://schemas.openxmlformats.org/officeDocument/2006/relationships/slideLayout" Target="../slideLayouts/slideLayout34.xml"/><Relationship Id="rId15" Type="http://schemas.openxmlformats.org/officeDocument/2006/relationships/slideLayout" Target="../slideLayouts/slideLayout33.xml"/><Relationship Id="rId14" Type="http://schemas.openxmlformats.org/officeDocument/2006/relationships/slideLayout" Target="../slideLayouts/slideLayout32.xml"/><Relationship Id="rId13" Type="http://schemas.openxmlformats.org/officeDocument/2006/relationships/slideLayout" Target="../slideLayouts/slideLayout31.xml"/><Relationship Id="rId12" Type="http://schemas.openxmlformats.org/officeDocument/2006/relationships/slideLayout" Target="../slideLayouts/slideLayout30.xml"/><Relationship Id="rId11" Type="http://schemas.openxmlformats.org/officeDocument/2006/relationships/slideLayout" Target="../slideLayouts/slideLayout29.xml"/><Relationship Id="rId10" Type="http://schemas.openxmlformats.org/officeDocument/2006/relationships/slideLayout" Target="../slideLayouts/slideLayout28.xml"/><Relationship Id="rId1"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45.xml"/><Relationship Id="rId8" Type="http://schemas.openxmlformats.org/officeDocument/2006/relationships/slideLayout" Target="../slideLayouts/slideLayout44.xml"/><Relationship Id="rId7" Type="http://schemas.openxmlformats.org/officeDocument/2006/relationships/slideLayout" Target="../slideLayouts/slideLayout43.xml"/><Relationship Id="rId6" Type="http://schemas.openxmlformats.org/officeDocument/2006/relationships/slideLayout" Target="../slideLayouts/slideLayout42.xml"/><Relationship Id="rId5" Type="http://schemas.openxmlformats.org/officeDocument/2006/relationships/slideLayout" Target="../slideLayouts/slideLayout41.xml"/><Relationship Id="rId4" Type="http://schemas.openxmlformats.org/officeDocument/2006/relationships/slideLayout" Target="../slideLayouts/slideLayout40.xml"/><Relationship Id="rId3" Type="http://schemas.openxmlformats.org/officeDocument/2006/relationships/slideLayout" Target="../slideLayouts/slideLayout39.xml"/><Relationship Id="rId22" Type="http://schemas.openxmlformats.org/officeDocument/2006/relationships/theme" Target="../theme/theme3.xml"/><Relationship Id="rId21" Type="http://schemas.openxmlformats.org/officeDocument/2006/relationships/tags" Target="../tags/tag365.xml"/><Relationship Id="rId20" Type="http://schemas.openxmlformats.org/officeDocument/2006/relationships/tags" Target="../tags/tag364.xml"/><Relationship Id="rId2" Type="http://schemas.openxmlformats.org/officeDocument/2006/relationships/slideLayout" Target="../slideLayouts/slideLayout38.xml"/><Relationship Id="rId19" Type="http://schemas.openxmlformats.org/officeDocument/2006/relationships/tags" Target="../tags/tag363.xml"/><Relationship Id="rId18" Type="http://schemas.openxmlformats.org/officeDocument/2006/relationships/slideLayout" Target="../slideLayouts/slideLayout54.xml"/><Relationship Id="rId17" Type="http://schemas.openxmlformats.org/officeDocument/2006/relationships/slideLayout" Target="../slideLayouts/slideLayout53.xml"/><Relationship Id="rId16" Type="http://schemas.openxmlformats.org/officeDocument/2006/relationships/slideLayout" Target="../slideLayouts/slideLayout52.xml"/><Relationship Id="rId15" Type="http://schemas.openxmlformats.org/officeDocument/2006/relationships/slideLayout" Target="../slideLayouts/slideLayout51.xml"/><Relationship Id="rId14" Type="http://schemas.openxmlformats.org/officeDocument/2006/relationships/slideLayout" Target="../slideLayouts/slideLayout50.xml"/><Relationship Id="rId13" Type="http://schemas.openxmlformats.org/officeDocument/2006/relationships/slideLayout" Target="../slideLayouts/slideLayout49.xml"/><Relationship Id="rId12" Type="http://schemas.openxmlformats.org/officeDocument/2006/relationships/slideLayout" Target="../slideLayouts/slideLayout48.xml"/><Relationship Id="rId11" Type="http://schemas.openxmlformats.org/officeDocument/2006/relationships/slideLayout" Target="../slideLayouts/slideLayout47.xml"/><Relationship Id="rId10" Type="http://schemas.openxmlformats.org/officeDocument/2006/relationships/slideLayout" Target="../slideLayouts/slideLayout46.xml"/><Relationship Id="rId1"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1440" tIns="45720" rIns="91440" bIns="45720" rtlCol="0" anchor="ctr">
            <a:normAutofit/>
          </a:bodyPr>
          <a:lstStyle>
            <a:lvl1pPr algn="l">
              <a:defRPr sz="1200"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1440" tIns="45720" rIns="91440" bIns="45720" rtlCol="0" anchor="ctr">
            <a:normAutofit/>
          </a:bodyPr>
          <a:lstStyle>
            <a:lvl1pPr algn="r">
              <a:defRPr sz="1200"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1"/>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 id="2147483685"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1"/>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 id="2147483704"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1.xml"/><Relationship Id="rId5" Type="http://schemas.openxmlformats.org/officeDocument/2006/relationships/tags" Target="../tags/tag370.xml"/><Relationship Id="rId4" Type="http://schemas.openxmlformats.org/officeDocument/2006/relationships/tags" Target="../tags/tag369.xml"/><Relationship Id="rId3" Type="http://schemas.openxmlformats.org/officeDocument/2006/relationships/tags" Target="../tags/tag368.xml"/><Relationship Id="rId2" Type="http://schemas.openxmlformats.org/officeDocument/2006/relationships/tags" Target="../tags/tag367.xml"/><Relationship Id="rId1" Type="http://schemas.openxmlformats.org/officeDocument/2006/relationships/tags" Target="../tags/tag366.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9.xml"/><Relationship Id="rId3" Type="http://schemas.openxmlformats.org/officeDocument/2006/relationships/tags" Target="../tags/tag500.xml"/><Relationship Id="rId2" Type="http://schemas.openxmlformats.org/officeDocument/2006/relationships/tags" Target="../tags/tag499.xml"/><Relationship Id="rId1" Type="http://schemas.openxmlformats.org/officeDocument/2006/relationships/tags" Target="../tags/tag498.xml"/></Relationships>
</file>

<file path=ppt/slides/_rels/slide2.xml.rels><?xml version="1.0" encoding="UTF-8" standalone="yes"?>
<Relationships xmlns="http://schemas.openxmlformats.org/package/2006/relationships"><Relationship Id="rId9" Type="http://schemas.openxmlformats.org/officeDocument/2006/relationships/tags" Target="../tags/tag379.xml"/><Relationship Id="rId8" Type="http://schemas.openxmlformats.org/officeDocument/2006/relationships/tags" Target="../tags/tag378.xml"/><Relationship Id="rId7" Type="http://schemas.openxmlformats.org/officeDocument/2006/relationships/tags" Target="../tags/tag377.xml"/><Relationship Id="rId6" Type="http://schemas.openxmlformats.org/officeDocument/2006/relationships/tags" Target="../tags/tag376.xml"/><Relationship Id="rId5" Type="http://schemas.openxmlformats.org/officeDocument/2006/relationships/tags" Target="../tags/tag375.xml"/><Relationship Id="rId4" Type="http://schemas.openxmlformats.org/officeDocument/2006/relationships/tags" Target="../tags/tag374.xml"/><Relationship Id="rId3" Type="http://schemas.openxmlformats.org/officeDocument/2006/relationships/tags" Target="../tags/tag373.xml"/><Relationship Id="rId2" Type="http://schemas.openxmlformats.org/officeDocument/2006/relationships/tags" Target="../tags/tag372.xml"/><Relationship Id="rId17" Type="http://schemas.openxmlformats.org/officeDocument/2006/relationships/notesSlide" Target="../notesSlides/notesSlide2.xml"/><Relationship Id="rId16" Type="http://schemas.openxmlformats.org/officeDocument/2006/relationships/slideLayout" Target="../slideLayouts/slideLayout24.xml"/><Relationship Id="rId15" Type="http://schemas.openxmlformats.org/officeDocument/2006/relationships/tags" Target="../tags/tag385.xml"/><Relationship Id="rId14" Type="http://schemas.openxmlformats.org/officeDocument/2006/relationships/tags" Target="../tags/tag384.xml"/><Relationship Id="rId13" Type="http://schemas.openxmlformats.org/officeDocument/2006/relationships/tags" Target="../tags/tag383.xml"/><Relationship Id="rId12" Type="http://schemas.openxmlformats.org/officeDocument/2006/relationships/tags" Target="../tags/tag382.xml"/><Relationship Id="rId11" Type="http://schemas.openxmlformats.org/officeDocument/2006/relationships/tags" Target="../tags/tag381.xml"/><Relationship Id="rId10" Type="http://schemas.openxmlformats.org/officeDocument/2006/relationships/tags" Target="../tags/tag380.xml"/><Relationship Id="rId1" Type="http://schemas.openxmlformats.org/officeDocument/2006/relationships/tags" Target="../tags/tag371.xml"/></Relationships>
</file>

<file path=ppt/slides/_rels/slide3.xml.rels><?xml version="1.0" encoding="UTF-8" standalone="yes"?>
<Relationships xmlns="http://schemas.openxmlformats.org/package/2006/relationships"><Relationship Id="rId9" Type="http://schemas.openxmlformats.org/officeDocument/2006/relationships/tags" Target="../tags/tag394.xml"/><Relationship Id="rId8" Type="http://schemas.openxmlformats.org/officeDocument/2006/relationships/tags" Target="../tags/tag393.xml"/><Relationship Id="rId7" Type="http://schemas.openxmlformats.org/officeDocument/2006/relationships/tags" Target="../tags/tag392.xml"/><Relationship Id="rId6" Type="http://schemas.openxmlformats.org/officeDocument/2006/relationships/tags" Target="../tags/tag391.xml"/><Relationship Id="rId5" Type="http://schemas.openxmlformats.org/officeDocument/2006/relationships/tags" Target="../tags/tag390.xml"/><Relationship Id="rId4" Type="http://schemas.openxmlformats.org/officeDocument/2006/relationships/tags" Target="../tags/tag389.xml"/><Relationship Id="rId3" Type="http://schemas.openxmlformats.org/officeDocument/2006/relationships/tags" Target="../tags/tag388.xml"/><Relationship Id="rId2" Type="http://schemas.openxmlformats.org/officeDocument/2006/relationships/tags" Target="../tags/tag387.xml"/><Relationship Id="rId16" Type="http://schemas.openxmlformats.org/officeDocument/2006/relationships/slideLayout" Target="../slideLayouts/slideLayout43.xml"/><Relationship Id="rId15" Type="http://schemas.openxmlformats.org/officeDocument/2006/relationships/tags" Target="../tags/tag400.xml"/><Relationship Id="rId14" Type="http://schemas.openxmlformats.org/officeDocument/2006/relationships/tags" Target="../tags/tag399.xml"/><Relationship Id="rId13" Type="http://schemas.openxmlformats.org/officeDocument/2006/relationships/tags" Target="../tags/tag398.xml"/><Relationship Id="rId12" Type="http://schemas.openxmlformats.org/officeDocument/2006/relationships/tags" Target="../tags/tag397.xml"/><Relationship Id="rId11" Type="http://schemas.openxmlformats.org/officeDocument/2006/relationships/tags" Target="../tags/tag396.xml"/><Relationship Id="rId10" Type="http://schemas.openxmlformats.org/officeDocument/2006/relationships/tags" Target="../tags/tag395.xml"/><Relationship Id="rId1" Type="http://schemas.openxmlformats.org/officeDocument/2006/relationships/tags" Target="../tags/tag386.xml"/></Relationships>
</file>

<file path=ppt/slides/_rels/slide4.xml.rels><?xml version="1.0" encoding="UTF-8" standalone="yes"?>
<Relationships xmlns="http://schemas.openxmlformats.org/package/2006/relationships"><Relationship Id="rId9" Type="http://schemas.openxmlformats.org/officeDocument/2006/relationships/tags" Target="../tags/tag409.xml"/><Relationship Id="rId8" Type="http://schemas.openxmlformats.org/officeDocument/2006/relationships/tags" Target="../tags/tag408.xml"/><Relationship Id="rId7" Type="http://schemas.openxmlformats.org/officeDocument/2006/relationships/tags" Target="../tags/tag407.xml"/><Relationship Id="rId6" Type="http://schemas.openxmlformats.org/officeDocument/2006/relationships/tags" Target="../tags/tag406.xml"/><Relationship Id="rId5" Type="http://schemas.openxmlformats.org/officeDocument/2006/relationships/tags" Target="../tags/tag405.xml"/><Relationship Id="rId4" Type="http://schemas.openxmlformats.org/officeDocument/2006/relationships/tags" Target="../tags/tag404.xml"/><Relationship Id="rId3" Type="http://schemas.openxmlformats.org/officeDocument/2006/relationships/tags" Target="../tags/tag403.xml"/><Relationship Id="rId2" Type="http://schemas.openxmlformats.org/officeDocument/2006/relationships/tags" Target="../tags/tag402.xml"/><Relationship Id="rId16" Type="http://schemas.openxmlformats.org/officeDocument/2006/relationships/slideLayout" Target="../slideLayouts/slideLayout43.xml"/><Relationship Id="rId15" Type="http://schemas.openxmlformats.org/officeDocument/2006/relationships/tags" Target="../tags/tag415.xml"/><Relationship Id="rId14" Type="http://schemas.openxmlformats.org/officeDocument/2006/relationships/tags" Target="../tags/tag414.xml"/><Relationship Id="rId13" Type="http://schemas.openxmlformats.org/officeDocument/2006/relationships/tags" Target="../tags/tag413.xml"/><Relationship Id="rId12" Type="http://schemas.openxmlformats.org/officeDocument/2006/relationships/tags" Target="../tags/tag412.xml"/><Relationship Id="rId11" Type="http://schemas.openxmlformats.org/officeDocument/2006/relationships/tags" Target="../tags/tag411.xml"/><Relationship Id="rId10" Type="http://schemas.openxmlformats.org/officeDocument/2006/relationships/tags" Target="../tags/tag410.xml"/><Relationship Id="rId1" Type="http://schemas.openxmlformats.org/officeDocument/2006/relationships/tags" Target="../tags/tag401.xml"/></Relationships>
</file>

<file path=ppt/slides/_rels/slide5.xml.rels><?xml version="1.0" encoding="UTF-8" standalone="yes"?>
<Relationships xmlns="http://schemas.openxmlformats.org/package/2006/relationships"><Relationship Id="rId9" Type="http://schemas.openxmlformats.org/officeDocument/2006/relationships/tags" Target="../tags/tag424.xml"/><Relationship Id="rId8" Type="http://schemas.openxmlformats.org/officeDocument/2006/relationships/tags" Target="../tags/tag423.xml"/><Relationship Id="rId7" Type="http://schemas.openxmlformats.org/officeDocument/2006/relationships/tags" Target="../tags/tag422.xml"/><Relationship Id="rId6" Type="http://schemas.openxmlformats.org/officeDocument/2006/relationships/tags" Target="../tags/tag421.xml"/><Relationship Id="rId5" Type="http://schemas.openxmlformats.org/officeDocument/2006/relationships/tags" Target="../tags/tag420.xml"/><Relationship Id="rId4" Type="http://schemas.openxmlformats.org/officeDocument/2006/relationships/tags" Target="../tags/tag419.xml"/><Relationship Id="rId3" Type="http://schemas.openxmlformats.org/officeDocument/2006/relationships/tags" Target="../tags/tag418.xml"/><Relationship Id="rId2" Type="http://schemas.openxmlformats.org/officeDocument/2006/relationships/tags" Target="../tags/tag417.xml"/><Relationship Id="rId16" Type="http://schemas.openxmlformats.org/officeDocument/2006/relationships/slideLayout" Target="../slideLayouts/slideLayout43.xml"/><Relationship Id="rId15" Type="http://schemas.openxmlformats.org/officeDocument/2006/relationships/tags" Target="../tags/tag430.xml"/><Relationship Id="rId14" Type="http://schemas.openxmlformats.org/officeDocument/2006/relationships/tags" Target="../tags/tag429.xml"/><Relationship Id="rId13" Type="http://schemas.openxmlformats.org/officeDocument/2006/relationships/tags" Target="../tags/tag428.xml"/><Relationship Id="rId12" Type="http://schemas.openxmlformats.org/officeDocument/2006/relationships/tags" Target="../tags/tag427.xml"/><Relationship Id="rId11" Type="http://schemas.openxmlformats.org/officeDocument/2006/relationships/tags" Target="../tags/tag426.xml"/><Relationship Id="rId10" Type="http://schemas.openxmlformats.org/officeDocument/2006/relationships/tags" Target="../tags/tag425.xml"/><Relationship Id="rId1" Type="http://schemas.openxmlformats.org/officeDocument/2006/relationships/tags" Target="../tags/tag416.xml"/></Relationships>
</file>

<file path=ppt/slides/_rels/slide6.xml.rels><?xml version="1.0" encoding="UTF-8" standalone="yes"?>
<Relationships xmlns="http://schemas.openxmlformats.org/package/2006/relationships"><Relationship Id="rId9" Type="http://schemas.openxmlformats.org/officeDocument/2006/relationships/tags" Target="../tags/tag439.xml"/><Relationship Id="rId8" Type="http://schemas.openxmlformats.org/officeDocument/2006/relationships/tags" Target="../tags/tag438.xml"/><Relationship Id="rId7" Type="http://schemas.openxmlformats.org/officeDocument/2006/relationships/tags" Target="../tags/tag437.xml"/><Relationship Id="rId6" Type="http://schemas.openxmlformats.org/officeDocument/2006/relationships/tags" Target="../tags/tag436.xml"/><Relationship Id="rId5" Type="http://schemas.openxmlformats.org/officeDocument/2006/relationships/tags" Target="../tags/tag435.xml"/><Relationship Id="rId4" Type="http://schemas.openxmlformats.org/officeDocument/2006/relationships/tags" Target="../tags/tag434.xml"/><Relationship Id="rId3" Type="http://schemas.openxmlformats.org/officeDocument/2006/relationships/tags" Target="../tags/tag433.xml"/><Relationship Id="rId2" Type="http://schemas.openxmlformats.org/officeDocument/2006/relationships/tags" Target="../tags/tag432.xml"/><Relationship Id="rId16" Type="http://schemas.openxmlformats.org/officeDocument/2006/relationships/slideLayout" Target="../slideLayouts/slideLayout43.xml"/><Relationship Id="rId15" Type="http://schemas.openxmlformats.org/officeDocument/2006/relationships/tags" Target="../tags/tag445.xml"/><Relationship Id="rId14" Type="http://schemas.openxmlformats.org/officeDocument/2006/relationships/tags" Target="../tags/tag444.xml"/><Relationship Id="rId13" Type="http://schemas.openxmlformats.org/officeDocument/2006/relationships/tags" Target="../tags/tag443.xml"/><Relationship Id="rId12" Type="http://schemas.openxmlformats.org/officeDocument/2006/relationships/tags" Target="../tags/tag442.xml"/><Relationship Id="rId11" Type="http://schemas.openxmlformats.org/officeDocument/2006/relationships/tags" Target="../tags/tag441.xml"/><Relationship Id="rId10" Type="http://schemas.openxmlformats.org/officeDocument/2006/relationships/tags" Target="../tags/tag440.xml"/><Relationship Id="rId1" Type="http://schemas.openxmlformats.org/officeDocument/2006/relationships/tags" Target="../tags/tag431.xml"/></Relationships>
</file>

<file path=ppt/slides/_rels/slide7.xml.rels><?xml version="1.0" encoding="UTF-8" standalone="yes"?>
<Relationships xmlns="http://schemas.openxmlformats.org/package/2006/relationships"><Relationship Id="rId9" Type="http://schemas.openxmlformats.org/officeDocument/2006/relationships/tags" Target="../tags/tag454.xml"/><Relationship Id="rId8" Type="http://schemas.openxmlformats.org/officeDocument/2006/relationships/tags" Target="../tags/tag453.xml"/><Relationship Id="rId7" Type="http://schemas.openxmlformats.org/officeDocument/2006/relationships/tags" Target="../tags/tag452.xml"/><Relationship Id="rId6" Type="http://schemas.openxmlformats.org/officeDocument/2006/relationships/tags" Target="../tags/tag451.xml"/><Relationship Id="rId5" Type="http://schemas.openxmlformats.org/officeDocument/2006/relationships/tags" Target="../tags/tag450.xml"/><Relationship Id="rId4" Type="http://schemas.openxmlformats.org/officeDocument/2006/relationships/tags" Target="../tags/tag449.xml"/><Relationship Id="rId3" Type="http://schemas.openxmlformats.org/officeDocument/2006/relationships/tags" Target="../tags/tag448.xml"/><Relationship Id="rId2" Type="http://schemas.openxmlformats.org/officeDocument/2006/relationships/tags" Target="../tags/tag447.xml"/><Relationship Id="rId16" Type="http://schemas.openxmlformats.org/officeDocument/2006/relationships/slideLayout" Target="../slideLayouts/slideLayout43.xml"/><Relationship Id="rId15" Type="http://schemas.openxmlformats.org/officeDocument/2006/relationships/tags" Target="../tags/tag460.xml"/><Relationship Id="rId14" Type="http://schemas.openxmlformats.org/officeDocument/2006/relationships/tags" Target="../tags/tag459.xml"/><Relationship Id="rId13" Type="http://schemas.openxmlformats.org/officeDocument/2006/relationships/tags" Target="../tags/tag458.xml"/><Relationship Id="rId12" Type="http://schemas.openxmlformats.org/officeDocument/2006/relationships/tags" Target="../tags/tag457.xml"/><Relationship Id="rId11" Type="http://schemas.openxmlformats.org/officeDocument/2006/relationships/tags" Target="../tags/tag456.xml"/><Relationship Id="rId10" Type="http://schemas.openxmlformats.org/officeDocument/2006/relationships/tags" Target="../tags/tag455.xml"/><Relationship Id="rId1" Type="http://schemas.openxmlformats.org/officeDocument/2006/relationships/tags" Target="../tags/tag446.xml"/></Relationships>
</file>

<file path=ppt/slides/_rels/slide8.xml.rels><?xml version="1.0" encoding="UTF-8" standalone="yes"?>
<Relationships xmlns="http://schemas.openxmlformats.org/package/2006/relationships"><Relationship Id="rId9" Type="http://schemas.openxmlformats.org/officeDocument/2006/relationships/tags" Target="../tags/tag469.xml"/><Relationship Id="rId8" Type="http://schemas.openxmlformats.org/officeDocument/2006/relationships/tags" Target="../tags/tag468.xml"/><Relationship Id="rId7" Type="http://schemas.openxmlformats.org/officeDocument/2006/relationships/tags" Target="../tags/tag467.xml"/><Relationship Id="rId6" Type="http://schemas.openxmlformats.org/officeDocument/2006/relationships/tags" Target="../tags/tag466.xml"/><Relationship Id="rId5" Type="http://schemas.openxmlformats.org/officeDocument/2006/relationships/tags" Target="../tags/tag465.xml"/><Relationship Id="rId4" Type="http://schemas.openxmlformats.org/officeDocument/2006/relationships/tags" Target="../tags/tag464.xml"/><Relationship Id="rId3" Type="http://schemas.openxmlformats.org/officeDocument/2006/relationships/tags" Target="../tags/tag463.xml"/><Relationship Id="rId2" Type="http://schemas.openxmlformats.org/officeDocument/2006/relationships/tags" Target="../tags/tag462.xml"/><Relationship Id="rId16" Type="http://schemas.openxmlformats.org/officeDocument/2006/relationships/slideLayout" Target="../slideLayouts/slideLayout43.xml"/><Relationship Id="rId15" Type="http://schemas.openxmlformats.org/officeDocument/2006/relationships/tags" Target="../tags/tag475.xml"/><Relationship Id="rId14" Type="http://schemas.openxmlformats.org/officeDocument/2006/relationships/tags" Target="../tags/tag474.xml"/><Relationship Id="rId13" Type="http://schemas.openxmlformats.org/officeDocument/2006/relationships/tags" Target="../tags/tag473.xml"/><Relationship Id="rId12" Type="http://schemas.openxmlformats.org/officeDocument/2006/relationships/tags" Target="../tags/tag472.xml"/><Relationship Id="rId11" Type="http://schemas.openxmlformats.org/officeDocument/2006/relationships/tags" Target="../tags/tag471.xml"/><Relationship Id="rId10" Type="http://schemas.openxmlformats.org/officeDocument/2006/relationships/tags" Target="../tags/tag470.xml"/><Relationship Id="rId1" Type="http://schemas.openxmlformats.org/officeDocument/2006/relationships/tags" Target="../tags/tag461.xml"/></Relationships>
</file>

<file path=ppt/slides/_rels/slide9.xml.rels><?xml version="1.0" encoding="UTF-8" standalone="yes"?>
<Relationships xmlns="http://schemas.openxmlformats.org/package/2006/relationships"><Relationship Id="rId9" Type="http://schemas.openxmlformats.org/officeDocument/2006/relationships/tags" Target="../tags/tag484.xml"/><Relationship Id="rId8" Type="http://schemas.openxmlformats.org/officeDocument/2006/relationships/tags" Target="../tags/tag483.xml"/><Relationship Id="rId7" Type="http://schemas.openxmlformats.org/officeDocument/2006/relationships/tags" Target="../tags/tag482.xml"/><Relationship Id="rId6" Type="http://schemas.openxmlformats.org/officeDocument/2006/relationships/tags" Target="../tags/tag481.xml"/><Relationship Id="rId5" Type="http://schemas.openxmlformats.org/officeDocument/2006/relationships/tags" Target="../tags/tag480.xml"/><Relationship Id="rId4" Type="http://schemas.openxmlformats.org/officeDocument/2006/relationships/tags" Target="../tags/tag479.xml"/><Relationship Id="rId3" Type="http://schemas.openxmlformats.org/officeDocument/2006/relationships/tags" Target="../tags/tag478.xml"/><Relationship Id="rId23" Type="http://schemas.openxmlformats.org/officeDocument/2006/relationships/slideLayout" Target="../slideLayouts/slideLayout43.xml"/><Relationship Id="rId22" Type="http://schemas.openxmlformats.org/officeDocument/2006/relationships/tags" Target="../tags/tag497.xml"/><Relationship Id="rId21" Type="http://schemas.openxmlformats.org/officeDocument/2006/relationships/tags" Target="../tags/tag496.xml"/><Relationship Id="rId20" Type="http://schemas.openxmlformats.org/officeDocument/2006/relationships/tags" Target="../tags/tag495.xml"/><Relationship Id="rId2" Type="http://schemas.openxmlformats.org/officeDocument/2006/relationships/tags" Target="../tags/tag477.xml"/><Relationship Id="rId19" Type="http://schemas.openxmlformats.org/officeDocument/2006/relationships/tags" Target="../tags/tag494.xml"/><Relationship Id="rId18" Type="http://schemas.openxmlformats.org/officeDocument/2006/relationships/tags" Target="../tags/tag493.xml"/><Relationship Id="rId17" Type="http://schemas.openxmlformats.org/officeDocument/2006/relationships/tags" Target="../tags/tag492.xml"/><Relationship Id="rId16" Type="http://schemas.openxmlformats.org/officeDocument/2006/relationships/tags" Target="../tags/tag491.xml"/><Relationship Id="rId15" Type="http://schemas.openxmlformats.org/officeDocument/2006/relationships/tags" Target="../tags/tag490.xml"/><Relationship Id="rId14" Type="http://schemas.openxmlformats.org/officeDocument/2006/relationships/tags" Target="../tags/tag489.xml"/><Relationship Id="rId13" Type="http://schemas.openxmlformats.org/officeDocument/2006/relationships/tags" Target="../tags/tag488.xml"/><Relationship Id="rId12" Type="http://schemas.openxmlformats.org/officeDocument/2006/relationships/tags" Target="../tags/tag487.xml"/><Relationship Id="rId11" Type="http://schemas.openxmlformats.org/officeDocument/2006/relationships/tags" Target="../tags/tag486.xml"/><Relationship Id="rId10" Type="http://schemas.openxmlformats.org/officeDocument/2006/relationships/tags" Target="../tags/tag485.xml"/><Relationship Id="rId1" Type="http://schemas.openxmlformats.org/officeDocument/2006/relationships/tags" Target="../tags/tag47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custDataLst>
              <p:tags r:id="rId1"/>
            </p:custDataLst>
          </p:nvPr>
        </p:nvSpPr>
        <p:spPr/>
        <p:txBody>
          <a:bodyPr>
            <a:normAutofit/>
          </a:bodyPr>
          <a:lstStyle/>
          <a:p>
            <a:r>
              <a:rPr lang="en-US" altLang="zh-CN"/>
              <a:t>RISC-V</a:t>
            </a:r>
            <a:endParaRPr lang="en-US" altLang="zh-CN"/>
          </a:p>
        </p:txBody>
      </p:sp>
      <p:sp>
        <p:nvSpPr>
          <p:cNvPr id="3" name="副标题 2"/>
          <p:cNvSpPr>
            <a:spLocks noGrp="1"/>
          </p:cNvSpPr>
          <p:nvPr>
            <p:ph type="subTitle" idx="1"/>
            <p:custDataLst>
              <p:tags r:id="rId2"/>
            </p:custDataLst>
          </p:nvPr>
        </p:nvSpPr>
        <p:spPr/>
        <p:txBody>
          <a:bodyPr/>
          <a:lstStyle/>
          <a:p>
            <a:r>
              <a:rPr lang="zh-CN" altLang="en-US"/>
              <a:t>指令集简介</a:t>
            </a:r>
            <a:endParaRPr lang="zh-CN" altLang="en-US"/>
          </a:p>
        </p:txBody>
      </p:sp>
      <p:sp>
        <p:nvSpPr>
          <p:cNvPr id="4" name="文本占位符 3"/>
          <p:cNvSpPr>
            <a:spLocks noGrp="1"/>
          </p:cNvSpPr>
          <p:nvPr>
            <p:ph type="body" sz="quarter" idx="13"/>
            <p:custDataLst>
              <p:tags r:id="rId3"/>
            </p:custDataLst>
          </p:nvPr>
        </p:nvSpPr>
        <p:spPr/>
        <p:txBody>
          <a:bodyPr/>
          <a:lstStyle/>
          <a:p>
            <a:r>
              <a:rPr lang="zh-CN" altLang="en-US"/>
              <a:t>王烁杰</a:t>
            </a:r>
            <a:endParaRPr lang="zh-CN" altLang="en-US"/>
          </a:p>
        </p:txBody>
      </p:sp>
      <p:sp>
        <p:nvSpPr>
          <p:cNvPr id="5" name="文本占位符 4"/>
          <p:cNvSpPr>
            <a:spLocks noGrp="1"/>
          </p:cNvSpPr>
          <p:nvPr>
            <p:ph type="body" sz="quarter" idx="14"/>
            <p:custDataLst>
              <p:tags r:id="rId4"/>
            </p:custDataLst>
          </p:nvPr>
        </p:nvSpPr>
        <p:spPr/>
        <p:txBody>
          <a:bodyPr>
            <a:normAutofit fontScale="80000"/>
          </a:bodyPr>
          <a:lstStyle/>
          <a:p>
            <a:r>
              <a:rPr lang="en-US" altLang="zh-CN"/>
              <a:t>520021910609</a:t>
            </a:r>
            <a:endParaRPr lang="en-US" altLang="zh-CN"/>
          </a:p>
        </p:txBody>
      </p:sp>
    </p:spTree>
    <p:custDataLst>
      <p:tags r:id="rId5"/>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custDataLst>
              <p:tags r:id="rId1"/>
            </p:custDataLst>
          </p:nvPr>
        </p:nvSpPr>
        <p:spPr/>
        <p:txBody>
          <a:bodyPr/>
          <a:p>
            <a:r>
              <a:rPr lang="zh-CN" altLang="en-US">
                <a:solidFill>
                  <a:schemeClr val="dk1">
                    <a:lumMod val="85000"/>
                    <a:lumOff val="15000"/>
                  </a:schemeClr>
                </a:solidFill>
              </a:rPr>
              <a:t>THANKS</a:t>
            </a:r>
            <a:endParaRPr lang="zh-CN" altLang="en-US">
              <a:solidFill>
                <a:schemeClr val="dk1">
                  <a:lumMod val="85000"/>
                  <a:lumOff val="15000"/>
                </a:schemeClr>
              </a:solidFill>
            </a:endParaRPr>
          </a:p>
        </p:txBody>
      </p:sp>
      <p:sp>
        <p:nvSpPr>
          <p:cNvPr id="10" name="副标题 4"/>
          <p:cNvSpPr txBox="1"/>
          <p:nvPr>
            <p:custDataLst>
              <p:tags r:id="rId2"/>
            </p:custDataLst>
          </p:nvPr>
        </p:nvSpPr>
        <p:spPr>
          <a:xfrm>
            <a:off x="3682365" y="3336486"/>
            <a:ext cx="4827270" cy="948335"/>
          </a:xfrm>
          <a:prstGeom prst="rect">
            <a:avLst/>
          </a:prstGeom>
        </p:spPr>
        <p:txBody>
          <a:bodyPr vert="horz" wrap="square" lIns="0" tIns="0" rIns="0" bIns="0" rtlCol="0" anchor="t" anchorCtr="0">
            <a:normAutofit/>
          </a:bodyPr>
          <a:lstStyle>
            <a:lvl1pPr marL="0" indent="0" algn="ctr" defTabSz="914400" rtl="0" eaLnBrk="1" fontAlgn="auto" latinLnBrk="0" hangingPunct="1">
              <a:lnSpc>
                <a:spcPct val="120000"/>
              </a:lnSpc>
              <a:spcBef>
                <a:spcPts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Arial" panose="020B0604020202020204" pitchFamily="34" charset="0"/>
              </a:defRPr>
            </a:lvl1pPr>
            <a:lvl2pPr marL="457200" indent="0" algn="ctr" defTabSz="914400" rtl="0" eaLnBrk="1" fontAlgn="auto" latinLnBrk="0" hangingPunct="1">
              <a:lnSpc>
                <a:spcPct val="12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914400" indent="0" algn="ctr" defTabSz="914400" rtl="0" eaLnBrk="1" fontAlgn="auto" latinLnBrk="0" hangingPunct="1">
              <a:lnSpc>
                <a:spcPct val="120000"/>
              </a:lnSpc>
              <a:spcBef>
                <a:spcPts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371600" indent="0" algn="ctr" defTabSz="914400" rtl="0" eaLnBrk="1" fontAlgn="auto" latinLnBrk="0" hangingPunct="1">
              <a:lnSpc>
                <a:spcPct val="12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1828800" indent="0" algn="ctr" defTabSz="914400" rtl="0" eaLnBrk="1" fontAlgn="auto" latinLnBrk="0" hangingPunct="1">
              <a:lnSpc>
                <a:spcPct val="12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lgn="ctr">
              <a:lnSpc>
                <a:spcPct val="100000"/>
              </a:lnSpc>
              <a:spcAft>
                <a:spcPts val="0"/>
              </a:spcAft>
              <a:buClrTx/>
              <a:buSzTx/>
            </a:pPr>
            <a:r>
              <a:rPr lang="zh-CN" altLang="en-US" sz="2400" spc="300" noProof="0" dirty="0">
                <a:ln>
                  <a:noFill/>
                </a:ln>
                <a:solidFill>
                  <a:schemeClr val="dk1">
                    <a:lumMod val="65000"/>
                    <a:lumOff val="35000"/>
                  </a:schemeClr>
                </a:solidFill>
                <a:effectLst/>
                <a:uLnTx/>
                <a:uFillTx/>
                <a:cs typeface="微软雅黑" panose="020B0503020204020204" charset="-122"/>
                <a:sym typeface="+mn-ea"/>
              </a:rPr>
              <a:t>王烁杰</a:t>
            </a:r>
            <a:endParaRPr lang="zh-CN" altLang="en-US" sz="2400" spc="300" noProof="0" dirty="0">
              <a:ln>
                <a:noFill/>
              </a:ln>
              <a:solidFill>
                <a:schemeClr val="dk1">
                  <a:lumMod val="65000"/>
                  <a:lumOff val="35000"/>
                </a:schemeClr>
              </a:solidFill>
              <a:effectLst/>
              <a:uLnTx/>
              <a:uFillTx/>
              <a:cs typeface="微软雅黑" panose="020B0503020204020204" charset="-122"/>
              <a:sym typeface="+mn-ea"/>
            </a:endParaRPr>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custDataLst>
              <p:tags r:id="rId1"/>
            </p:custDataLst>
          </p:nvPr>
        </p:nvSpPr>
        <p:spPr>
          <a:xfrm>
            <a:off x="3234295" y="457200"/>
            <a:ext cx="1659467" cy="1066800"/>
          </a:xfrm>
          <a:prstGeom prst="rect">
            <a:avLst/>
          </a:prstGeom>
          <a:noFill/>
        </p:spPr>
        <p:txBody>
          <a:bodyPr wrap="square" lIns="0" rtlCol="0" anchor="ctr" anchorCtr="0">
            <a:normAutofit/>
          </a:bodyPr>
          <a:p>
            <a:pPr algn="ctr">
              <a:lnSpc>
                <a:spcPct val="120000"/>
              </a:lnSpc>
            </a:pPr>
            <a:r>
              <a:rPr lang="zh-CN" altLang="en-US" sz="4800" b="1" spc="600" dirty="0">
                <a:solidFill>
                  <a:schemeClr val="accent1"/>
                </a:solidFill>
                <a:uFillTx/>
                <a:latin typeface="Arial" panose="020B0604020202020204" pitchFamily="34" charset="0"/>
                <a:ea typeface="汉仪旗黑-85S" panose="00020600040101010101" pitchFamily="18" charset="-122"/>
                <a:sym typeface="Arial" panose="020B0604020202020204" pitchFamily="34" charset="0"/>
              </a:rPr>
              <a:t>目录</a:t>
            </a:r>
            <a:endParaRPr lang="zh-CN" altLang="en-US" sz="4800" b="1" spc="600" dirty="0">
              <a:solidFill>
                <a:schemeClr val="accent1"/>
              </a:solidFill>
              <a:uFillTx/>
              <a:latin typeface="Arial" panose="020B0604020202020204" pitchFamily="34" charset="0"/>
              <a:ea typeface="汉仪旗黑-85S" panose="00020600040101010101" pitchFamily="18" charset="-122"/>
              <a:sym typeface="Arial" panose="020B0604020202020204" pitchFamily="34" charset="0"/>
            </a:endParaRPr>
          </a:p>
        </p:txBody>
      </p:sp>
      <p:cxnSp>
        <p:nvCxnSpPr>
          <p:cNvPr id="10" name="直接连接符 9"/>
          <p:cNvCxnSpPr>
            <a:endCxn id="33" idx="2"/>
          </p:cNvCxnSpPr>
          <p:nvPr>
            <p:custDataLst>
              <p:tags r:id="rId2"/>
            </p:custDataLst>
          </p:nvPr>
        </p:nvCxnSpPr>
        <p:spPr>
          <a:xfrm flipH="1">
            <a:off x="1382404" y="2076467"/>
            <a:ext cx="8890" cy="3417570"/>
          </a:xfrm>
          <a:prstGeom prst="line">
            <a:avLst/>
          </a:prstGeom>
          <a:ln>
            <a:solidFill>
              <a:schemeClr val="accent1"/>
            </a:solidFill>
          </a:ln>
        </p:spPr>
        <p:style>
          <a:lnRef idx="3">
            <a:schemeClr val="accent3"/>
          </a:lnRef>
          <a:fillRef idx="0">
            <a:schemeClr val="accent3"/>
          </a:fillRef>
          <a:effectRef idx="2">
            <a:schemeClr val="accent3"/>
          </a:effectRef>
          <a:fontRef idx="minor">
            <a:schemeClr val="tx1"/>
          </a:fontRef>
        </p:style>
      </p:cxnSp>
      <p:sp>
        <p:nvSpPr>
          <p:cNvPr id="11" name="椭圆 10"/>
          <p:cNvSpPr/>
          <p:nvPr>
            <p:custDataLst>
              <p:tags r:id="rId3"/>
            </p:custDataLst>
          </p:nvPr>
        </p:nvSpPr>
        <p:spPr>
          <a:xfrm>
            <a:off x="1157614" y="1932957"/>
            <a:ext cx="448945" cy="4495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80000"/>
          </a:bodyPr>
          <a:p>
            <a:pPr algn="ctr"/>
            <a:endParaRPr lang="zh-CN" altLang="en-US">
              <a:solidFill>
                <a:schemeClr val="lt1"/>
              </a:solidFill>
              <a:latin typeface="Arial" panose="020B0604020202020204" pitchFamily="34" charset="0"/>
              <a:ea typeface="微软雅黑" panose="020B0503020204020204" charset="-122"/>
            </a:endParaRPr>
          </a:p>
        </p:txBody>
      </p:sp>
      <p:sp>
        <p:nvSpPr>
          <p:cNvPr id="28" name="椭圆 27"/>
          <p:cNvSpPr/>
          <p:nvPr>
            <p:custDataLst>
              <p:tags r:id="rId4"/>
            </p:custDataLst>
          </p:nvPr>
        </p:nvSpPr>
        <p:spPr>
          <a:xfrm>
            <a:off x="1157614" y="3003567"/>
            <a:ext cx="448945" cy="4495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80000"/>
          </a:bodyPr>
          <a:p>
            <a:pPr algn="ctr"/>
            <a:endParaRPr lang="zh-CN" altLang="en-US">
              <a:solidFill>
                <a:schemeClr val="lt1"/>
              </a:solidFill>
              <a:latin typeface="Arial" panose="020B0604020202020204" pitchFamily="34" charset="0"/>
              <a:ea typeface="微软雅黑" panose="020B0503020204020204" charset="-122"/>
            </a:endParaRPr>
          </a:p>
        </p:txBody>
      </p:sp>
      <p:sp>
        <p:nvSpPr>
          <p:cNvPr id="30" name="椭圆 29"/>
          <p:cNvSpPr/>
          <p:nvPr>
            <p:custDataLst>
              <p:tags r:id="rId5"/>
            </p:custDataLst>
          </p:nvPr>
        </p:nvSpPr>
        <p:spPr>
          <a:xfrm>
            <a:off x="1157614" y="4039252"/>
            <a:ext cx="448945" cy="4495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80000"/>
          </a:bodyPr>
          <a:p>
            <a:pPr algn="ctr"/>
            <a:endParaRPr lang="zh-CN" altLang="en-US">
              <a:solidFill>
                <a:schemeClr val="lt1"/>
              </a:solidFill>
              <a:latin typeface="Arial" panose="020B0604020202020204" pitchFamily="34" charset="0"/>
              <a:ea typeface="微软雅黑" panose="020B0503020204020204" charset="-122"/>
            </a:endParaRPr>
          </a:p>
        </p:txBody>
      </p:sp>
      <p:sp>
        <p:nvSpPr>
          <p:cNvPr id="32" name="椭圆 31"/>
          <p:cNvSpPr/>
          <p:nvPr>
            <p:custDataLst>
              <p:tags r:id="rId6"/>
            </p:custDataLst>
          </p:nvPr>
        </p:nvSpPr>
        <p:spPr>
          <a:xfrm>
            <a:off x="1143009" y="5085097"/>
            <a:ext cx="448945" cy="4495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80000"/>
          </a:bodyPr>
          <a:p>
            <a:pPr algn="ctr"/>
            <a:endParaRPr lang="zh-CN" altLang="en-US">
              <a:solidFill>
                <a:schemeClr val="lt1"/>
              </a:solidFill>
              <a:latin typeface="Arial" panose="020B0604020202020204" pitchFamily="34" charset="0"/>
              <a:ea typeface="微软雅黑" panose="020B0503020204020204" charset="-122"/>
            </a:endParaRPr>
          </a:p>
        </p:txBody>
      </p:sp>
      <p:sp>
        <p:nvSpPr>
          <p:cNvPr id="23" name="文本框 22"/>
          <p:cNvSpPr txBox="1"/>
          <p:nvPr>
            <p:custDataLst>
              <p:tags r:id="rId7"/>
            </p:custDataLst>
          </p:nvPr>
        </p:nvSpPr>
        <p:spPr>
          <a:xfrm>
            <a:off x="1177934" y="1972962"/>
            <a:ext cx="438150" cy="369570"/>
          </a:xfrm>
          <a:prstGeom prst="rect">
            <a:avLst/>
          </a:prstGeom>
          <a:noFill/>
        </p:spPr>
        <p:txBody>
          <a:bodyPr wrap="square" rtlCol="0">
            <a:normAutofit/>
          </a:bodyPr>
          <a:p>
            <a:r>
              <a:rPr lang="en-US" altLang="zh-CN" b="1" dirty="0">
                <a:solidFill>
                  <a:schemeClr val="lt1"/>
                </a:solidFill>
                <a:uFillTx/>
                <a:latin typeface="Arial" panose="020B0604020202020204" pitchFamily="34" charset="0"/>
                <a:ea typeface="微软雅黑" panose="020B0503020204020204" charset="-122"/>
              </a:rPr>
              <a:t>01</a:t>
            </a:r>
            <a:endParaRPr lang="en-US" altLang="zh-CN" b="1" dirty="0">
              <a:solidFill>
                <a:schemeClr val="lt1"/>
              </a:solidFill>
              <a:uFillTx/>
              <a:latin typeface="Arial" panose="020B0604020202020204" pitchFamily="34" charset="0"/>
              <a:ea typeface="微软雅黑" panose="020B0503020204020204" charset="-122"/>
            </a:endParaRPr>
          </a:p>
        </p:txBody>
      </p:sp>
      <p:sp>
        <p:nvSpPr>
          <p:cNvPr id="29" name="文本框 28"/>
          <p:cNvSpPr txBox="1"/>
          <p:nvPr>
            <p:custDataLst>
              <p:tags r:id="rId8"/>
            </p:custDataLst>
          </p:nvPr>
        </p:nvSpPr>
        <p:spPr>
          <a:xfrm>
            <a:off x="1177934" y="3043572"/>
            <a:ext cx="438150" cy="369570"/>
          </a:xfrm>
          <a:prstGeom prst="rect">
            <a:avLst/>
          </a:prstGeom>
          <a:noFill/>
        </p:spPr>
        <p:txBody>
          <a:bodyPr wrap="square" rtlCol="0">
            <a:normAutofit/>
          </a:bodyPr>
          <a:p>
            <a:r>
              <a:rPr lang="en-US" altLang="zh-CN" b="1">
                <a:solidFill>
                  <a:schemeClr val="lt1"/>
                </a:solidFill>
                <a:uFillTx/>
                <a:latin typeface="Arial" panose="020B0604020202020204" pitchFamily="34" charset="0"/>
                <a:ea typeface="微软雅黑" panose="020B0503020204020204" charset="-122"/>
              </a:rPr>
              <a:t>02</a:t>
            </a:r>
            <a:endParaRPr lang="en-US" altLang="zh-CN" b="1">
              <a:solidFill>
                <a:schemeClr val="lt1"/>
              </a:solidFill>
              <a:uFillTx/>
              <a:latin typeface="Arial" panose="020B0604020202020204" pitchFamily="34" charset="0"/>
              <a:ea typeface="微软雅黑" panose="020B0503020204020204" charset="-122"/>
            </a:endParaRPr>
          </a:p>
        </p:txBody>
      </p:sp>
      <p:sp>
        <p:nvSpPr>
          <p:cNvPr id="31" name="文本框 30"/>
          <p:cNvSpPr txBox="1"/>
          <p:nvPr>
            <p:custDataLst>
              <p:tags r:id="rId9"/>
            </p:custDataLst>
          </p:nvPr>
        </p:nvSpPr>
        <p:spPr>
          <a:xfrm>
            <a:off x="1177934" y="4079257"/>
            <a:ext cx="438150" cy="369570"/>
          </a:xfrm>
          <a:prstGeom prst="rect">
            <a:avLst/>
          </a:prstGeom>
          <a:noFill/>
        </p:spPr>
        <p:txBody>
          <a:bodyPr wrap="square" rtlCol="0">
            <a:normAutofit/>
          </a:bodyPr>
          <a:p>
            <a:r>
              <a:rPr lang="en-US" altLang="zh-CN" b="1">
                <a:solidFill>
                  <a:schemeClr val="lt1"/>
                </a:solidFill>
                <a:uFillTx/>
                <a:latin typeface="Arial" panose="020B0604020202020204" pitchFamily="34" charset="0"/>
                <a:ea typeface="微软雅黑" panose="020B0503020204020204" charset="-122"/>
              </a:rPr>
              <a:t>03</a:t>
            </a:r>
            <a:endParaRPr lang="en-US" altLang="zh-CN" b="1">
              <a:solidFill>
                <a:schemeClr val="lt1"/>
              </a:solidFill>
              <a:uFillTx/>
              <a:latin typeface="Arial" panose="020B0604020202020204" pitchFamily="34" charset="0"/>
              <a:ea typeface="微软雅黑" panose="020B0503020204020204" charset="-122"/>
            </a:endParaRPr>
          </a:p>
        </p:txBody>
      </p:sp>
      <p:sp>
        <p:nvSpPr>
          <p:cNvPr id="33" name="文本框 32"/>
          <p:cNvSpPr txBox="1"/>
          <p:nvPr>
            <p:custDataLst>
              <p:tags r:id="rId10"/>
            </p:custDataLst>
          </p:nvPr>
        </p:nvSpPr>
        <p:spPr>
          <a:xfrm>
            <a:off x="1163329" y="5124467"/>
            <a:ext cx="438150" cy="369570"/>
          </a:xfrm>
          <a:prstGeom prst="rect">
            <a:avLst/>
          </a:prstGeom>
          <a:noFill/>
        </p:spPr>
        <p:txBody>
          <a:bodyPr wrap="square" rtlCol="0">
            <a:normAutofit/>
          </a:bodyPr>
          <a:p>
            <a:r>
              <a:rPr lang="en-US" altLang="zh-CN" b="1">
                <a:solidFill>
                  <a:schemeClr val="lt1"/>
                </a:solidFill>
                <a:uFillTx/>
                <a:latin typeface="Arial" panose="020B0604020202020204" pitchFamily="34" charset="0"/>
                <a:ea typeface="微软雅黑" panose="020B0503020204020204" charset="-122"/>
              </a:rPr>
              <a:t>04</a:t>
            </a:r>
            <a:endParaRPr lang="en-US" altLang="zh-CN" b="1">
              <a:solidFill>
                <a:schemeClr val="lt1"/>
              </a:solidFill>
              <a:uFillTx/>
              <a:latin typeface="Arial" panose="020B0604020202020204" pitchFamily="34" charset="0"/>
              <a:ea typeface="微软雅黑" panose="020B0503020204020204" charset="-122"/>
            </a:endParaRPr>
          </a:p>
        </p:txBody>
      </p:sp>
      <p:sp>
        <p:nvSpPr>
          <p:cNvPr id="22" name="文本框 21"/>
          <p:cNvSpPr txBox="1"/>
          <p:nvPr>
            <p:custDataLst>
              <p:tags r:id="rId11"/>
            </p:custDataLst>
          </p:nvPr>
        </p:nvSpPr>
        <p:spPr>
          <a:xfrm>
            <a:off x="1732924" y="1972962"/>
            <a:ext cx="3416935" cy="369570"/>
          </a:xfrm>
          <a:prstGeom prst="rect">
            <a:avLst/>
          </a:prstGeom>
          <a:noFill/>
        </p:spPr>
        <p:txBody>
          <a:bodyPr wrap="square" rtlCol="0">
            <a:normAutofit/>
          </a:bodyPr>
          <a:p>
            <a:pPr algn="l"/>
            <a:r>
              <a:rPr lang="en-US" altLang="zh-CN" sz="1600" spc="150" dirty="0">
                <a:solidFill>
                  <a:schemeClr val="dk1">
                    <a:lumMod val="75000"/>
                    <a:lumOff val="25000"/>
                  </a:schemeClr>
                </a:solidFill>
                <a:latin typeface="Arial" panose="020B0604020202020204" pitchFamily="34" charset="0"/>
                <a:ea typeface="微软雅黑" panose="020B0503020204020204" charset="-122"/>
                <a:sym typeface="+mn-ea"/>
              </a:rPr>
              <a:t>RISC-V</a:t>
            </a:r>
            <a:r>
              <a:rPr lang="zh-CN" altLang="en-US" sz="1600" spc="150" dirty="0">
                <a:solidFill>
                  <a:schemeClr val="dk1">
                    <a:lumMod val="75000"/>
                    <a:lumOff val="25000"/>
                  </a:schemeClr>
                </a:solidFill>
                <a:latin typeface="Arial" panose="020B0604020202020204" pitchFamily="34" charset="0"/>
                <a:ea typeface="微软雅黑" panose="020B0503020204020204" charset="-122"/>
                <a:sym typeface="+mn-ea"/>
              </a:rPr>
              <a:t>简介</a:t>
            </a:r>
            <a:endParaRPr lang="zh-CN" altLang="en-US" sz="1600" spc="150" dirty="0">
              <a:solidFill>
                <a:schemeClr val="dk1">
                  <a:lumMod val="75000"/>
                  <a:lumOff val="25000"/>
                </a:schemeClr>
              </a:solidFill>
              <a:latin typeface="Arial" panose="020B0604020202020204" pitchFamily="34" charset="0"/>
              <a:ea typeface="微软雅黑" panose="020B0503020204020204" charset="-122"/>
              <a:sym typeface="+mn-ea"/>
            </a:endParaRPr>
          </a:p>
        </p:txBody>
      </p:sp>
      <p:sp>
        <p:nvSpPr>
          <p:cNvPr id="43" name="文本框 42"/>
          <p:cNvSpPr txBox="1"/>
          <p:nvPr>
            <p:custDataLst>
              <p:tags r:id="rId12"/>
            </p:custDataLst>
          </p:nvPr>
        </p:nvSpPr>
        <p:spPr>
          <a:xfrm>
            <a:off x="1732924" y="3043572"/>
            <a:ext cx="3416935" cy="369570"/>
          </a:xfrm>
          <a:prstGeom prst="rect">
            <a:avLst/>
          </a:prstGeom>
          <a:noFill/>
        </p:spPr>
        <p:txBody>
          <a:bodyPr wrap="square" rtlCol="0">
            <a:normAutofit/>
          </a:bodyPr>
          <a:p>
            <a:pPr algn="l"/>
            <a:r>
              <a:rPr lang="zh-CN" sz="1600" spc="150" dirty="0">
                <a:solidFill>
                  <a:schemeClr val="dk1">
                    <a:lumMod val="75000"/>
                    <a:lumOff val="25000"/>
                  </a:schemeClr>
                </a:solidFill>
                <a:latin typeface="Arial" panose="020B0604020202020204" pitchFamily="34" charset="0"/>
                <a:ea typeface="微软雅黑" panose="020B0503020204020204" charset="-122"/>
                <a:sym typeface="+mn-ea"/>
              </a:rPr>
              <a:t>产生背景</a:t>
            </a:r>
            <a:endParaRPr lang="zh-CN" sz="1600" spc="150" dirty="0">
              <a:solidFill>
                <a:schemeClr val="dk1">
                  <a:lumMod val="75000"/>
                  <a:lumOff val="25000"/>
                </a:schemeClr>
              </a:solidFill>
              <a:latin typeface="Arial" panose="020B0604020202020204" pitchFamily="34" charset="0"/>
              <a:ea typeface="微软雅黑" panose="020B0503020204020204" charset="-122"/>
              <a:sym typeface="+mn-ea"/>
            </a:endParaRPr>
          </a:p>
        </p:txBody>
      </p:sp>
      <p:sp>
        <p:nvSpPr>
          <p:cNvPr id="44" name="文本框 43"/>
          <p:cNvSpPr txBox="1"/>
          <p:nvPr>
            <p:custDataLst>
              <p:tags r:id="rId13"/>
            </p:custDataLst>
          </p:nvPr>
        </p:nvSpPr>
        <p:spPr>
          <a:xfrm>
            <a:off x="1732924" y="4079257"/>
            <a:ext cx="3416935" cy="369570"/>
          </a:xfrm>
          <a:prstGeom prst="rect">
            <a:avLst/>
          </a:prstGeom>
          <a:noFill/>
        </p:spPr>
        <p:txBody>
          <a:bodyPr wrap="square" rtlCol="0">
            <a:normAutofit/>
          </a:bodyPr>
          <a:p>
            <a:pPr algn="l"/>
            <a:r>
              <a:rPr lang="zh-CN" altLang="en-US" sz="1600" spc="150" dirty="0">
                <a:solidFill>
                  <a:schemeClr val="dk1">
                    <a:lumMod val="75000"/>
                    <a:lumOff val="25000"/>
                  </a:schemeClr>
                </a:solidFill>
                <a:latin typeface="Arial" panose="020B0604020202020204" pitchFamily="34" charset="0"/>
                <a:ea typeface="微软雅黑" panose="020B0503020204020204" charset="-122"/>
                <a:sym typeface="+mn-ea"/>
              </a:rPr>
              <a:t>特点</a:t>
            </a:r>
            <a:endParaRPr lang="zh-CN" altLang="en-US" sz="1600" spc="150" dirty="0">
              <a:solidFill>
                <a:schemeClr val="dk1">
                  <a:lumMod val="75000"/>
                  <a:lumOff val="25000"/>
                </a:schemeClr>
              </a:solidFill>
              <a:latin typeface="Arial" panose="020B0604020202020204" pitchFamily="34" charset="0"/>
              <a:ea typeface="微软雅黑" panose="020B0503020204020204" charset="-122"/>
              <a:sym typeface="+mn-ea"/>
            </a:endParaRPr>
          </a:p>
        </p:txBody>
      </p:sp>
      <p:sp>
        <p:nvSpPr>
          <p:cNvPr id="45" name="文本框 44"/>
          <p:cNvSpPr txBox="1"/>
          <p:nvPr>
            <p:custDataLst>
              <p:tags r:id="rId14"/>
            </p:custDataLst>
          </p:nvPr>
        </p:nvSpPr>
        <p:spPr>
          <a:xfrm>
            <a:off x="1732924" y="5124467"/>
            <a:ext cx="3416935" cy="369570"/>
          </a:xfrm>
          <a:prstGeom prst="rect">
            <a:avLst/>
          </a:prstGeom>
          <a:noFill/>
        </p:spPr>
        <p:txBody>
          <a:bodyPr wrap="square" rtlCol="0">
            <a:normAutofit/>
          </a:bodyPr>
          <a:p>
            <a:pPr algn="l"/>
            <a:r>
              <a:rPr lang="zh-CN" altLang="en-US" sz="1600" spc="150" dirty="0">
                <a:solidFill>
                  <a:schemeClr val="dk1">
                    <a:lumMod val="75000"/>
                    <a:lumOff val="25000"/>
                  </a:schemeClr>
                </a:solidFill>
                <a:latin typeface="Arial" panose="020B0604020202020204" pitchFamily="34" charset="0"/>
                <a:ea typeface="微软雅黑" panose="020B0503020204020204" charset="-122"/>
                <a:sym typeface="+mn-ea"/>
              </a:rPr>
              <a:t>应用前景</a:t>
            </a:r>
            <a:endParaRPr lang="zh-CN" altLang="en-US" sz="1600" spc="150" dirty="0">
              <a:solidFill>
                <a:schemeClr val="dk1">
                  <a:lumMod val="75000"/>
                  <a:lumOff val="25000"/>
                </a:schemeClr>
              </a:solidFill>
              <a:latin typeface="Arial" panose="020B0604020202020204" pitchFamily="34" charset="0"/>
              <a:ea typeface="微软雅黑" panose="020B0503020204020204" charset="-122"/>
              <a:sym typeface="+mn-ea"/>
            </a:endParaRPr>
          </a:p>
        </p:txBody>
      </p:sp>
    </p:spTree>
    <p:custDataLst>
      <p:tags r:id="rId15"/>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2" name="文本框 1"/>
          <p:cNvSpPr txBox="1"/>
          <p:nvPr>
            <p:custDataLst>
              <p:tags r:id="rId11"/>
            </p:custDataLst>
          </p:nvPr>
        </p:nvSpPr>
        <p:spPr>
          <a:xfrm>
            <a:off x="1833387" y="874664"/>
            <a:ext cx="5518150" cy="232764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uFillTx/>
              <a:latin typeface="Arial" panose="020B0604020202020204" pitchFamily="34" charset="0"/>
              <a:ea typeface="微软雅黑" panose="020B0503020204020204" charset="-122"/>
            </a:endParaRPr>
          </a:p>
        </p:txBody>
      </p:sp>
      <p:sp>
        <p:nvSpPr>
          <p:cNvPr id="3" name="文本框 2"/>
          <p:cNvSpPr txBox="1"/>
          <p:nvPr>
            <p:custDataLst>
              <p:tags r:id="rId12"/>
            </p:custDataLst>
          </p:nvPr>
        </p:nvSpPr>
        <p:spPr>
          <a:xfrm>
            <a:off x="2110247" y="2309684"/>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marL="360045" indent="-360045" fontAlgn="ctr">
              <a:spcBef>
                <a:spcPts val="1000"/>
              </a:spcBef>
              <a:spcAft>
                <a:spcPts val="0"/>
              </a:spcAft>
              <a:buFont typeface="WPS-Numbers" pitchFamily="2" charset="0"/>
              <a:buChar char=""/>
            </a:pPr>
            <a:r>
              <a:rPr lang="en-US" altLang="zh-CN" b="1" dirty="0">
                <a:solidFill>
                  <a:srgbClr val="000000">
                    <a:lumMod val="65000"/>
                    <a:lumOff val="35000"/>
                  </a:srgbClr>
                </a:solidFill>
                <a:latin typeface="Arial" panose="020B0604020202020204" pitchFamily="34" charset="0"/>
                <a:ea typeface="微软雅黑" panose="020B0503020204020204" charset="-122"/>
              </a:rPr>
              <a:t>RISC-V:</a:t>
            </a:r>
            <a:endParaRPr lang="en-US" altLang="zh-CN" b="1" dirty="0">
              <a:solidFill>
                <a:srgbClr val="000000">
                  <a:lumMod val="65000"/>
                  <a:lumOff val="35000"/>
                </a:srgbClr>
              </a:solidFill>
              <a:latin typeface="Arial" panose="020B0604020202020204" pitchFamily="34" charset="0"/>
              <a:ea typeface="微软雅黑" panose="020B0503020204020204" charset="-122"/>
            </a:endParaRPr>
          </a:p>
          <a:p>
            <a:pPr marL="714375" lvl="1" indent="-325755" fontAlgn="ctr">
              <a:lnSpc>
                <a:spcPct val="130000"/>
              </a:lnSpc>
              <a:buSzPct val="60000"/>
              <a:buFont typeface="Wingdings" panose="05000000000000000000" pitchFamily="2" charset="2"/>
              <a:buChar char="n"/>
            </a:pPr>
            <a:r>
              <a:rPr lang="en-US" altLang="zh-CN" sz="1600" spc="150" dirty="0">
                <a:solidFill>
                  <a:srgbClr val="000000">
                    <a:lumMod val="65000"/>
                    <a:lumOff val="35000"/>
                  </a:srgbClr>
                </a:solidFill>
                <a:latin typeface="Arial" panose="020B0604020202020204" pitchFamily="34" charset="0"/>
                <a:ea typeface="微软雅黑" panose="020B0503020204020204" charset="-122"/>
              </a:rPr>
              <a:t>RSC-V(Reduced Instruction Set Computer-RISC)</a:t>
            </a:r>
            <a:r>
              <a:rPr lang="zh-CN" altLang="en-US" sz="1600" spc="150" dirty="0">
                <a:solidFill>
                  <a:srgbClr val="000000">
                    <a:lumMod val="65000"/>
                    <a:lumOff val="35000"/>
                  </a:srgbClr>
                </a:solidFill>
                <a:latin typeface="Arial" panose="020B0604020202020204" pitchFamily="34" charset="0"/>
                <a:ea typeface="微软雅黑" panose="020B0503020204020204" charset="-122"/>
              </a:rPr>
              <a:t>，即精简指令集计算机，是一种基于精简指令集</a:t>
            </a:r>
            <a:r>
              <a:rPr lang="en-US" altLang="zh-CN" sz="1600" spc="150" dirty="0">
                <a:solidFill>
                  <a:srgbClr val="000000">
                    <a:lumMod val="65000"/>
                    <a:lumOff val="35000"/>
                  </a:srgbClr>
                </a:solidFill>
                <a:latin typeface="Arial" panose="020B0604020202020204" pitchFamily="34" charset="0"/>
                <a:ea typeface="微软雅黑" panose="020B0503020204020204" charset="-122"/>
              </a:rPr>
              <a:t>(RISC)</a:t>
            </a:r>
            <a:r>
              <a:rPr lang="zh-CN" altLang="en-US" sz="1600" spc="150" dirty="0">
                <a:solidFill>
                  <a:srgbClr val="000000">
                    <a:lumMod val="65000"/>
                    <a:lumOff val="35000"/>
                  </a:srgbClr>
                </a:solidFill>
                <a:latin typeface="Arial" panose="020B0604020202020204" pitchFamily="34" charset="0"/>
                <a:ea typeface="微软雅黑" panose="020B0503020204020204" charset="-122"/>
              </a:rPr>
              <a:t>原则的开源指令集架构</a:t>
            </a:r>
            <a:r>
              <a:rPr lang="en-US" altLang="zh-CN" sz="1600" spc="150" dirty="0">
                <a:solidFill>
                  <a:srgbClr val="000000">
                    <a:lumMod val="65000"/>
                    <a:lumOff val="35000"/>
                  </a:srgbClr>
                </a:solidFill>
                <a:latin typeface="Arial" panose="020B0604020202020204" pitchFamily="34" charset="0"/>
                <a:ea typeface="微软雅黑" panose="020B0503020204020204" charset="-122"/>
              </a:rPr>
              <a:t>(ISA)</a:t>
            </a:r>
            <a:r>
              <a:rPr lang="zh-CN" altLang="en-US" sz="1600" spc="150" dirty="0">
                <a:solidFill>
                  <a:srgbClr val="000000">
                    <a:lumMod val="65000"/>
                    <a:lumOff val="35000"/>
                  </a:srgbClr>
                </a:solidFill>
                <a:latin typeface="Arial" panose="020B0604020202020204" pitchFamily="34" charset="0"/>
                <a:ea typeface="微软雅黑" panose="020B0503020204020204" charset="-122"/>
              </a:rPr>
              <a:t>；</a:t>
            </a:r>
            <a:r>
              <a:rPr lang="en-US" altLang="zh-CN" sz="1600" spc="150" dirty="0">
                <a:solidFill>
                  <a:srgbClr val="000000">
                    <a:lumMod val="65000"/>
                    <a:lumOff val="35000"/>
                  </a:srgbClr>
                </a:solidFill>
                <a:latin typeface="Arial" panose="020B0604020202020204" pitchFamily="34" charset="0"/>
                <a:ea typeface="微软雅黑" panose="020B0503020204020204" charset="-122"/>
              </a:rPr>
              <a:t>V</a:t>
            </a:r>
            <a:r>
              <a:rPr lang="zh-CN" altLang="en-US" sz="1600" spc="150" dirty="0">
                <a:solidFill>
                  <a:srgbClr val="000000">
                    <a:lumMod val="65000"/>
                    <a:lumOff val="35000"/>
                  </a:srgbClr>
                </a:solidFill>
                <a:latin typeface="Arial" panose="020B0604020202020204" pitchFamily="34" charset="0"/>
                <a:ea typeface="微软雅黑" panose="020B0503020204020204" charset="-122"/>
              </a:rPr>
              <a:t>表示为第五代</a:t>
            </a:r>
            <a:r>
              <a:rPr lang="en-US" altLang="zh-CN" sz="1600" spc="150" dirty="0">
                <a:solidFill>
                  <a:srgbClr val="000000">
                    <a:lumMod val="65000"/>
                    <a:lumOff val="35000"/>
                  </a:srgbClr>
                </a:solidFill>
                <a:latin typeface="Arial" panose="020B0604020202020204" pitchFamily="34" charset="0"/>
                <a:ea typeface="微软雅黑" panose="020B0503020204020204" charset="-122"/>
              </a:rPr>
              <a:t>RISC</a:t>
            </a:r>
            <a:r>
              <a:rPr lang="zh-CN" altLang="en-US" sz="1600" spc="150" dirty="0">
                <a:solidFill>
                  <a:srgbClr val="000000">
                    <a:lumMod val="65000"/>
                    <a:lumOff val="35000"/>
                  </a:srgbClr>
                </a:solidFill>
                <a:latin typeface="Arial" panose="020B0604020202020204" pitchFamily="34" charset="0"/>
                <a:ea typeface="微软雅黑" panose="020B0503020204020204" charset="-122"/>
              </a:rPr>
              <a:t>。</a:t>
            </a: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a:p>
            <a:pPr marL="714375" lvl="1" indent="-325755" fontAlgn="ctr">
              <a:lnSpc>
                <a:spcPct val="130000"/>
              </a:lnSpc>
              <a:buSzPct val="60000"/>
              <a:buFont typeface="Wingdings" panose="05000000000000000000" pitchFamily="2" charset="2"/>
              <a:buChar char="n"/>
            </a:pPr>
            <a:r>
              <a:rPr lang="zh-CN" altLang="en-US" sz="1600" spc="150" dirty="0">
                <a:solidFill>
                  <a:srgbClr val="000000">
                    <a:lumMod val="65000"/>
                    <a:lumOff val="35000"/>
                  </a:srgbClr>
                </a:solidFill>
                <a:latin typeface="Arial" panose="020B0604020202020204" pitchFamily="34" charset="0"/>
                <a:ea typeface="微软雅黑" panose="020B0503020204020204" charset="-122"/>
              </a:rPr>
              <a:t>其产生的目的是为了提高计算机的工作性能</a:t>
            </a: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3"/>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4"/>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Tree>
    <p:custDataLst>
      <p:tags r:id="rId15"/>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2" name="文本框 1"/>
          <p:cNvSpPr txBox="1"/>
          <p:nvPr>
            <p:custDataLst>
              <p:tags r:id="rId11"/>
            </p:custDataLst>
          </p:nvPr>
        </p:nvSpPr>
        <p:spPr>
          <a:xfrm>
            <a:off x="1727342" y="853709"/>
            <a:ext cx="5518150" cy="232764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marL="360045" indent="-360045" fontAlgn="ctr">
              <a:spcBef>
                <a:spcPts val="1000"/>
              </a:spcBef>
              <a:spcAft>
                <a:spcPts val="0"/>
              </a:spcAft>
              <a:buFont typeface="WPS-Numbers" pitchFamily="2" charset="0"/>
              <a:buChar char=""/>
            </a:pPr>
            <a:r>
              <a:rPr lang="zh-CN" altLang="en-US" b="1" dirty="0">
                <a:solidFill>
                  <a:srgbClr val="000000">
                    <a:lumMod val="65000"/>
                    <a:lumOff val="35000"/>
                  </a:srgbClr>
                </a:solidFill>
                <a:latin typeface="Arial" panose="020B0604020202020204" pitchFamily="34" charset="0"/>
                <a:ea typeface="微软雅黑" panose="020B0503020204020204" charset="-122"/>
              </a:rPr>
              <a:t>什么是计算机指令集</a:t>
            </a:r>
            <a:endParaRPr lang="en-US" altLang="zh-CN" b="1" dirty="0">
              <a:solidFill>
                <a:srgbClr val="000000">
                  <a:lumMod val="65000"/>
                  <a:lumOff val="35000"/>
                </a:srgbClr>
              </a:solidFill>
              <a:latin typeface="Arial" panose="020B0604020202020204" pitchFamily="34" charset="0"/>
              <a:ea typeface="微软雅黑" panose="020B0503020204020204" charset="-122"/>
            </a:endParaRPr>
          </a:p>
          <a:p>
            <a:pPr marL="714375" lvl="1" indent="-325755" fontAlgn="ctr">
              <a:lnSpc>
                <a:spcPct val="130000"/>
              </a:lnSpc>
              <a:buFont typeface="Wingdings" panose="05000000000000000000" pitchFamily="2" charset="2"/>
              <a:buChar char=""/>
            </a:pPr>
            <a:r>
              <a:rPr lang="zh-CN" altLang="en-US" sz="1600" dirty="0">
                <a:sym typeface="+mn-ea"/>
              </a:rPr>
              <a:t>计算机指令就是指挥机器工作的指示和命令，程序就是一系列按一定顺序排列的指令，执行程序的过程就是计算机的工作过程。指令集的先进与否，也关系到</a:t>
            </a:r>
            <a:r>
              <a:rPr lang="en-US" altLang="zh-CN" sz="1600" dirty="0">
                <a:sym typeface="+mn-ea"/>
              </a:rPr>
              <a:t>CPU</a:t>
            </a:r>
            <a:r>
              <a:rPr lang="zh-CN" altLang="en-US" sz="1600" dirty="0">
                <a:sym typeface="+mn-ea"/>
              </a:rPr>
              <a:t>的性能发挥，它也是</a:t>
            </a:r>
            <a:r>
              <a:rPr lang="en-US" altLang="zh-CN" sz="1600" dirty="0">
                <a:sym typeface="+mn-ea"/>
              </a:rPr>
              <a:t>CPU</a:t>
            </a:r>
            <a:r>
              <a:rPr lang="zh-CN" altLang="en-US" sz="1600" dirty="0">
                <a:sym typeface="+mn-ea"/>
              </a:rPr>
              <a:t>性能体现的一个重要标志。每款</a:t>
            </a:r>
            <a:r>
              <a:rPr lang="en-US" altLang="zh-CN" sz="1600" dirty="0">
                <a:sym typeface="+mn-ea"/>
              </a:rPr>
              <a:t>CPU</a:t>
            </a:r>
            <a:r>
              <a:rPr lang="zh-CN" altLang="en-US" sz="1600" dirty="0">
                <a:sym typeface="+mn-ea"/>
              </a:rPr>
              <a:t>在设计时就规定了一系列与其硬件电路相配合的指令系统。</a:t>
            </a:r>
            <a:endParaRPr lang="zh-CN" sz="1600" dirty="0"/>
          </a:p>
          <a:p>
            <a:pPr marL="714375" lvl="1" indent="-325755" fontAlgn="ctr">
              <a:lnSpc>
                <a:spcPct val="130000"/>
              </a:lnSpc>
              <a:buSzPct val="60000"/>
              <a:buFont typeface="Wingdings" panose="05000000000000000000" pitchFamily="2" charset="2"/>
              <a:buChar char="n"/>
            </a:pPr>
            <a:endParaRPr lang="zh-CN" altLang="en-US" sz="1600" spc="150" dirty="0">
              <a:solidFill>
                <a:srgbClr val="000000">
                  <a:lumMod val="65000"/>
                  <a:lumOff val="35000"/>
                </a:srgbClr>
              </a:solidFill>
              <a:uFillTx/>
              <a:latin typeface="Arial" panose="020B0604020202020204" pitchFamily="34" charset="0"/>
              <a:ea typeface="微软雅黑" panose="020B0503020204020204" charset="-122"/>
            </a:endParaRPr>
          </a:p>
        </p:txBody>
      </p:sp>
      <p:sp>
        <p:nvSpPr>
          <p:cNvPr id="3" name="文本框 2"/>
          <p:cNvSpPr txBox="1"/>
          <p:nvPr>
            <p:custDataLst>
              <p:tags r:id="rId12"/>
            </p:custDataLst>
          </p:nvPr>
        </p:nvSpPr>
        <p:spPr>
          <a:xfrm>
            <a:off x="1727342" y="3259644"/>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marL="360045" indent="-360045" fontAlgn="ctr">
              <a:spcBef>
                <a:spcPts val="1000"/>
              </a:spcBef>
              <a:spcAft>
                <a:spcPts val="0"/>
              </a:spcAft>
              <a:buFont typeface="WPS-Numbers" pitchFamily="2" charset="0"/>
              <a:buChar char=""/>
            </a:pPr>
            <a:r>
              <a:rPr lang="en-US" altLang="zh-CN" b="1" dirty="0">
                <a:solidFill>
                  <a:srgbClr val="000000">
                    <a:lumMod val="65000"/>
                    <a:lumOff val="35000"/>
                  </a:srgbClr>
                </a:solidFill>
                <a:latin typeface="Arial" panose="020B0604020202020204" pitchFamily="34" charset="0"/>
                <a:ea typeface="微软雅黑" panose="020B0503020204020204" charset="-122"/>
              </a:rPr>
              <a:t>RISC-V</a:t>
            </a:r>
            <a:r>
              <a:rPr lang="zh-CN" altLang="en-US" b="1" dirty="0">
                <a:solidFill>
                  <a:srgbClr val="000000">
                    <a:lumMod val="65000"/>
                    <a:lumOff val="35000"/>
                  </a:srgbClr>
                </a:solidFill>
                <a:latin typeface="Arial" panose="020B0604020202020204" pitchFamily="34" charset="0"/>
                <a:ea typeface="微软雅黑" panose="020B0503020204020204" charset="-122"/>
              </a:rPr>
              <a:t>产生背景</a:t>
            </a:r>
            <a:endParaRPr lang="en-US" altLang="zh-CN" b="1" dirty="0">
              <a:solidFill>
                <a:srgbClr val="000000">
                  <a:lumMod val="65000"/>
                  <a:lumOff val="35000"/>
                </a:srgbClr>
              </a:solidFill>
              <a:latin typeface="Arial" panose="020B0604020202020204" pitchFamily="34" charset="0"/>
              <a:ea typeface="微软雅黑" panose="020B0503020204020204" charset="-122"/>
            </a:endParaRPr>
          </a:p>
          <a:p>
            <a:pPr marL="714375" lvl="1" indent="-325755" fontAlgn="ctr">
              <a:lnSpc>
                <a:spcPct val="130000"/>
              </a:lnSpc>
              <a:buSzPct val="60000"/>
              <a:buFont typeface="Wingdings" panose="05000000000000000000" pitchFamily="2" charset="2"/>
              <a:buChar char="n"/>
            </a:pPr>
            <a:r>
              <a:rPr lang="zh-CN" altLang="en-US" sz="1600" spc="150" dirty="0">
                <a:solidFill>
                  <a:srgbClr val="000000">
                    <a:lumMod val="65000"/>
                    <a:lumOff val="35000"/>
                  </a:srgbClr>
                </a:solidFill>
                <a:latin typeface="Arial" panose="020B0604020202020204" pitchFamily="34" charset="0"/>
                <a:ea typeface="微软雅黑" panose="020B0503020204020204" charset="-122"/>
              </a:rPr>
              <a:t>早期计算机性能的提高是通过增加硬件的复杂性来获得（</a:t>
            </a:r>
            <a:r>
              <a:rPr lang="en-US" altLang="zh-CN" sz="1600" spc="150" dirty="0">
                <a:solidFill>
                  <a:srgbClr val="000000">
                    <a:lumMod val="65000"/>
                    <a:lumOff val="35000"/>
                  </a:srgbClr>
                </a:solidFill>
                <a:latin typeface="Arial" panose="020B0604020202020204" pitchFamily="34" charset="0"/>
                <a:ea typeface="微软雅黑" panose="020B0503020204020204" charset="-122"/>
              </a:rPr>
              <a:t>CISC)</a:t>
            </a:r>
            <a:r>
              <a:rPr lang="zh-CN" altLang="en-US" sz="1600" spc="150" dirty="0">
                <a:solidFill>
                  <a:srgbClr val="000000">
                    <a:lumMod val="65000"/>
                    <a:lumOff val="35000"/>
                  </a:srgbClr>
                </a:solidFill>
                <a:latin typeface="Arial" panose="020B0604020202020204" pitchFamily="34" charset="0"/>
                <a:ea typeface="微软雅黑" panose="020B0503020204020204" charset="-122"/>
              </a:rPr>
              <a:t>，即通过提升复杂性来实现用最少的机器语言指令来完成所需的计算任务。</a:t>
            </a: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a:p>
            <a:pPr marL="714375" lvl="1" indent="-325755" fontAlgn="ctr">
              <a:lnSpc>
                <a:spcPct val="130000"/>
              </a:lnSpc>
              <a:buSzPct val="60000"/>
              <a:buFont typeface="Wingdings" panose="05000000000000000000" pitchFamily="2" charset="2"/>
              <a:buChar char="n"/>
            </a:pPr>
            <a:r>
              <a:rPr lang="zh-CN" altLang="en-US" sz="1600" spc="150" dirty="0">
                <a:solidFill>
                  <a:srgbClr val="000000">
                    <a:lumMod val="65000"/>
                    <a:lumOff val="35000"/>
                  </a:srgbClr>
                </a:solidFill>
                <a:latin typeface="Arial" panose="020B0604020202020204" pitchFamily="34" charset="0"/>
                <a:ea typeface="微软雅黑" panose="020B0503020204020204" charset="-122"/>
              </a:rPr>
              <a:t>随着</a:t>
            </a:r>
            <a:r>
              <a:rPr lang="en-US" altLang="zh-CN" sz="1600" spc="150" dirty="0">
                <a:solidFill>
                  <a:srgbClr val="000000">
                    <a:lumMod val="65000"/>
                    <a:lumOff val="35000"/>
                  </a:srgbClr>
                </a:solidFill>
                <a:latin typeface="Arial" panose="020B0604020202020204" pitchFamily="34" charset="0"/>
                <a:ea typeface="微软雅黑" panose="020B0503020204020204" charset="-122"/>
              </a:rPr>
              <a:t>CISC</a:t>
            </a:r>
            <a:r>
              <a:rPr lang="zh-CN" altLang="en-US" sz="1600" spc="150" dirty="0">
                <a:solidFill>
                  <a:srgbClr val="000000">
                    <a:lumMod val="65000"/>
                    <a:lumOff val="35000"/>
                  </a:srgbClr>
                </a:solidFill>
                <a:latin typeface="Arial" panose="020B0604020202020204" pitchFamily="34" charset="0"/>
                <a:ea typeface="微软雅黑" panose="020B0503020204020204" charset="-122"/>
              </a:rPr>
              <a:t>的发展，它的缺点也逐渐暴露出来，日趋庞杂的指令系统不但不易实现，而且还可能降低系统性能。</a:t>
            </a: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a:p>
            <a:pPr marL="714375" lvl="1" indent="-325755" fontAlgn="ctr">
              <a:lnSpc>
                <a:spcPct val="130000"/>
              </a:lnSpc>
              <a:buSzPct val="60000"/>
              <a:buFont typeface="Wingdings" panose="05000000000000000000" pitchFamily="2" charset="2"/>
              <a:buChar char="n"/>
            </a:pPr>
            <a:r>
              <a:rPr lang="zh-CN" altLang="en-US" sz="1600" spc="150" dirty="0">
                <a:solidFill>
                  <a:srgbClr val="000000">
                    <a:lumMod val="65000"/>
                    <a:lumOff val="35000"/>
                  </a:srgbClr>
                </a:solidFill>
                <a:latin typeface="Arial" panose="020B0604020202020204" pitchFamily="34" charset="0"/>
                <a:ea typeface="微软雅黑" panose="020B0503020204020204" charset="-122"/>
              </a:rPr>
              <a:t>针对CISC的这些弊病，David Patterson教授等人提出了精简指令的设想，即指令系统应当只包含那些使用频率很高的少量指令，并提供一些必要的指令以支持操作系统和高级语言．按照这个原则发展而成的计算机被称为精简指令集计算机(Reduced Instruction Set Computer-RISC)结构。</a:t>
            </a: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3"/>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4"/>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Tree>
    <p:custDataLst>
      <p:tags r:id="rId15"/>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2" name="文本框 1"/>
          <p:cNvSpPr txBox="1"/>
          <p:nvPr>
            <p:custDataLst>
              <p:tags r:id="rId11"/>
            </p:custDataLst>
          </p:nvPr>
        </p:nvSpPr>
        <p:spPr>
          <a:xfrm>
            <a:off x="2926080" y="2127250"/>
            <a:ext cx="5518150" cy="3632835"/>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marL="360045" indent="-360045" fontAlgn="ctr">
              <a:spcBef>
                <a:spcPts val="1000"/>
              </a:spcBef>
              <a:spcAft>
                <a:spcPts val="0"/>
              </a:spcAft>
              <a:buFont typeface="WPS-Numbers" pitchFamily="2" charset="0"/>
              <a:buChar char=""/>
            </a:pPr>
            <a:r>
              <a:rPr lang="en-US" altLang="zh-CN" b="1" dirty="0">
                <a:solidFill>
                  <a:srgbClr val="000000">
                    <a:lumMod val="65000"/>
                    <a:lumOff val="35000"/>
                  </a:srgbClr>
                </a:solidFill>
                <a:latin typeface="Arial" panose="020B0604020202020204" pitchFamily="34" charset="0"/>
                <a:ea typeface="微软雅黑" panose="020B0503020204020204" charset="-122"/>
              </a:rPr>
              <a:t>RISC-V</a:t>
            </a:r>
            <a:r>
              <a:rPr lang="zh-CN" altLang="en-US" b="1" dirty="0">
                <a:solidFill>
                  <a:srgbClr val="000000">
                    <a:lumMod val="65000"/>
                    <a:lumOff val="35000"/>
                  </a:srgbClr>
                </a:solidFill>
                <a:latin typeface="Arial" panose="020B0604020202020204" pitchFamily="34" charset="0"/>
                <a:ea typeface="微软雅黑" panose="020B0503020204020204" charset="-122"/>
              </a:rPr>
              <a:t>特点：</a:t>
            </a:r>
            <a:endParaRPr lang="en-US" altLang="zh-CN" b="1" dirty="0">
              <a:solidFill>
                <a:srgbClr val="000000">
                  <a:lumMod val="65000"/>
                  <a:lumOff val="35000"/>
                </a:srgbClr>
              </a:solidFill>
              <a:latin typeface="Arial" panose="020B0604020202020204" pitchFamily="34" charset="0"/>
              <a:ea typeface="微软雅黑" panose="020B0503020204020204" charset="-122"/>
            </a:endParaRPr>
          </a:p>
          <a:p>
            <a:pPr marL="714375" lvl="1" indent="-325755" fontAlgn="ctr">
              <a:lnSpc>
                <a:spcPct val="130000"/>
              </a:lnSpc>
              <a:buFont typeface="Wingdings" panose="05000000000000000000" pitchFamily="2" charset="2"/>
              <a:buChar char=""/>
            </a:pPr>
            <a:r>
              <a:rPr lang="zh-CN" altLang="en-US" dirty="0">
                <a:latin typeface="黑体" panose="02010609060101010101" charset="-122"/>
                <a:ea typeface="黑体" panose="02010609060101010101" charset="-122"/>
                <a:cs typeface="黑体" panose="02010609060101010101" charset="-122"/>
                <a:sym typeface="+mn-ea"/>
              </a:rPr>
              <a:t>能适应包括从最袖珍的嵌入式控制器，到最快的高性能计算机等各种规模的处理器</a:t>
            </a:r>
            <a:endParaRPr lang="en-US" altLang="zh-CN" dirty="0">
              <a:latin typeface="黑体" panose="02010609060101010101" charset="-122"/>
              <a:ea typeface="黑体" panose="02010609060101010101" charset="-122"/>
              <a:cs typeface="黑体" panose="02010609060101010101" charset="-122"/>
            </a:endParaRPr>
          </a:p>
          <a:p>
            <a:pPr marL="714375" lvl="1" indent="-325755" fontAlgn="ctr">
              <a:lnSpc>
                <a:spcPct val="130000"/>
              </a:lnSpc>
              <a:buFont typeface="Wingdings" panose="05000000000000000000" pitchFamily="2" charset="2"/>
              <a:buChar char=""/>
            </a:pPr>
            <a:r>
              <a:rPr lang="zh-CN" altLang="en-US" dirty="0">
                <a:latin typeface="黑体" panose="02010609060101010101" charset="-122"/>
                <a:ea typeface="黑体" panose="02010609060101010101" charset="-122"/>
                <a:cs typeface="黑体" panose="02010609060101010101" charset="-122"/>
                <a:sym typeface="+mn-ea"/>
              </a:rPr>
              <a:t>能兼容各种流行的软件栈和编程语言</a:t>
            </a:r>
            <a:endParaRPr lang="en-US" altLang="zh-CN" dirty="0">
              <a:latin typeface="黑体" panose="02010609060101010101" charset="-122"/>
              <a:ea typeface="黑体" panose="02010609060101010101" charset="-122"/>
              <a:cs typeface="黑体" panose="02010609060101010101" charset="-122"/>
            </a:endParaRPr>
          </a:p>
          <a:p>
            <a:pPr marL="714375" lvl="1" indent="-325755" fontAlgn="ctr">
              <a:lnSpc>
                <a:spcPct val="130000"/>
              </a:lnSpc>
              <a:buFont typeface="Wingdings" panose="05000000000000000000" pitchFamily="2" charset="2"/>
              <a:buChar char=""/>
            </a:pPr>
            <a:r>
              <a:rPr lang="zh-CN" altLang="en-US" dirty="0">
                <a:latin typeface="黑体" panose="02010609060101010101" charset="-122"/>
                <a:ea typeface="黑体" panose="02010609060101010101" charset="-122"/>
                <a:cs typeface="黑体" panose="02010609060101010101" charset="-122"/>
                <a:sym typeface="+mn-ea"/>
              </a:rPr>
              <a:t>适应所有实现技术，包括现场可编程门阵列（</a:t>
            </a:r>
            <a:r>
              <a:rPr lang="en-US" altLang="zh-CN" dirty="0">
                <a:latin typeface="黑体" panose="02010609060101010101" charset="-122"/>
                <a:ea typeface="黑体" panose="02010609060101010101" charset="-122"/>
                <a:cs typeface="黑体" panose="02010609060101010101" charset="-122"/>
                <a:sym typeface="+mn-ea"/>
              </a:rPr>
              <a:t>FPGA</a:t>
            </a:r>
            <a:r>
              <a:rPr lang="zh-CN" altLang="en-US" dirty="0">
                <a:latin typeface="黑体" panose="02010609060101010101" charset="-122"/>
                <a:ea typeface="黑体" panose="02010609060101010101" charset="-122"/>
                <a:cs typeface="黑体" panose="02010609060101010101" charset="-122"/>
                <a:sym typeface="+mn-ea"/>
              </a:rPr>
              <a:t>）、专用集成电路（</a:t>
            </a:r>
            <a:r>
              <a:rPr lang="en-US" altLang="zh-CN" dirty="0">
                <a:latin typeface="黑体" panose="02010609060101010101" charset="-122"/>
                <a:ea typeface="黑体" panose="02010609060101010101" charset="-122"/>
                <a:cs typeface="黑体" panose="02010609060101010101" charset="-122"/>
                <a:sym typeface="+mn-ea"/>
              </a:rPr>
              <a:t>ASIC</a:t>
            </a:r>
            <a:r>
              <a:rPr lang="zh-CN" altLang="en-US" dirty="0">
                <a:latin typeface="黑体" panose="02010609060101010101" charset="-122"/>
                <a:ea typeface="黑体" panose="02010609060101010101" charset="-122"/>
                <a:cs typeface="黑体" panose="02010609060101010101" charset="-122"/>
                <a:sym typeface="+mn-ea"/>
              </a:rPr>
              <a:t>）、全定制芯片，甚至未来的设备技术。</a:t>
            </a:r>
            <a:endParaRPr lang="en-US" altLang="zh-CN" dirty="0">
              <a:latin typeface="黑体" panose="02010609060101010101" charset="-122"/>
              <a:ea typeface="黑体" panose="02010609060101010101" charset="-122"/>
              <a:cs typeface="黑体" panose="02010609060101010101" charset="-122"/>
            </a:endParaRPr>
          </a:p>
          <a:p>
            <a:pPr marL="714375" lvl="1" indent="-325755" fontAlgn="ctr">
              <a:lnSpc>
                <a:spcPct val="130000"/>
              </a:lnSpc>
              <a:buFont typeface="Wingdings" panose="05000000000000000000" pitchFamily="2" charset="2"/>
              <a:buChar char=""/>
            </a:pPr>
            <a:r>
              <a:rPr lang="zh-CN" altLang="en-US" dirty="0">
                <a:latin typeface="黑体" panose="02010609060101010101" charset="-122"/>
                <a:ea typeface="黑体" panose="02010609060101010101" charset="-122"/>
                <a:cs typeface="黑体" panose="02010609060101010101" charset="-122"/>
                <a:sym typeface="+mn-ea"/>
              </a:rPr>
              <a:t>对所有微体系结构样式都有效</a:t>
            </a:r>
            <a:endParaRPr lang="en-US" altLang="zh-CN" dirty="0">
              <a:latin typeface="黑体" panose="02010609060101010101" charset="-122"/>
              <a:ea typeface="黑体" panose="02010609060101010101" charset="-122"/>
              <a:cs typeface="黑体" panose="02010609060101010101" charset="-122"/>
            </a:endParaRPr>
          </a:p>
          <a:p>
            <a:pPr marL="714375" lvl="1" indent="-325755" fontAlgn="ctr">
              <a:lnSpc>
                <a:spcPct val="130000"/>
              </a:lnSpc>
              <a:buFont typeface="Wingdings" panose="05000000000000000000" pitchFamily="2" charset="2"/>
              <a:buChar char=""/>
            </a:pPr>
            <a:r>
              <a:rPr lang="zh-CN" altLang="en-US" dirty="0">
                <a:latin typeface="黑体" panose="02010609060101010101" charset="-122"/>
                <a:ea typeface="黑体" panose="02010609060101010101" charset="-122"/>
                <a:cs typeface="黑体" panose="02010609060101010101" charset="-122"/>
                <a:sym typeface="+mn-ea"/>
              </a:rPr>
              <a:t>支持广泛的专业化，成为定制加速器的基础应该是稳定的，基础的指令集架构不应该改变</a:t>
            </a:r>
            <a:endParaRPr lang="zh-CN" altLang="en-US" dirty="0">
              <a:latin typeface="黑体" panose="02010609060101010101" charset="-122"/>
              <a:ea typeface="黑体" panose="02010609060101010101" charset="-122"/>
              <a:cs typeface="黑体" panose="02010609060101010101" charset="-122"/>
            </a:endParaRPr>
          </a:p>
          <a:p>
            <a:pPr marL="714375" lvl="1" indent="-325755" fontAlgn="ctr">
              <a:lnSpc>
                <a:spcPct val="130000"/>
              </a:lnSpc>
              <a:buFont typeface="Wingdings" panose="05000000000000000000" pitchFamily="2" charset="2"/>
              <a:buChar char=""/>
            </a:pPr>
            <a:endParaRPr lang="zh-CN" altLang="en-US" spc="150" dirty="0">
              <a:solidFill>
                <a:srgbClr val="000000">
                  <a:lumMod val="65000"/>
                  <a:lumOff val="35000"/>
                </a:srgbClr>
              </a:solidFill>
              <a:uFillTx/>
              <a:latin typeface="黑体" panose="02010609060101010101" charset="-122"/>
              <a:ea typeface="黑体" panose="02010609060101010101" charset="-122"/>
              <a:cs typeface="黑体" panose="02010609060101010101" charset="-122"/>
            </a:endParaRPr>
          </a:p>
        </p:txBody>
      </p:sp>
      <p:sp>
        <p:nvSpPr>
          <p:cNvPr id="3" name="文本框 2"/>
          <p:cNvSpPr txBox="1"/>
          <p:nvPr>
            <p:custDataLst>
              <p:tags r:id="rId12"/>
            </p:custDataLst>
          </p:nvPr>
        </p:nvSpPr>
        <p:spPr>
          <a:xfrm>
            <a:off x="2248042" y="1965514"/>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marL="360045" indent="-360045" fontAlgn="ctr">
              <a:spcBef>
                <a:spcPts val="1000"/>
              </a:spcBef>
              <a:spcAft>
                <a:spcPts val="0"/>
              </a:spcAft>
              <a:buFont typeface="WPS-Numbers" pitchFamily="2" charset="0"/>
              <a:buChar char=""/>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3"/>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4"/>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Tree>
    <p:custDataLst>
      <p:tags r:id="rId15"/>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2" name="文本框 1"/>
          <p:cNvSpPr txBox="1"/>
          <p:nvPr>
            <p:custDataLst>
              <p:tags r:id="rId11"/>
            </p:custDataLst>
          </p:nvPr>
        </p:nvSpPr>
        <p:spPr>
          <a:xfrm>
            <a:off x="3443747" y="2199909"/>
            <a:ext cx="5518150" cy="232764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marL="360045" indent="-360045" fontAlgn="ctr">
              <a:spcBef>
                <a:spcPts val="1000"/>
              </a:spcBef>
              <a:spcAft>
                <a:spcPts val="0"/>
              </a:spcAft>
              <a:buFont typeface="WPS-Numbers" pitchFamily="2" charset="0"/>
              <a:buChar char=""/>
            </a:pPr>
            <a:r>
              <a:rPr lang="en-US" altLang="zh-CN" b="1" dirty="0">
                <a:solidFill>
                  <a:srgbClr val="000000">
                    <a:lumMod val="65000"/>
                    <a:lumOff val="35000"/>
                  </a:srgbClr>
                </a:solidFill>
                <a:latin typeface="Arial" panose="020B0604020202020204" pitchFamily="34" charset="0"/>
                <a:ea typeface="微软雅黑" panose="020B0503020204020204" charset="-122"/>
              </a:rPr>
              <a:t>RISC-V</a:t>
            </a:r>
            <a:r>
              <a:rPr lang="zh-CN" altLang="en-US" b="1" dirty="0">
                <a:solidFill>
                  <a:srgbClr val="000000">
                    <a:lumMod val="65000"/>
                    <a:lumOff val="35000"/>
                  </a:srgbClr>
                </a:solidFill>
                <a:latin typeface="Arial" panose="020B0604020202020204" pitchFamily="34" charset="0"/>
                <a:ea typeface="微软雅黑" panose="020B0503020204020204" charset="-122"/>
              </a:rPr>
              <a:t>基本指令格式</a:t>
            </a:r>
            <a:r>
              <a:rPr lang="en-US" altLang="zh-CN" b="1" dirty="0">
                <a:solidFill>
                  <a:srgbClr val="000000">
                    <a:lumMod val="65000"/>
                    <a:lumOff val="35000"/>
                  </a:srgbClr>
                </a:solidFill>
                <a:latin typeface="Arial" panose="020B0604020202020204" pitchFamily="34" charset="0"/>
                <a:ea typeface="微软雅黑" panose="020B0503020204020204" charset="-122"/>
              </a:rPr>
              <a:t>:</a:t>
            </a:r>
            <a:endParaRPr lang="en-US" altLang="zh-CN" b="1" dirty="0">
              <a:solidFill>
                <a:srgbClr val="000000">
                  <a:lumMod val="65000"/>
                  <a:lumOff val="35000"/>
                </a:srgbClr>
              </a:solidFill>
              <a:latin typeface="Arial" panose="020B0604020202020204" pitchFamily="34" charset="0"/>
              <a:ea typeface="微软雅黑" panose="020B0503020204020204" charset="-122"/>
            </a:endParaRPr>
          </a:p>
          <a:p>
            <a:pPr marL="714375" lvl="1" indent="-325755" fontAlgn="ctr">
              <a:lnSpc>
                <a:spcPct val="130000"/>
              </a:lnSpc>
              <a:buFont typeface="Wingdings" panose="05000000000000000000" pitchFamily="2" charset="2"/>
              <a:buChar char=""/>
            </a:pPr>
            <a:r>
              <a:rPr lang="zh-CN" altLang="en-US" sz="1600" spc="150" dirty="0">
                <a:solidFill>
                  <a:srgbClr val="000000">
                    <a:lumMod val="65000"/>
                    <a:lumOff val="35000"/>
                  </a:srgbClr>
                </a:solidFill>
                <a:uFillTx/>
                <a:latin typeface="Arial" panose="020B0604020202020204" pitchFamily="34" charset="0"/>
                <a:ea typeface="微软雅黑" panose="020B0503020204020204" charset="-122"/>
              </a:rPr>
              <a:t>R 类型指令：用于寄存器 - 寄存器操作；</a:t>
            </a:r>
            <a:endParaRPr lang="zh-CN" altLang="en-US" sz="1600" spc="150" dirty="0">
              <a:solidFill>
                <a:srgbClr val="000000">
                  <a:lumMod val="65000"/>
                  <a:lumOff val="35000"/>
                </a:srgbClr>
              </a:solidFill>
              <a:uFillTx/>
              <a:latin typeface="Arial" panose="020B0604020202020204" pitchFamily="34" charset="0"/>
              <a:ea typeface="微软雅黑" panose="020B0503020204020204" charset="-122"/>
            </a:endParaRPr>
          </a:p>
          <a:p>
            <a:pPr marL="714375" lvl="1" indent="-325755" fontAlgn="ctr">
              <a:lnSpc>
                <a:spcPct val="130000"/>
              </a:lnSpc>
              <a:buFont typeface="Wingdings" panose="05000000000000000000" pitchFamily="2" charset="2"/>
              <a:buChar char=""/>
            </a:pPr>
            <a:r>
              <a:rPr lang="zh-CN" altLang="en-US" sz="1600" spc="150" dirty="0">
                <a:solidFill>
                  <a:srgbClr val="000000">
                    <a:lumMod val="65000"/>
                    <a:lumOff val="35000"/>
                  </a:srgbClr>
                </a:solidFill>
                <a:uFillTx/>
                <a:latin typeface="Arial" panose="020B0604020202020204" pitchFamily="34" charset="0"/>
                <a:ea typeface="微软雅黑" panose="020B0503020204020204" charset="-122"/>
              </a:rPr>
              <a:t>I 类型指令：用于短立即数和访存 load 操作；</a:t>
            </a:r>
            <a:endParaRPr lang="zh-CN" altLang="en-US" sz="1600" spc="150" dirty="0">
              <a:solidFill>
                <a:srgbClr val="000000">
                  <a:lumMod val="65000"/>
                  <a:lumOff val="35000"/>
                </a:srgbClr>
              </a:solidFill>
              <a:uFillTx/>
              <a:latin typeface="Arial" panose="020B0604020202020204" pitchFamily="34" charset="0"/>
              <a:ea typeface="微软雅黑" panose="020B0503020204020204" charset="-122"/>
            </a:endParaRPr>
          </a:p>
          <a:p>
            <a:pPr marL="714375" lvl="1" indent="-325755" fontAlgn="ctr">
              <a:lnSpc>
                <a:spcPct val="130000"/>
              </a:lnSpc>
              <a:buFont typeface="Wingdings" panose="05000000000000000000" pitchFamily="2" charset="2"/>
              <a:buChar char=""/>
            </a:pPr>
            <a:r>
              <a:rPr lang="zh-CN" altLang="en-US" sz="1600" spc="150" dirty="0">
                <a:solidFill>
                  <a:srgbClr val="000000">
                    <a:lumMod val="65000"/>
                    <a:lumOff val="35000"/>
                  </a:srgbClr>
                </a:solidFill>
                <a:uFillTx/>
                <a:latin typeface="Arial" panose="020B0604020202020204" pitchFamily="34" charset="0"/>
                <a:ea typeface="微软雅黑" panose="020B0503020204020204" charset="-122"/>
              </a:rPr>
              <a:t>S 类型指令：用于访存 store 操作；</a:t>
            </a:r>
            <a:endParaRPr lang="zh-CN" altLang="en-US" sz="1600" spc="150" dirty="0">
              <a:solidFill>
                <a:srgbClr val="000000">
                  <a:lumMod val="65000"/>
                  <a:lumOff val="35000"/>
                </a:srgbClr>
              </a:solidFill>
              <a:uFillTx/>
              <a:latin typeface="Arial" panose="020B0604020202020204" pitchFamily="34" charset="0"/>
              <a:ea typeface="微软雅黑" panose="020B0503020204020204" charset="-122"/>
            </a:endParaRPr>
          </a:p>
          <a:p>
            <a:pPr marL="714375" lvl="1" indent="-325755" fontAlgn="ctr">
              <a:lnSpc>
                <a:spcPct val="130000"/>
              </a:lnSpc>
              <a:buFont typeface="Wingdings" panose="05000000000000000000" pitchFamily="2" charset="2"/>
              <a:buChar char=""/>
            </a:pPr>
            <a:r>
              <a:rPr lang="zh-CN" altLang="en-US" sz="1600" spc="150" dirty="0">
                <a:solidFill>
                  <a:srgbClr val="000000">
                    <a:lumMod val="65000"/>
                    <a:lumOff val="35000"/>
                  </a:srgbClr>
                </a:solidFill>
                <a:uFillTx/>
                <a:latin typeface="Arial" panose="020B0604020202020204" pitchFamily="34" charset="0"/>
                <a:ea typeface="微软雅黑" panose="020B0503020204020204" charset="-122"/>
              </a:rPr>
              <a:t>B 类型指令：用于条件跳转操作；</a:t>
            </a:r>
            <a:endParaRPr lang="zh-CN" altLang="en-US" sz="1600" spc="150" dirty="0">
              <a:solidFill>
                <a:srgbClr val="000000">
                  <a:lumMod val="65000"/>
                  <a:lumOff val="35000"/>
                </a:srgbClr>
              </a:solidFill>
              <a:uFillTx/>
              <a:latin typeface="Arial" panose="020B0604020202020204" pitchFamily="34" charset="0"/>
              <a:ea typeface="微软雅黑" panose="020B0503020204020204" charset="-122"/>
            </a:endParaRPr>
          </a:p>
          <a:p>
            <a:pPr marL="714375" lvl="1" indent="-325755" fontAlgn="ctr">
              <a:lnSpc>
                <a:spcPct val="130000"/>
              </a:lnSpc>
              <a:buFont typeface="Wingdings" panose="05000000000000000000" pitchFamily="2" charset="2"/>
              <a:buChar char=""/>
            </a:pPr>
            <a:r>
              <a:rPr lang="zh-CN" altLang="en-US" sz="1600" spc="150" dirty="0">
                <a:solidFill>
                  <a:srgbClr val="000000">
                    <a:lumMod val="65000"/>
                    <a:lumOff val="35000"/>
                  </a:srgbClr>
                </a:solidFill>
                <a:uFillTx/>
                <a:latin typeface="Arial" panose="020B0604020202020204" pitchFamily="34" charset="0"/>
                <a:ea typeface="微软雅黑" panose="020B0503020204020204" charset="-122"/>
              </a:rPr>
              <a:t>U 类型指令：用于长立即数操作；</a:t>
            </a:r>
            <a:endParaRPr lang="zh-CN" altLang="en-US" sz="1600" spc="150" dirty="0">
              <a:solidFill>
                <a:srgbClr val="000000">
                  <a:lumMod val="65000"/>
                  <a:lumOff val="35000"/>
                </a:srgbClr>
              </a:solidFill>
              <a:uFillTx/>
              <a:latin typeface="Arial" panose="020B0604020202020204" pitchFamily="34" charset="0"/>
              <a:ea typeface="微软雅黑" panose="020B0503020204020204" charset="-122"/>
            </a:endParaRPr>
          </a:p>
          <a:p>
            <a:pPr marL="714375" lvl="1" indent="-325755" fontAlgn="ctr">
              <a:lnSpc>
                <a:spcPct val="130000"/>
              </a:lnSpc>
              <a:buFont typeface="Wingdings" panose="05000000000000000000" pitchFamily="2" charset="2"/>
              <a:buChar char=""/>
            </a:pPr>
            <a:r>
              <a:rPr lang="zh-CN" altLang="en-US" sz="1600" spc="150" dirty="0">
                <a:solidFill>
                  <a:srgbClr val="000000">
                    <a:lumMod val="65000"/>
                    <a:lumOff val="35000"/>
                  </a:srgbClr>
                </a:solidFill>
                <a:uFillTx/>
                <a:latin typeface="Arial" panose="020B0604020202020204" pitchFamily="34" charset="0"/>
                <a:ea typeface="微软雅黑" panose="020B0503020204020204" charset="-122"/>
              </a:rPr>
              <a:t>J 类型指令：用于无条件操作</a:t>
            </a:r>
            <a:endParaRPr lang="zh-CN" altLang="en-US" sz="1600" spc="150" dirty="0">
              <a:solidFill>
                <a:srgbClr val="000000">
                  <a:lumMod val="65000"/>
                  <a:lumOff val="35000"/>
                </a:srgbClr>
              </a:solidFill>
              <a:uFillTx/>
              <a:latin typeface="Arial" panose="020B0604020202020204" pitchFamily="34" charset="0"/>
              <a:ea typeface="微软雅黑" panose="020B0503020204020204" charset="-122"/>
            </a:endParaRPr>
          </a:p>
        </p:txBody>
      </p:sp>
      <p:sp>
        <p:nvSpPr>
          <p:cNvPr id="3" name="文本框 2"/>
          <p:cNvSpPr txBox="1"/>
          <p:nvPr>
            <p:custDataLst>
              <p:tags r:id="rId12"/>
            </p:custDataLst>
          </p:nvPr>
        </p:nvSpPr>
        <p:spPr>
          <a:xfrm>
            <a:off x="1727342" y="3462844"/>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marL="360045" indent="-360045" fontAlgn="ctr">
              <a:spcBef>
                <a:spcPts val="1000"/>
              </a:spcBef>
              <a:spcAft>
                <a:spcPts val="0"/>
              </a:spcAft>
              <a:buFont typeface="WPS-Numbers" pitchFamily="2" charset="0"/>
              <a:buChar char=""/>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3"/>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4"/>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Tree>
    <p:custDataLst>
      <p:tags r:id="rId15"/>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2" name="文本框 1"/>
          <p:cNvSpPr txBox="1"/>
          <p:nvPr>
            <p:custDataLst>
              <p:tags r:id="rId11"/>
            </p:custDataLst>
          </p:nvPr>
        </p:nvSpPr>
        <p:spPr>
          <a:xfrm>
            <a:off x="3443747" y="2352309"/>
            <a:ext cx="5518150" cy="232764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marL="360045" indent="-360045" fontAlgn="ctr">
              <a:spcBef>
                <a:spcPts val="1000"/>
              </a:spcBef>
              <a:spcAft>
                <a:spcPts val="0"/>
              </a:spcAft>
              <a:buFont typeface="WPS-Numbers" pitchFamily="2" charset="0"/>
              <a:buChar char=""/>
            </a:pPr>
            <a:r>
              <a:rPr lang="en-US" altLang="zh-CN" b="1" dirty="0">
                <a:solidFill>
                  <a:srgbClr val="000000">
                    <a:lumMod val="65000"/>
                    <a:lumOff val="35000"/>
                  </a:srgbClr>
                </a:solidFill>
                <a:latin typeface="Arial" panose="020B0604020202020204" pitchFamily="34" charset="0"/>
                <a:ea typeface="微软雅黑" panose="020B0503020204020204" charset="-122"/>
              </a:rPr>
              <a:t>RISC-V</a:t>
            </a:r>
            <a:r>
              <a:rPr lang="zh-CN" altLang="en-US" b="1" dirty="0">
                <a:solidFill>
                  <a:srgbClr val="000000">
                    <a:lumMod val="65000"/>
                    <a:lumOff val="35000"/>
                  </a:srgbClr>
                </a:solidFill>
                <a:latin typeface="Arial" panose="020B0604020202020204" pitchFamily="34" charset="0"/>
                <a:ea typeface="微软雅黑" panose="020B0503020204020204" charset="-122"/>
              </a:rPr>
              <a:t>应用列举</a:t>
            </a:r>
            <a:r>
              <a:rPr lang="en-US" altLang="zh-CN" b="1" dirty="0">
                <a:solidFill>
                  <a:srgbClr val="000000">
                    <a:lumMod val="65000"/>
                    <a:lumOff val="35000"/>
                  </a:srgbClr>
                </a:solidFill>
                <a:latin typeface="Arial" panose="020B0604020202020204" pitchFamily="34" charset="0"/>
                <a:ea typeface="微软雅黑" panose="020B0503020204020204" charset="-122"/>
              </a:rPr>
              <a:t>:</a:t>
            </a:r>
            <a:endParaRPr lang="en-US" altLang="zh-CN" b="1" dirty="0">
              <a:solidFill>
                <a:srgbClr val="000000">
                  <a:lumMod val="65000"/>
                  <a:lumOff val="35000"/>
                </a:srgbClr>
              </a:solidFill>
              <a:latin typeface="Arial" panose="020B0604020202020204" pitchFamily="34" charset="0"/>
              <a:ea typeface="微软雅黑" panose="020B0503020204020204" charset="-122"/>
            </a:endParaRPr>
          </a:p>
          <a:p>
            <a:pPr marL="714375" lvl="1" indent="-325755" fontAlgn="ctr">
              <a:lnSpc>
                <a:spcPct val="130000"/>
              </a:lnSpc>
              <a:buFont typeface="Wingdings" panose="05000000000000000000" pitchFamily="2" charset="2"/>
              <a:buChar char=""/>
            </a:pPr>
            <a:r>
              <a:rPr lang="zh-CN" altLang="en-US" sz="1600" dirty="0">
                <a:sym typeface="+mn-ea"/>
              </a:rPr>
              <a:t>目前基于</a:t>
            </a:r>
            <a:r>
              <a:rPr lang="en-US" altLang="zh-CN" sz="1600" dirty="0">
                <a:sym typeface="+mn-ea"/>
              </a:rPr>
              <a:t>RISC-V</a:t>
            </a:r>
            <a:r>
              <a:rPr lang="zh-CN" altLang="en-US" sz="1600" dirty="0">
                <a:sym typeface="+mn-ea"/>
              </a:rPr>
              <a:t>架构的开源处理器有很多，既有标量处理器</a:t>
            </a:r>
            <a:r>
              <a:rPr lang="en-US" altLang="zh-CN" sz="1600" dirty="0">
                <a:sym typeface="+mn-ea"/>
              </a:rPr>
              <a:t>Rocket</a:t>
            </a:r>
            <a:r>
              <a:rPr lang="zh-CN" altLang="en-US" sz="1600" dirty="0">
                <a:sym typeface="+mn-ea"/>
              </a:rPr>
              <a:t>，也有超标量处理器</a:t>
            </a:r>
            <a:r>
              <a:rPr lang="en-US" altLang="zh-CN" sz="1600" dirty="0">
                <a:sym typeface="+mn-ea"/>
              </a:rPr>
              <a:t>BOOM</a:t>
            </a:r>
            <a:r>
              <a:rPr lang="zh-CN" altLang="en-US" sz="1600" dirty="0">
                <a:sym typeface="+mn-ea"/>
              </a:rPr>
              <a:t>，还有面向嵌入式领域的</a:t>
            </a:r>
            <a:r>
              <a:rPr lang="en-US" altLang="zh-CN" sz="1600" dirty="0">
                <a:sym typeface="+mn-ea"/>
              </a:rPr>
              <a:t>Z-scale</a:t>
            </a:r>
            <a:r>
              <a:rPr lang="zh-CN" altLang="en-US" sz="1600" dirty="0">
                <a:sym typeface="+mn-ea"/>
              </a:rPr>
              <a:t>、</a:t>
            </a:r>
            <a:r>
              <a:rPr lang="en-US" altLang="zh-CN" sz="1600" dirty="0">
                <a:sym typeface="+mn-ea"/>
              </a:rPr>
              <a:t>PicoRV32</a:t>
            </a:r>
            <a:r>
              <a:rPr lang="zh-CN" altLang="en-US" sz="1600" dirty="0">
                <a:sym typeface="+mn-ea"/>
              </a:rPr>
              <a:t>等。</a:t>
            </a:r>
            <a:endParaRPr lang="en-US" altLang="zh-CN" sz="1600" dirty="0"/>
          </a:p>
          <a:p>
            <a:pPr marL="714375" lvl="1" indent="-325755" fontAlgn="ctr">
              <a:lnSpc>
                <a:spcPct val="130000"/>
              </a:lnSpc>
              <a:buFont typeface="Wingdings" panose="05000000000000000000" pitchFamily="2" charset="2"/>
              <a:buChar char=""/>
            </a:pPr>
            <a:endParaRPr lang="zh-CN" altLang="en-US" sz="1600" spc="150" dirty="0">
              <a:solidFill>
                <a:srgbClr val="000000">
                  <a:lumMod val="65000"/>
                  <a:lumOff val="35000"/>
                </a:srgbClr>
              </a:solidFill>
              <a:uFillTx/>
              <a:latin typeface="Arial" panose="020B0604020202020204" pitchFamily="34" charset="0"/>
              <a:ea typeface="微软雅黑" panose="020B0503020204020204" charset="-122"/>
            </a:endParaRPr>
          </a:p>
        </p:txBody>
      </p:sp>
      <p:sp>
        <p:nvSpPr>
          <p:cNvPr id="3" name="文本框 2"/>
          <p:cNvSpPr txBox="1"/>
          <p:nvPr>
            <p:custDataLst>
              <p:tags r:id="rId12"/>
            </p:custDataLst>
          </p:nvPr>
        </p:nvSpPr>
        <p:spPr>
          <a:xfrm>
            <a:off x="1727342" y="3462844"/>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marL="360045" indent="-360045" fontAlgn="ctr">
              <a:spcBef>
                <a:spcPts val="1000"/>
              </a:spcBef>
              <a:spcAft>
                <a:spcPts val="0"/>
              </a:spcAft>
              <a:buFont typeface="WPS-Numbers" pitchFamily="2" charset="0"/>
              <a:buChar char=""/>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3"/>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4"/>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Tree>
    <p:custDataLst>
      <p:tags r:id="rId15"/>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2" name="文本框 1"/>
          <p:cNvSpPr txBox="1"/>
          <p:nvPr>
            <p:custDataLst>
              <p:tags r:id="rId11"/>
            </p:custDataLst>
          </p:nvPr>
        </p:nvSpPr>
        <p:spPr>
          <a:xfrm>
            <a:off x="3443747" y="2199909"/>
            <a:ext cx="5518150" cy="232764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marL="360045" indent="-360045" fontAlgn="ctr">
              <a:spcBef>
                <a:spcPts val="1000"/>
              </a:spcBef>
              <a:spcAft>
                <a:spcPts val="0"/>
              </a:spcAft>
              <a:buFont typeface="WPS-Numbers" pitchFamily="2" charset="0"/>
              <a:buChar char=""/>
            </a:pPr>
            <a:r>
              <a:rPr lang="en-US" altLang="zh-CN" b="1" dirty="0">
                <a:solidFill>
                  <a:srgbClr val="000000">
                    <a:lumMod val="65000"/>
                    <a:lumOff val="35000"/>
                  </a:srgbClr>
                </a:solidFill>
                <a:latin typeface="Arial" panose="020B0604020202020204" pitchFamily="34" charset="0"/>
                <a:ea typeface="微软雅黑" panose="020B0503020204020204" charset="-122"/>
              </a:rPr>
              <a:t>RISC-V</a:t>
            </a:r>
            <a:r>
              <a:rPr lang="zh-CN" altLang="en-US" b="1" dirty="0">
                <a:solidFill>
                  <a:srgbClr val="000000">
                    <a:lumMod val="65000"/>
                    <a:lumOff val="35000"/>
                  </a:srgbClr>
                </a:solidFill>
                <a:latin typeface="Arial" panose="020B0604020202020204" pitchFamily="34" charset="0"/>
                <a:ea typeface="微软雅黑" panose="020B0503020204020204" charset="-122"/>
              </a:rPr>
              <a:t>前景分析</a:t>
            </a:r>
            <a:r>
              <a:rPr lang="en-US" altLang="zh-CN" b="1" dirty="0">
                <a:solidFill>
                  <a:srgbClr val="000000">
                    <a:lumMod val="65000"/>
                    <a:lumOff val="35000"/>
                  </a:srgbClr>
                </a:solidFill>
                <a:latin typeface="Arial" panose="020B0604020202020204" pitchFamily="34" charset="0"/>
                <a:ea typeface="微软雅黑" panose="020B0503020204020204" charset="-122"/>
              </a:rPr>
              <a:t>:</a:t>
            </a:r>
            <a:endParaRPr lang="en-US" altLang="zh-CN" b="1" dirty="0">
              <a:solidFill>
                <a:srgbClr val="000000">
                  <a:lumMod val="65000"/>
                  <a:lumOff val="35000"/>
                </a:srgbClr>
              </a:solidFill>
              <a:latin typeface="Arial" panose="020B0604020202020204" pitchFamily="34" charset="0"/>
              <a:ea typeface="微软雅黑" panose="020B0503020204020204" charset="-122"/>
            </a:endParaRPr>
          </a:p>
          <a:p>
            <a:pPr marL="714375" lvl="1" indent="-325755" fontAlgn="ctr">
              <a:lnSpc>
                <a:spcPct val="130000"/>
              </a:lnSpc>
              <a:buFont typeface="Wingdings" panose="05000000000000000000" pitchFamily="2" charset="2"/>
              <a:buChar char=""/>
            </a:pPr>
            <a:r>
              <a:rPr lang="zh-CN" altLang="en-US" sz="1600" dirty="0">
                <a:sym typeface="+mn-ea"/>
              </a:rPr>
              <a:t>因为</a:t>
            </a:r>
            <a:r>
              <a:rPr lang="en-US" altLang="zh-CN" sz="1600" dirty="0">
                <a:sym typeface="+mn-ea"/>
              </a:rPr>
              <a:t>x86</a:t>
            </a:r>
            <a:r>
              <a:rPr lang="zh-CN" altLang="en-US" sz="1600" dirty="0">
                <a:sym typeface="+mn-ea"/>
              </a:rPr>
              <a:t>适合处理大量数据，在传统</a:t>
            </a:r>
            <a:r>
              <a:rPr lang="en-US" altLang="zh-CN" sz="1600" dirty="0">
                <a:sym typeface="+mn-ea"/>
              </a:rPr>
              <a:t>PC</a:t>
            </a:r>
            <a:r>
              <a:rPr lang="zh-CN" altLang="en-US" sz="1600" dirty="0">
                <a:sym typeface="+mn-ea"/>
              </a:rPr>
              <a:t>与服务器领域处于霸主地位， 在手机带来的科技革命趋势下，需要快速处理数据，</a:t>
            </a:r>
            <a:r>
              <a:rPr lang="en-US" altLang="zh-CN" sz="1600" dirty="0">
                <a:sym typeface="+mn-ea"/>
              </a:rPr>
              <a:t>ARM</a:t>
            </a:r>
            <a:r>
              <a:rPr lang="zh-CN" altLang="en-US" sz="1600" dirty="0">
                <a:sym typeface="+mn-ea"/>
              </a:rPr>
              <a:t>架构在手机处理器</a:t>
            </a:r>
            <a:r>
              <a:rPr lang="en-US" altLang="zh-CN" sz="1600" dirty="0">
                <a:sym typeface="+mn-ea"/>
              </a:rPr>
              <a:t>IP</a:t>
            </a:r>
            <a:r>
              <a:rPr lang="zh-CN" altLang="en-US" sz="1600" dirty="0">
                <a:sym typeface="+mn-ea"/>
              </a:rPr>
              <a:t>领域一统江湖。在半导体的历史上，</a:t>
            </a:r>
            <a:r>
              <a:rPr lang="en-US" altLang="zh-CN" sz="1600" dirty="0">
                <a:sym typeface="+mn-ea"/>
              </a:rPr>
              <a:t>X86</a:t>
            </a:r>
            <a:r>
              <a:rPr lang="zh-CN" altLang="en-US" sz="1600" dirty="0">
                <a:sym typeface="+mn-ea"/>
              </a:rPr>
              <a:t>、</a:t>
            </a:r>
            <a:r>
              <a:rPr lang="en-US" altLang="zh-CN" sz="1600" dirty="0">
                <a:sym typeface="+mn-ea"/>
              </a:rPr>
              <a:t>ARM</a:t>
            </a:r>
            <a:r>
              <a:rPr lang="zh-CN" altLang="en-US" sz="1600" dirty="0">
                <a:sym typeface="+mn-ea"/>
              </a:rPr>
              <a:t>作为主流架构一直都占有着很大的市场。随着物联网时代的来临，而</a:t>
            </a:r>
            <a:r>
              <a:rPr lang="en-US" altLang="zh-CN" sz="1600" dirty="0">
                <a:sym typeface="+mn-ea"/>
              </a:rPr>
              <a:t>RISC-V</a:t>
            </a:r>
            <a:r>
              <a:rPr lang="zh-CN" altLang="en-US" sz="1600" dirty="0">
                <a:sym typeface="+mn-ea"/>
              </a:rPr>
              <a:t>作为新兴架构，以其精简的体量，或许在未来的</a:t>
            </a:r>
            <a:r>
              <a:rPr lang="en-US" altLang="zh-CN" sz="1600" dirty="0">
                <a:sym typeface="+mn-ea"/>
              </a:rPr>
              <a:t>IoT</a:t>
            </a:r>
            <a:r>
              <a:rPr lang="zh-CN" altLang="en-US" sz="1600" dirty="0">
                <a:sym typeface="+mn-ea"/>
              </a:rPr>
              <a:t>领域中能取得绝对的优势。</a:t>
            </a:r>
            <a:endParaRPr lang="zh-CN" altLang="en-US" sz="1600" dirty="0"/>
          </a:p>
          <a:p>
            <a:pPr marL="714375" lvl="1" indent="-325755" fontAlgn="ctr">
              <a:lnSpc>
                <a:spcPct val="130000"/>
              </a:lnSpc>
              <a:buFont typeface="Wingdings" panose="05000000000000000000" pitchFamily="2" charset="2"/>
              <a:buChar char=""/>
            </a:pPr>
            <a:endParaRPr lang="zh-CN" altLang="en-US" sz="1600" spc="150" dirty="0">
              <a:solidFill>
                <a:srgbClr val="000000">
                  <a:lumMod val="65000"/>
                  <a:lumOff val="35000"/>
                </a:srgbClr>
              </a:solidFill>
              <a:uFillTx/>
              <a:latin typeface="Arial" panose="020B0604020202020204" pitchFamily="34" charset="0"/>
              <a:ea typeface="微软雅黑" panose="020B0503020204020204" charset="-122"/>
            </a:endParaRPr>
          </a:p>
        </p:txBody>
      </p:sp>
      <p:sp>
        <p:nvSpPr>
          <p:cNvPr id="3" name="文本框 2"/>
          <p:cNvSpPr txBox="1"/>
          <p:nvPr>
            <p:custDataLst>
              <p:tags r:id="rId12"/>
            </p:custDataLst>
          </p:nvPr>
        </p:nvSpPr>
        <p:spPr>
          <a:xfrm>
            <a:off x="1727342" y="3462844"/>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marL="360045" indent="-360045" fontAlgn="ctr">
              <a:spcBef>
                <a:spcPts val="1000"/>
              </a:spcBef>
              <a:spcAft>
                <a:spcPts val="0"/>
              </a:spcAft>
              <a:buFont typeface="WPS-Numbers" pitchFamily="2" charset="0"/>
              <a:buChar char=""/>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3"/>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4"/>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Tree>
    <p:custDataLst>
      <p:tags r:id="rId15"/>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 name="矩形 19"/>
          <p:cNvSpPr/>
          <p:nvPr>
            <p:custDataLst>
              <p:tags r:id="rId1"/>
            </p:custDataLst>
          </p:nvPr>
        </p:nvSpPr>
        <p:spPr>
          <a:xfrm>
            <a:off x="5255895" y="3171507"/>
            <a:ext cx="1680210" cy="514985"/>
          </a:xfrm>
          <a:prstGeom prst="rect">
            <a:avLst/>
          </a:prstGeom>
        </p:spPr>
        <p:txBody>
          <a:bodyPr wrap="square" lIns="90000" tIns="46800" rIns="90000" bIns="46800" anchor="ctr">
            <a:normAutofit/>
          </a:bodyPr>
          <a:p>
            <a:pPr algn="ctr">
              <a:lnSpc>
                <a:spcPct val="120000"/>
              </a:lnSpc>
            </a:pPr>
            <a:r>
              <a:rPr lang="zh-CN" altLang="en-US" sz="2000" b="1" spc="300" dirty="0">
                <a:solidFill>
                  <a:srgbClr val="000000">
                    <a:lumMod val="85000"/>
                    <a:lumOff val="15000"/>
                  </a:srgbClr>
                </a:solidFill>
                <a:latin typeface="微软雅黑" panose="020B0503020204020204" charset="-122"/>
                <a:ea typeface="微软雅黑" panose="020B0503020204020204" charset="-122"/>
                <a:cs typeface="+mj-cs"/>
                <a:sym typeface="Arial" panose="020B0604020202020204" pitchFamily="34" charset="0"/>
              </a:rPr>
              <a:t>应用市场</a:t>
            </a:r>
            <a:endParaRPr lang="zh-CN" altLang="en-US" sz="2000" b="1" spc="300" dirty="0">
              <a:solidFill>
                <a:srgbClr val="000000">
                  <a:lumMod val="85000"/>
                  <a:lumOff val="15000"/>
                </a:srgbClr>
              </a:solidFill>
              <a:latin typeface="微软雅黑" panose="020B0503020204020204" charset="-122"/>
              <a:ea typeface="微软雅黑" panose="020B0503020204020204" charset="-122"/>
              <a:cs typeface="+mj-cs"/>
              <a:sym typeface="Arial" panose="020B0604020202020204" pitchFamily="34" charset="0"/>
            </a:endParaRPr>
          </a:p>
        </p:txBody>
      </p:sp>
      <p:sp>
        <p:nvSpPr>
          <p:cNvPr id="2" name="空心弧 1"/>
          <p:cNvSpPr/>
          <p:nvPr>
            <p:custDataLst>
              <p:tags r:id="rId2"/>
            </p:custDataLst>
          </p:nvPr>
        </p:nvSpPr>
        <p:spPr>
          <a:xfrm>
            <a:off x="4150509" y="1483509"/>
            <a:ext cx="3890982" cy="3890982"/>
          </a:xfrm>
          <a:prstGeom prst="blockArc">
            <a:avLst>
              <a:gd name="adj1" fmla="val 0"/>
              <a:gd name="adj2" fmla="val 5400000"/>
              <a:gd name="adj3" fmla="val 20000"/>
            </a:avLst>
          </a:prstGeom>
          <a:solidFill>
            <a:srgbClr val="1AA3AA"/>
          </a:solidFill>
          <a:ln>
            <a:noFill/>
          </a:ln>
        </p:spPr>
        <p:style>
          <a:lnRef idx="2">
            <a:srgbClr val="1F74AD">
              <a:shade val="50000"/>
            </a:srgbClr>
          </a:lnRef>
          <a:fillRef idx="1">
            <a:srgbClr val="1F74AD"/>
          </a:fillRef>
          <a:effectRef idx="0">
            <a:srgbClr val="1F74AD"/>
          </a:effectRef>
          <a:fontRef idx="minor">
            <a:sysClr val="window" lastClr="FFFFFF"/>
          </a:fontRef>
        </p:style>
        <p:txBody>
          <a:bodyPr rot="0" spcFirstLastPara="0" vertOverflow="overflow" horzOverflow="overflow" vert="horz" wrap="square" lIns="91440" tIns="45720" rIns="91440" bIns="45720" numCol="1" spcCol="0" rtlCol="0" fromWordArt="0" anchor="ctr" anchorCtr="0" forceAA="0" compatLnSpc="1">
            <a:noAutofit/>
          </a:bodyPr>
          <a:p>
            <a:pPr algn="ctr">
              <a:lnSpc>
                <a:spcPct val="120000"/>
              </a:lnSpc>
            </a:pPr>
            <a:endParaRPr lang="zh-CN" altLang="en-US">
              <a:solidFill>
                <a:srgbClr val="000000"/>
              </a:solidFill>
              <a:latin typeface="微软雅黑" panose="020B0503020204020204" charset="-122"/>
              <a:ea typeface="微软雅黑" panose="020B0503020204020204" charset="-122"/>
              <a:sym typeface="Arial" panose="020B0604020202020204" pitchFamily="34" charset="0"/>
            </a:endParaRPr>
          </a:p>
        </p:txBody>
      </p:sp>
      <p:sp>
        <p:nvSpPr>
          <p:cNvPr id="41" name="空心弧 40"/>
          <p:cNvSpPr/>
          <p:nvPr>
            <p:custDataLst>
              <p:tags r:id="rId3"/>
            </p:custDataLst>
          </p:nvPr>
        </p:nvSpPr>
        <p:spPr>
          <a:xfrm rot="-5400000">
            <a:off x="4150509" y="1483509"/>
            <a:ext cx="3890982" cy="3890982"/>
          </a:xfrm>
          <a:prstGeom prst="blockArc">
            <a:avLst>
              <a:gd name="adj1" fmla="val 0"/>
              <a:gd name="adj2" fmla="val 5400000"/>
              <a:gd name="adj3" fmla="val 20000"/>
            </a:avLst>
          </a:prstGeom>
          <a:solidFill>
            <a:srgbClr val="3498DB"/>
          </a:solidFill>
          <a:ln>
            <a:noFill/>
          </a:ln>
        </p:spPr>
        <p:style>
          <a:lnRef idx="2">
            <a:srgbClr val="1F74AD">
              <a:shade val="50000"/>
            </a:srgbClr>
          </a:lnRef>
          <a:fillRef idx="1">
            <a:srgbClr val="1F74AD"/>
          </a:fillRef>
          <a:effectRef idx="0">
            <a:srgbClr val="1F74AD"/>
          </a:effectRef>
          <a:fontRef idx="minor">
            <a:sysClr val="window" lastClr="FFFFFF"/>
          </a:fontRef>
        </p:style>
        <p:txBody>
          <a:bodyPr rot="0" spcFirstLastPara="0" vertOverflow="overflow" horzOverflow="overflow" vert="horz" wrap="square" lIns="91440" tIns="45720" rIns="91440" bIns="45720" numCol="1" spcCol="0" rtlCol="0" fromWordArt="0" anchor="ctr" anchorCtr="0" forceAA="0" compatLnSpc="1">
            <a:noAutofit/>
          </a:bodyPr>
          <a:p>
            <a:pPr algn="ctr">
              <a:lnSpc>
                <a:spcPct val="120000"/>
              </a:lnSpc>
            </a:pPr>
            <a:endParaRPr lang="zh-CN" altLang="en-US">
              <a:solidFill>
                <a:srgbClr val="000000"/>
              </a:solidFill>
              <a:latin typeface="微软雅黑" panose="020B0503020204020204" charset="-122"/>
              <a:ea typeface="微软雅黑" panose="020B0503020204020204" charset="-122"/>
              <a:sym typeface="Arial" panose="020B0604020202020204" pitchFamily="34" charset="0"/>
            </a:endParaRPr>
          </a:p>
        </p:txBody>
      </p:sp>
      <p:sp>
        <p:nvSpPr>
          <p:cNvPr id="44" name="空心弧 43"/>
          <p:cNvSpPr/>
          <p:nvPr>
            <p:custDataLst>
              <p:tags r:id="rId4"/>
            </p:custDataLst>
          </p:nvPr>
        </p:nvSpPr>
        <p:spPr>
          <a:xfrm rot="5400000">
            <a:off x="4150509" y="1483509"/>
            <a:ext cx="3890982" cy="3890982"/>
          </a:xfrm>
          <a:prstGeom prst="blockArc">
            <a:avLst>
              <a:gd name="adj1" fmla="val 0"/>
              <a:gd name="adj2" fmla="val 5400000"/>
              <a:gd name="adj3" fmla="val 20000"/>
            </a:avLst>
          </a:prstGeom>
          <a:solidFill>
            <a:srgbClr val="69A35B"/>
          </a:solidFill>
          <a:ln>
            <a:noFill/>
          </a:ln>
        </p:spPr>
        <p:style>
          <a:lnRef idx="2">
            <a:srgbClr val="1F74AD">
              <a:shade val="50000"/>
            </a:srgbClr>
          </a:lnRef>
          <a:fillRef idx="1">
            <a:srgbClr val="1F74AD"/>
          </a:fillRef>
          <a:effectRef idx="0">
            <a:srgbClr val="1F74AD"/>
          </a:effectRef>
          <a:fontRef idx="minor">
            <a:sysClr val="window" lastClr="FFFFFF"/>
          </a:fontRef>
        </p:style>
        <p:txBody>
          <a:bodyPr rot="0" spcFirstLastPara="0" vertOverflow="overflow" horzOverflow="overflow" vert="horz" wrap="square" lIns="91440" tIns="45720" rIns="91440" bIns="45720" numCol="1" spcCol="0" rtlCol="0" fromWordArt="0" anchor="ctr" anchorCtr="0" forceAA="0" compatLnSpc="1">
            <a:noAutofit/>
          </a:bodyPr>
          <a:p>
            <a:pPr algn="ctr">
              <a:lnSpc>
                <a:spcPct val="120000"/>
              </a:lnSpc>
            </a:pPr>
            <a:endParaRPr lang="zh-CN" altLang="en-US">
              <a:solidFill>
                <a:srgbClr val="000000"/>
              </a:solidFill>
              <a:latin typeface="微软雅黑" panose="020B0503020204020204" charset="-122"/>
              <a:ea typeface="微软雅黑" panose="020B0503020204020204" charset="-122"/>
              <a:sym typeface="Arial" panose="020B0604020202020204" pitchFamily="34" charset="0"/>
            </a:endParaRPr>
          </a:p>
        </p:txBody>
      </p:sp>
      <p:sp>
        <p:nvSpPr>
          <p:cNvPr id="46" name="空心弧 45"/>
          <p:cNvSpPr/>
          <p:nvPr>
            <p:custDataLst>
              <p:tags r:id="rId5"/>
            </p:custDataLst>
          </p:nvPr>
        </p:nvSpPr>
        <p:spPr>
          <a:xfrm rot="10800000">
            <a:off x="4150509" y="1483509"/>
            <a:ext cx="3890982" cy="3890982"/>
          </a:xfrm>
          <a:prstGeom prst="blockArc">
            <a:avLst>
              <a:gd name="adj1" fmla="val 0"/>
              <a:gd name="adj2" fmla="val 5400000"/>
              <a:gd name="adj3" fmla="val 20000"/>
            </a:avLst>
          </a:prstGeom>
          <a:ln>
            <a:noFill/>
          </a:ln>
        </p:spPr>
        <p:style>
          <a:lnRef idx="2">
            <a:srgbClr val="1F74AD">
              <a:shade val="50000"/>
            </a:srgbClr>
          </a:lnRef>
          <a:fillRef idx="1">
            <a:srgbClr val="1F74AD"/>
          </a:fillRef>
          <a:effectRef idx="0">
            <a:srgbClr val="1F74AD"/>
          </a:effectRef>
          <a:fontRef idx="minor">
            <a:sysClr val="window" lastClr="FFFFFF"/>
          </a:fontRef>
        </p:style>
        <p:txBody>
          <a:bodyPr rot="0" spcFirstLastPara="0" vertOverflow="overflow" horzOverflow="overflow" vert="horz" wrap="square" lIns="91440" tIns="45720" rIns="91440" bIns="45720" numCol="1" spcCol="0" rtlCol="0" fromWordArt="0" anchor="ctr" anchorCtr="0" forceAA="0" compatLnSpc="1">
            <a:noAutofit/>
          </a:bodyPr>
          <a:p>
            <a:pPr algn="ctr">
              <a:lnSpc>
                <a:spcPct val="120000"/>
              </a:lnSpc>
            </a:pPr>
            <a:endParaRPr lang="zh-CN" altLang="en-US">
              <a:solidFill>
                <a:srgbClr val="000000"/>
              </a:solidFill>
              <a:latin typeface="微软雅黑" panose="020B0503020204020204" charset="-122"/>
              <a:ea typeface="微软雅黑" panose="020B0503020204020204" charset="-122"/>
              <a:sym typeface="Arial" panose="020B0604020202020204" pitchFamily="34" charset="0"/>
            </a:endParaRPr>
          </a:p>
        </p:txBody>
      </p:sp>
      <p:sp>
        <p:nvSpPr>
          <p:cNvPr id="49" name="等腰三角形 48"/>
          <p:cNvSpPr/>
          <p:nvPr>
            <p:custDataLst>
              <p:tags r:id="rId6"/>
            </p:custDataLst>
          </p:nvPr>
        </p:nvSpPr>
        <p:spPr>
          <a:xfrm rot="10800000">
            <a:off x="7005723" y="3428999"/>
            <a:ext cx="1262380" cy="880696"/>
          </a:xfrm>
          <a:prstGeom prst="triangle">
            <a:avLst/>
          </a:prstGeom>
          <a:solidFill>
            <a:srgbClr val="3498DB"/>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algn="ctr">
              <a:lnSpc>
                <a:spcPct val="120000"/>
              </a:lnSpc>
            </a:pPr>
            <a:endParaRPr lang="zh-CN" altLang="en-US">
              <a:latin typeface="微软雅黑" panose="020B0503020204020204" charset="-122"/>
              <a:ea typeface="微软雅黑" panose="020B0503020204020204" charset="-122"/>
              <a:sym typeface="Arial" panose="020B0604020202020204" pitchFamily="34" charset="0"/>
            </a:endParaRPr>
          </a:p>
        </p:txBody>
      </p:sp>
      <p:sp>
        <p:nvSpPr>
          <p:cNvPr id="50" name="等腰三角形 49"/>
          <p:cNvSpPr/>
          <p:nvPr>
            <p:custDataLst>
              <p:tags r:id="rId7"/>
            </p:custDataLst>
          </p:nvPr>
        </p:nvSpPr>
        <p:spPr>
          <a:xfrm rot="16200000">
            <a:off x="5024461" y="4554563"/>
            <a:ext cx="1262380" cy="880696"/>
          </a:xfrm>
          <a:prstGeom prst="triangle">
            <a:avLst/>
          </a:prstGeom>
          <a:solidFill>
            <a:srgbClr val="1AA3AA"/>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algn="ctr">
              <a:lnSpc>
                <a:spcPct val="120000"/>
              </a:lnSpc>
            </a:pPr>
            <a:endParaRPr lang="zh-CN" altLang="en-US">
              <a:latin typeface="微软雅黑" panose="020B0503020204020204" charset="-122"/>
              <a:ea typeface="微软雅黑" panose="020B0503020204020204" charset="-122"/>
              <a:sym typeface="Arial" panose="020B0604020202020204" pitchFamily="34" charset="0"/>
            </a:endParaRPr>
          </a:p>
        </p:txBody>
      </p:sp>
      <p:sp>
        <p:nvSpPr>
          <p:cNvPr id="51" name="等腰三角形 50"/>
          <p:cNvSpPr/>
          <p:nvPr>
            <p:custDataLst>
              <p:tags r:id="rId8"/>
            </p:custDataLst>
          </p:nvPr>
        </p:nvSpPr>
        <p:spPr>
          <a:xfrm>
            <a:off x="3923896" y="2558463"/>
            <a:ext cx="1262380" cy="880696"/>
          </a:xfrm>
          <a:prstGeom prst="triangle">
            <a:avLst/>
          </a:prstGeom>
          <a:solidFill>
            <a:srgbClr val="69A35B"/>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algn="ctr">
              <a:lnSpc>
                <a:spcPct val="120000"/>
              </a:lnSpc>
            </a:pPr>
            <a:endParaRPr lang="zh-CN" altLang="en-US">
              <a:latin typeface="微软雅黑" panose="020B0503020204020204" charset="-122"/>
              <a:ea typeface="微软雅黑" panose="020B0503020204020204" charset="-122"/>
              <a:sym typeface="Arial" panose="020B0604020202020204" pitchFamily="34" charset="0"/>
            </a:endParaRPr>
          </a:p>
        </p:txBody>
      </p:sp>
      <p:sp>
        <p:nvSpPr>
          <p:cNvPr id="53" name="文本框 52"/>
          <p:cNvSpPr txBox="1"/>
          <p:nvPr>
            <p:custDataLst>
              <p:tags r:id="rId9"/>
            </p:custDataLst>
          </p:nvPr>
        </p:nvSpPr>
        <p:spPr>
          <a:xfrm>
            <a:off x="7395500" y="3428999"/>
            <a:ext cx="482824" cy="524619"/>
          </a:xfrm>
          <a:prstGeom prst="rect">
            <a:avLst/>
          </a:prstGeom>
          <a:noFill/>
          <a:effectLst/>
        </p:spPr>
        <p:txBody>
          <a:bodyPr vert="horz" wrap="square" tIns="46800" bIns="46800">
            <a:normAutofit fontScale="92500"/>
          </a:bodyPr>
          <a:p>
            <a:pPr>
              <a:lnSpc>
                <a:spcPct val="120000"/>
              </a:lnSpc>
            </a:pPr>
            <a:r>
              <a:rPr lang="en-US" sz="2100">
                <a:solidFill>
                  <a:sysClr val="window" lastClr="FFFFFF"/>
                </a:solidFill>
                <a:latin typeface="微软雅黑" panose="020B0503020204020204" charset="-122"/>
                <a:ea typeface="微软雅黑" panose="020B0503020204020204" charset="-122"/>
                <a:sym typeface="Arial" panose="020B0604020202020204" pitchFamily="34" charset="0"/>
              </a:rPr>
              <a:t>02</a:t>
            </a:r>
            <a:endParaRPr lang="en-US" sz="2100" dirty="0">
              <a:solidFill>
                <a:sysClr val="window" lastClr="FFFFFF"/>
              </a:solidFill>
              <a:latin typeface="微软雅黑" panose="020B0503020204020204" charset="-122"/>
              <a:ea typeface="微软雅黑" panose="020B0503020204020204" charset="-122"/>
              <a:sym typeface="Arial" panose="020B0604020202020204" pitchFamily="34" charset="0"/>
            </a:endParaRPr>
          </a:p>
        </p:txBody>
      </p:sp>
      <p:sp>
        <p:nvSpPr>
          <p:cNvPr id="54" name="文本框 53"/>
          <p:cNvSpPr txBox="1"/>
          <p:nvPr>
            <p:custDataLst>
              <p:tags r:id="rId10"/>
            </p:custDataLst>
          </p:nvPr>
        </p:nvSpPr>
        <p:spPr>
          <a:xfrm>
            <a:off x="5670410" y="4728784"/>
            <a:ext cx="482824" cy="524619"/>
          </a:xfrm>
          <a:prstGeom prst="rect">
            <a:avLst/>
          </a:prstGeom>
          <a:noFill/>
          <a:effectLst/>
        </p:spPr>
        <p:txBody>
          <a:bodyPr vert="horz" wrap="square" tIns="46800" bIns="46800">
            <a:normAutofit fontScale="92500"/>
          </a:bodyPr>
          <a:p>
            <a:pPr>
              <a:lnSpc>
                <a:spcPct val="120000"/>
              </a:lnSpc>
            </a:pPr>
            <a:r>
              <a:rPr lang="en-US" sz="2100">
                <a:solidFill>
                  <a:sysClr val="window" lastClr="FFFFFF"/>
                </a:solidFill>
                <a:latin typeface="微软雅黑" panose="020B0503020204020204" charset="-122"/>
                <a:ea typeface="微软雅黑" panose="020B0503020204020204" charset="-122"/>
                <a:sym typeface="Arial" panose="020B0604020202020204" pitchFamily="34" charset="0"/>
              </a:rPr>
              <a:t>03</a:t>
            </a:r>
            <a:endParaRPr lang="en-US" sz="2100" dirty="0">
              <a:solidFill>
                <a:sysClr val="window" lastClr="FFFFFF"/>
              </a:solidFill>
              <a:latin typeface="微软雅黑" panose="020B0503020204020204" charset="-122"/>
              <a:ea typeface="微软雅黑" panose="020B0503020204020204" charset="-122"/>
              <a:sym typeface="Arial" panose="020B0604020202020204" pitchFamily="34" charset="0"/>
            </a:endParaRPr>
          </a:p>
        </p:txBody>
      </p:sp>
      <p:sp>
        <p:nvSpPr>
          <p:cNvPr id="55" name="文本框 54"/>
          <p:cNvSpPr txBox="1"/>
          <p:nvPr>
            <p:custDataLst>
              <p:tags r:id="rId11"/>
            </p:custDataLst>
          </p:nvPr>
        </p:nvSpPr>
        <p:spPr>
          <a:xfrm>
            <a:off x="4313676" y="2904380"/>
            <a:ext cx="482824" cy="524619"/>
          </a:xfrm>
          <a:prstGeom prst="rect">
            <a:avLst/>
          </a:prstGeom>
          <a:noFill/>
          <a:effectLst/>
        </p:spPr>
        <p:txBody>
          <a:bodyPr vert="horz" wrap="square" tIns="46800" bIns="46800">
            <a:normAutofit fontScale="92500"/>
          </a:bodyPr>
          <a:p>
            <a:pPr>
              <a:lnSpc>
                <a:spcPct val="120000"/>
              </a:lnSpc>
            </a:pPr>
            <a:r>
              <a:rPr lang="en-US" sz="2100">
                <a:solidFill>
                  <a:sysClr val="window" lastClr="FFFFFF"/>
                </a:solidFill>
                <a:latin typeface="微软雅黑" panose="020B0503020204020204" charset="-122"/>
                <a:ea typeface="微软雅黑" panose="020B0503020204020204" charset="-122"/>
                <a:sym typeface="Arial" panose="020B0604020202020204" pitchFamily="34" charset="0"/>
              </a:rPr>
              <a:t>04</a:t>
            </a:r>
            <a:endParaRPr lang="en-US" sz="2100" dirty="0">
              <a:solidFill>
                <a:sysClr val="window" lastClr="FFFFFF"/>
              </a:solidFill>
              <a:latin typeface="微软雅黑" panose="020B0503020204020204" charset="-122"/>
              <a:ea typeface="微软雅黑" panose="020B0503020204020204" charset="-122"/>
              <a:sym typeface="Arial" panose="020B0604020202020204" pitchFamily="34" charset="0"/>
            </a:endParaRPr>
          </a:p>
        </p:txBody>
      </p:sp>
      <p:sp>
        <p:nvSpPr>
          <p:cNvPr id="66" name="文本框 65"/>
          <p:cNvSpPr txBox="1"/>
          <p:nvPr>
            <p:custDataLst>
              <p:tags r:id="rId12"/>
            </p:custDataLst>
          </p:nvPr>
        </p:nvSpPr>
        <p:spPr>
          <a:xfrm>
            <a:off x="8701251" y="2415564"/>
            <a:ext cx="2653030" cy="664210"/>
          </a:xfrm>
          <a:prstGeom prst="rect">
            <a:avLst/>
          </a:prstGeom>
          <a:noFill/>
        </p:spPr>
        <p:txBody>
          <a:bodyPr wrap="square" lIns="90000" tIns="0" rIns="90000" bIns="46800" anchor="t">
            <a:normAutofit/>
          </a:bodyPr>
          <a:p>
            <a:pPr>
              <a:lnSpc>
                <a:spcPct val="120000"/>
              </a:lnSpc>
              <a:buClr>
                <a:srgbClr val="E7E6E6"/>
              </a:buClr>
            </a:pPr>
            <a:r>
              <a:rPr lang="zh-CN" altLang="en-US" sz="1400" spc="150" dirty="0">
                <a:solidFill>
                  <a:srgbClr val="000000">
                    <a:lumMod val="85000"/>
                    <a:lumOff val="15000"/>
                  </a:srgbClr>
                </a:solidFill>
                <a:latin typeface="微软雅黑" panose="020B0503020204020204" charset="-122"/>
                <a:ea typeface="微软雅黑" panose="020B0503020204020204" charset="-122"/>
                <a:sym typeface="Arial" panose="020B0604020202020204" pitchFamily="34" charset="0"/>
              </a:rPr>
              <a:t>单击此处添加文本具体内容</a:t>
            </a:r>
            <a:endParaRPr lang="zh-CN" altLang="en-US" sz="1400" spc="150" dirty="0">
              <a:solidFill>
                <a:srgbClr val="000000">
                  <a:lumMod val="85000"/>
                  <a:lumOff val="15000"/>
                </a:srgbClr>
              </a:solidFill>
              <a:latin typeface="微软雅黑" panose="020B0503020204020204" charset="-122"/>
              <a:ea typeface="微软雅黑" panose="020B0503020204020204" charset="-122"/>
              <a:sym typeface="Arial" panose="020B0604020202020204" pitchFamily="34" charset="0"/>
            </a:endParaRPr>
          </a:p>
        </p:txBody>
      </p:sp>
      <p:sp>
        <p:nvSpPr>
          <p:cNvPr id="67" name="文本框 66"/>
          <p:cNvSpPr txBox="1"/>
          <p:nvPr>
            <p:custDataLst>
              <p:tags r:id="rId13"/>
            </p:custDataLst>
          </p:nvPr>
        </p:nvSpPr>
        <p:spPr>
          <a:xfrm>
            <a:off x="837719" y="1857400"/>
            <a:ext cx="2653030" cy="501014"/>
          </a:xfrm>
          <a:prstGeom prst="rect">
            <a:avLst/>
          </a:prstGeom>
          <a:noFill/>
        </p:spPr>
        <p:txBody>
          <a:bodyPr wrap="square" lIns="90000" tIns="46800" rIns="90000" bIns="0" anchor="b" anchorCtr="0">
            <a:normAutofit/>
          </a:bodyPr>
          <a:p>
            <a:pPr algn="r">
              <a:lnSpc>
                <a:spcPct val="120000"/>
              </a:lnSpc>
            </a:pPr>
            <a:r>
              <a:rPr lang="zh-CN" altLang="en-US" sz="2000" b="1" spc="300" dirty="0">
                <a:solidFill>
                  <a:srgbClr val="000000">
                    <a:lumMod val="85000"/>
                    <a:lumOff val="15000"/>
                  </a:srgbClr>
                </a:solidFill>
                <a:latin typeface="微软雅黑" panose="020B0503020204020204" charset="-122"/>
                <a:ea typeface="微软雅黑" panose="020B0503020204020204" charset="-122"/>
                <a:cs typeface="+mj-cs"/>
                <a:sym typeface="Arial" panose="020B0604020202020204" pitchFamily="34" charset="0"/>
              </a:rPr>
              <a:t>存储市场</a:t>
            </a:r>
            <a:endParaRPr lang="zh-CN" altLang="en-US" sz="2000" b="1" spc="300" dirty="0">
              <a:solidFill>
                <a:srgbClr val="000000">
                  <a:lumMod val="85000"/>
                  <a:lumOff val="15000"/>
                </a:srgbClr>
              </a:solidFill>
              <a:latin typeface="微软雅黑" panose="020B0503020204020204" charset="-122"/>
              <a:ea typeface="微软雅黑" panose="020B0503020204020204" charset="-122"/>
              <a:cs typeface="+mj-cs"/>
              <a:sym typeface="Arial" panose="020B0604020202020204" pitchFamily="34" charset="0"/>
            </a:endParaRPr>
          </a:p>
        </p:txBody>
      </p:sp>
      <p:sp>
        <p:nvSpPr>
          <p:cNvPr id="68" name="文本框 67"/>
          <p:cNvSpPr txBox="1"/>
          <p:nvPr>
            <p:custDataLst>
              <p:tags r:id="rId14"/>
            </p:custDataLst>
          </p:nvPr>
        </p:nvSpPr>
        <p:spPr>
          <a:xfrm>
            <a:off x="837719" y="2415564"/>
            <a:ext cx="2653030" cy="664210"/>
          </a:xfrm>
          <a:prstGeom prst="rect">
            <a:avLst/>
          </a:prstGeom>
          <a:noFill/>
        </p:spPr>
        <p:txBody>
          <a:bodyPr wrap="square" lIns="90000" tIns="0" rIns="90000" bIns="46800" anchor="t">
            <a:normAutofit/>
          </a:bodyPr>
          <a:p>
            <a:pPr algn="r">
              <a:lnSpc>
                <a:spcPct val="120000"/>
              </a:lnSpc>
              <a:buClr>
                <a:srgbClr val="E7E6E6"/>
              </a:buClr>
            </a:pPr>
            <a:r>
              <a:rPr lang="zh-CN" altLang="en-US" sz="1400" spc="150" dirty="0">
                <a:solidFill>
                  <a:srgbClr val="000000">
                    <a:lumMod val="85000"/>
                    <a:lumOff val="15000"/>
                  </a:srgbClr>
                </a:solidFill>
                <a:latin typeface="微软雅黑" panose="020B0503020204020204" charset="-122"/>
                <a:ea typeface="微软雅黑" panose="020B0503020204020204" charset="-122"/>
                <a:sym typeface="Arial" panose="020B0604020202020204" pitchFamily="34" charset="0"/>
              </a:rPr>
              <a:t>单击此处添加文本具体内容</a:t>
            </a:r>
            <a:endParaRPr lang="zh-CN" altLang="en-US" sz="1400" spc="150" dirty="0">
              <a:solidFill>
                <a:srgbClr val="000000">
                  <a:lumMod val="85000"/>
                  <a:lumOff val="15000"/>
                </a:srgbClr>
              </a:solidFill>
              <a:latin typeface="微软雅黑" panose="020B0503020204020204" charset="-122"/>
              <a:ea typeface="微软雅黑" panose="020B0503020204020204" charset="-122"/>
              <a:sym typeface="Arial" panose="020B0604020202020204" pitchFamily="34" charset="0"/>
            </a:endParaRPr>
          </a:p>
        </p:txBody>
      </p:sp>
      <p:sp>
        <p:nvSpPr>
          <p:cNvPr id="71" name="文本框 70"/>
          <p:cNvSpPr txBox="1"/>
          <p:nvPr>
            <p:custDataLst>
              <p:tags r:id="rId15"/>
            </p:custDataLst>
          </p:nvPr>
        </p:nvSpPr>
        <p:spPr>
          <a:xfrm>
            <a:off x="8701251" y="3778227"/>
            <a:ext cx="2653030" cy="501014"/>
          </a:xfrm>
          <a:prstGeom prst="rect">
            <a:avLst/>
          </a:prstGeom>
          <a:noFill/>
        </p:spPr>
        <p:txBody>
          <a:bodyPr wrap="square" lIns="90000" tIns="46800" rIns="90000" bIns="0" anchor="b" anchorCtr="0">
            <a:normAutofit/>
          </a:bodyPr>
          <a:p>
            <a:pPr>
              <a:lnSpc>
                <a:spcPct val="120000"/>
              </a:lnSpc>
            </a:pPr>
            <a:r>
              <a:rPr lang="en-US" altLang="zh-CN" sz="2000" b="1" spc="300" dirty="0">
                <a:solidFill>
                  <a:srgbClr val="000000">
                    <a:lumMod val="85000"/>
                    <a:lumOff val="15000"/>
                  </a:srgbClr>
                </a:solidFill>
                <a:latin typeface="微软雅黑" panose="020B0503020204020204" charset="-122"/>
                <a:ea typeface="微软雅黑" panose="020B0503020204020204" charset="-122"/>
                <a:cs typeface="+mj-cs"/>
                <a:sym typeface="Arial" panose="020B0604020202020204" pitchFamily="34" charset="0"/>
              </a:rPr>
              <a:t>      </a:t>
            </a:r>
            <a:r>
              <a:rPr lang="zh-CN" altLang="en-US" sz="2000" b="1" spc="300" dirty="0">
                <a:solidFill>
                  <a:srgbClr val="000000">
                    <a:lumMod val="85000"/>
                    <a:lumOff val="15000"/>
                  </a:srgbClr>
                </a:solidFill>
                <a:latin typeface="微软雅黑" panose="020B0503020204020204" charset="-122"/>
                <a:ea typeface="微软雅黑" panose="020B0503020204020204" charset="-122"/>
                <a:cs typeface="+mj-cs"/>
                <a:sym typeface="Arial" panose="020B0604020202020204" pitchFamily="34" charset="0"/>
              </a:rPr>
              <a:t>手机市场</a:t>
            </a:r>
            <a:endParaRPr lang="zh-CN" altLang="en-US" sz="2000" b="1" spc="300" dirty="0">
              <a:solidFill>
                <a:srgbClr val="000000">
                  <a:lumMod val="85000"/>
                  <a:lumOff val="15000"/>
                </a:srgbClr>
              </a:solidFill>
              <a:latin typeface="微软雅黑" panose="020B0503020204020204" charset="-122"/>
              <a:ea typeface="微软雅黑" panose="020B0503020204020204" charset="-122"/>
              <a:cs typeface="+mj-cs"/>
              <a:sym typeface="Arial" panose="020B0604020202020204" pitchFamily="34" charset="0"/>
            </a:endParaRPr>
          </a:p>
        </p:txBody>
      </p:sp>
      <p:sp>
        <p:nvSpPr>
          <p:cNvPr id="72" name="文本框 71"/>
          <p:cNvSpPr txBox="1"/>
          <p:nvPr>
            <p:custDataLst>
              <p:tags r:id="rId16"/>
            </p:custDataLst>
          </p:nvPr>
        </p:nvSpPr>
        <p:spPr>
          <a:xfrm>
            <a:off x="8701251" y="4336391"/>
            <a:ext cx="2653030" cy="664210"/>
          </a:xfrm>
          <a:prstGeom prst="rect">
            <a:avLst/>
          </a:prstGeom>
          <a:noFill/>
        </p:spPr>
        <p:txBody>
          <a:bodyPr wrap="square" lIns="90000" tIns="0" rIns="90000" bIns="46800" anchor="t">
            <a:normAutofit/>
          </a:bodyPr>
          <a:p>
            <a:pPr>
              <a:lnSpc>
                <a:spcPct val="120000"/>
              </a:lnSpc>
              <a:buClr>
                <a:srgbClr val="E7E6E6"/>
              </a:buClr>
            </a:pPr>
            <a:r>
              <a:rPr lang="zh-CN" altLang="en-US" sz="1400" spc="150" dirty="0">
                <a:solidFill>
                  <a:srgbClr val="000000">
                    <a:lumMod val="85000"/>
                    <a:lumOff val="15000"/>
                  </a:srgbClr>
                </a:solidFill>
                <a:latin typeface="微软雅黑" panose="020B0503020204020204" charset="-122"/>
                <a:ea typeface="微软雅黑" panose="020B0503020204020204" charset="-122"/>
                <a:sym typeface="Arial" panose="020B0604020202020204" pitchFamily="34" charset="0"/>
              </a:rPr>
              <a:t>单击此处添加文本具体内容</a:t>
            </a:r>
            <a:endParaRPr lang="zh-CN" altLang="en-US" sz="1400" spc="150" dirty="0">
              <a:solidFill>
                <a:srgbClr val="000000">
                  <a:lumMod val="85000"/>
                  <a:lumOff val="15000"/>
                </a:srgbClr>
              </a:solidFill>
              <a:latin typeface="微软雅黑" panose="020B0503020204020204" charset="-122"/>
              <a:ea typeface="微软雅黑" panose="020B0503020204020204" charset="-122"/>
              <a:sym typeface="Arial" panose="020B0604020202020204" pitchFamily="34" charset="0"/>
            </a:endParaRPr>
          </a:p>
        </p:txBody>
      </p:sp>
      <p:sp>
        <p:nvSpPr>
          <p:cNvPr id="73" name="文本框 72"/>
          <p:cNvSpPr txBox="1"/>
          <p:nvPr>
            <p:custDataLst>
              <p:tags r:id="rId17"/>
            </p:custDataLst>
          </p:nvPr>
        </p:nvSpPr>
        <p:spPr>
          <a:xfrm>
            <a:off x="837719" y="3778227"/>
            <a:ext cx="2653030" cy="501014"/>
          </a:xfrm>
          <a:prstGeom prst="rect">
            <a:avLst/>
          </a:prstGeom>
          <a:noFill/>
        </p:spPr>
        <p:txBody>
          <a:bodyPr wrap="square" lIns="90000" tIns="46800" rIns="90000" bIns="0" anchor="b" anchorCtr="0">
            <a:normAutofit/>
          </a:bodyPr>
          <a:p>
            <a:pPr algn="r">
              <a:lnSpc>
                <a:spcPct val="120000"/>
              </a:lnSpc>
            </a:pPr>
            <a:r>
              <a:rPr lang="zh-CN" altLang="en-US" sz="2000" b="1" spc="300" dirty="0">
                <a:solidFill>
                  <a:srgbClr val="000000">
                    <a:lumMod val="85000"/>
                    <a:lumOff val="15000"/>
                  </a:srgbClr>
                </a:solidFill>
                <a:latin typeface="微软雅黑" panose="020B0503020204020204" charset="-122"/>
                <a:ea typeface="微软雅黑" panose="020B0503020204020204" charset="-122"/>
                <a:cs typeface="+mj-cs"/>
                <a:sym typeface="Arial" panose="020B0604020202020204" pitchFamily="34" charset="0"/>
              </a:rPr>
              <a:t>服务器市场</a:t>
            </a:r>
            <a:endParaRPr lang="zh-CN" altLang="en-US" sz="2000" b="1" spc="300" dirty="0">
              <a:solidFill>
                <a:srgbClr val="000000">
                  <a:lumMod val="85000"/>
                  <a:lumOff val="15000"/>
                </a:srgbClr>
              </a:solidFill>
              <a:latin typeface="微软雅黑" panose="020B0503020204020204" charset="-122"/>
              <a:ea typeface="微软雅黑" panose="020B0503020204020204" charset="-122"/>
              <a:cs typeface="+mj-cs"/>
              <a:sym typeface="Arial" panose="020B0604020202020204" pitchFamily="34" charset="0"/>
            </a:endParaRPr>
          </a:p>
        </p:txBody>
      </p:sp>
      <p:sp>
        <p:nvSpPr>
          <p:cNvPr id="74" name="文本框 73"/>
          <p:cNvSpPr txBox="1"/>
          <p:nvPr>
            <p:custDataLst>
              <p:tags r:id="rId18"/>
            </p:custDataLst>
          </p:nvPr>
        </p:nvSpPr>
        <p:spPr>
          <a:xfrm>
            <a:off x="837719" y="4336391"/>
            <a:ext cx="2653030" cy="664210"/>
          </a:xfrm>
          <a:prstGeom prst="rect">
            <a:avLst/>
          </a:prstGeom>
          <a:noFill/>
        </p:spPr>
        <p:txBody>
          <a:bodyPr wrap="square" lIns="90000" tIns="0" rIns="90000" bIns="46800" anchor="t">
            <a:normAutofit/>
          </a:bodyPr>
          <a:p>
            <a:pPr algn="r">
              <a:lnSpc>
                <a:spcPct val="120000"/>
              </a:lnSpc>
              <a:buClr>
                <a:srgbClr val="E7E6E6"/>
              </a:buClr>
            </a:pPr>
            <a:r>
              <a:rPr lang="zh-CN" altLang="en-US" sz="1400" spc="150" dirty="0">
                <a:solidFill>
                  <a:srgbClr val="000000">
                    <a:lumMod val="85000"/>
                    <a:lumOff val="15000"/>
                  </a:srgbClr>
                </a:solidFill>
                <a:latin typeface="微软雅黑" panose="020B0503020204020204" charset="-122"/>
                <a:ea typeface="微软雅黑" panose="020B0503020204020204" charset="-122"/>
                <a:sym typeface="Arial" panose="020B0604020202020204" pitchFamily="34" charset="0"/>
              </a:rPr>
              <a:t>单击此处添加文本具体内容</a:t>
            </a:r>
            <a:endParaRPr lang="zh-CN" altLang="en-US" sz="1400" spc="150" dirty="0">
              <a:solidFill>
                <a:srgbClr val="000000">
                  <a:lumMod val="85000"/>
                  <a:lumOff val="15000"/>
                </a:srgbClr>
              </a:solidFill>
              <a:latin typeface="微软雅黑" panose="020B0503020204020204" charset="-122"/>
              <a:ea typeface="微软雅黑" panose="020B0503020204020204" charset="-122"/>
              <a:sym typeface="Arial" panose="020B0604020202020204" pitchFamily="34" charset="0"/>
            </a:endParaRPr>
          </a:p>
        </p:txBody>
      </p:sp>
      <p:sp>
        <p:nvSpPr>
          <p:cNvPr id="77" name="文本框 76"/>
          <p:cNvSpPr txBox="1"/>
          <p:nvPr>
            <p:custDataLst>
              <p:tags r:id="rId19"/>
            </p:custDataLst>
          </p:nvPr>
        </p:nvSpPr>
        <p:spPr>
          <a:xfrm>
            <a:off x="8701251" y="1857400"/>
            <a:ext cx="2653030" cy="501014"/>
          </a:xfrm>
          <a:prstGeom prst="rect">
            <a:avLst/>
          </a:prstGeom>
          <a:noFill/>
        </p:spPr>
        <p:txBody>
          <a:bodyPr wrap="square" lIns="90000" tIns="46800" rIns="90000" bIns="0" anchor="b" anchorCtr="0">
            <a:normAutofit fontScale="80000"/>
          </a:bodyPr>
          <a:p>
            <a:pPr>
              <a:lnSpc>
                <a:spcPct val="120000"/>
              </a:lnSpc>
            </a:pPr>
            <a:r>
              <a:rPr lang="en-US" altLang="zh-CN" sz="2000" b="1" spc="300" dirty="0">
                <a:solidFill>
                  <a:srgbClr val="000000">
                    <a:lumMod val="85000"/>
                    <a:lumOff val="15000"/>
                  </a:srgbClr>
                </a:solidFill>
                <a:latin typeface="微软雅黑" panose="020B0503020204020204" charset="-122"/>
                <a:ea typeface="微软雅黑" panose="020B0503020204020204" charset="-122"/>
                <a:cs typeface="+mj-cs"/>
                <a:sym typeface="Arial" panose="020B0604020202020204" pitchFamily="34" charset="0"/>
              </a:rPr>
              <a:t>loT</a:t>
            </a:r>
            <a:r>
              <a:rPr lang="zh-CN" altLang="en-US" sz="2000" b="1" spc="300" dirty="0">
                <a:solidFill>
                  <a:srgbClr val="000000">
                    <a:lumMod val="85000"/>
                    <a:lumOff val="15000"/>
                  </a:srgbClr>
                </a:solidFill>
                <a:latin typeface="微软雅黑" panose="020B0503020204020204" charset="-122"/>
                <a:ea typeface="微软雅黑" panose="020B0503020204020204" charset="-122"/>
                <a:cs typeface="+mj-cs"/>
                <a:sym typeface="Arial" panose="020B0604020202020204" pitchFamily="34" charset="0"/>
              </a:rPr>
              <a:t>的</a:t>
            </a:r>
            <a:r>
              <a:rPr lang="en-US" altLang="zh-CN" sz="2000" b="1" spc="300" dirty="0">
                <a:solidFill>
                  <a:srgbClr val="000000">
                    <a:lumMod val="85000"/>
                    <a:lumOff val="15000"/>
                  </a:srgbClr>
                </a:solidFill>
                <a:latin typeface="微软雅黑" panose="020B0503020204020204" charset="-122"/>
                <a:ea typeface="微软雅黑" panose="020B0503020204020204" charset="-122"/>
                <a:cs typeface="+mj-cs"/>
                <a:sym typeface="Arial" panose="020B0604020202020204" pitchFamily="34" charset="0"/>
              </a:rPr>
              <a:t>“</a:t>
            </a:r>
            <a:r>
              <a:rPr lang="zh-CN" altLang="en-US" sz="2000" b="1" spc="300" dirty="0">
                <a:solidFill>
                  <a:srgbClr val="000000">
                    <a:lumMod val="85000"/>
                    <a:lumOff val="15000"/>
                  </a:srgbClr>
                </a:solidFill>
                <a:latin typeface="微软雅黑" panose="020B0503020204020204" charset="-122"/>
                <a:ea typeface="微软雅黑" panose="020B0503020204020204" charset="-122"/>
                <a:cs typeface="+mj-cs"/>
                <a:sym typeface="Arial" panose="020B0604020202020204" pitchFamily="34" charset="0"/>
              </a:rPr>
              <a:t>碎片化</a:t>
            </a:r>
            <a:r>
              <a:rPr lang="en-US" altLang="zh-CN" sz="2000" b="1" spc="300" dirty="0">
                <a:solidFill>
                  <a:srgbClr val="000000">
                    <a:lumMod val="85000"/>
                    <a:lumOff val="15000"/>
                  </a:srgbClr>
                </a:solidFill>
                <a:latin typeface="微软雅黑" panose="020B0503020204020204" charset="-122"/>
                <a:ea typeface="微软雅黑" panose="020B0503020204020204" charset="-122"/>
                <a:cs typeface="+mj-cs"/>
                <a:sym typeface="Arial" panose="020B0604020202020204" pitchFamily="34" charset="0"/>
              </a:rPr>
              <a:t>”</a:t>
            </a:r>
            <a:r>
              <a:rPr lang="zh-CN" altLang="en-US" sz="2000" b="1" spc="300" dirty="0">
                <a:solidFill>
                  <a:srgbClr val="000000">
                    <a:lumMod val="85000"/>
                    <a:lumOff val="15000"/>
                  </a:srgbClr>
                </a:solidFill>
                <a:latin typeface="微软雅黑" panose="020B0503020204020204" charset="-122"/>
                <a:ea typeface="微软雅黑" panose="020B0503020204020204" charset="-122"/>
                <a:cs typeface="+mj-cs"/>
                <a:sym typeface="Arial" panose="020B0604020202020204" pitchFamily="34" charset="0"/>
              </a:rPr>
              <a:t>需求</a:t>
            </a:r>
            <a:endParaRPr lang="zh-CN" altLang="en-US" sz="2000" b="1" spc="300" dirty="0">
              <a:solidFill>
                <a:srgbClr val="000000">
                  <a:lumMod val="85000"/>
                  <a:lumOff val="15000"/>
                </a:srgbClr>
              </a:solidFill>
              <a:latin typeface="微软雅黑" panose="020B0503020204020204" charset="-122"/>
              <a:ea typeface="微软雅黑" panose="020B0503020204020204" charset="-122"/>
              <a:cs typeface="+mj-cs"/>
              <a:sym typeface="Arial" panose="020B0604020202020204" pitchFamily="34" charset="0"/>
            </a:endParaRPr>
          </a:p>
        </p:txBody>
      </p:sp>
      <p:sp>
        <p:nvSpPr>
          <p:cNvPr id="35" name="等腰三角形 34"/>
          <p:cNvSpPr/>
          <p:nvPr>
            <p:custDataLst>
              <p:tags r:id="rId20"/>
            </p:custDataLst>
          </p:nvPr>
        </p:nvSpPr>
        <p:spPr>
          <a:xfrm rot="5400000">
            <a:off x="5900596" y="1423466"/>
            <a:ext cx="1262380" cy="880696"/>
          </a:xfrm>
          <a:prstGeom prst="triangle">
            <a:avLst/>
          </a:prstGeom>
          <a:solidFill>
            <a:srgbClr val="1F74AD"/>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algn="ctr">
              <a:lnSpc>
                <a:spcPct val="120000"/>
              </a:lnSpc>
            </a:pPr>
            <a:endParaRPr lang="zh-CN" altLang="en-US">
              <a:latin typeface="微软雅黑" panose="020B0503020204020204" charset="-122"/>
              <a:ea typeface="微软雅黑" panose="020B0503020204020204" charset="-122"/>
              <a:sym typeface="Arial" panose="020B0604020202020204" pitchFamily="34" charset="0"/>
            </a:endParaRPr>
          </a:p>
        </p:txBody>
      </p:sp>
      <p:sp>
        <p:nvSpPr>
          <p:cNvPr id="78" name="文本框 77"/>
          <p:cNvSpPr txBox="1"/>
          <p:nvPr>
            <p:custDataLst>
              <p:tags r:id="rId21"/>
            </p:custDataLst>
          </p:nvPr>
        </p:nvSpPr>
        <p:spPr>
          <a:xfrm>
            <a:off x="6091437" y="1601504"/>
            <a:ext cx="482824" cy="524619"/>
          </a:xfrm>
          <a:prstGeom prst="rect">
            <a:avLst/>
          </a:prstGeom>
          <a:noFill/>
          <a:effectLst/>
        </p:spPr>
        <p:txBody>
          <a:bodyPr vert="horz" wrap="square" tIns="46800" bIns="46800">
            <a:normAutofit fontScale="92500"/>
          </a:bodyPr>
          <a:p>
            <a:pPr>
              <a:lnSpc>
                <a:spcPct val="120000"/>
              </a:lnSpc>
            </a:pPr>
            <a:r>
              <a:rPr lang="en-US" sz="2100" dirty="0">
                <a:solidFill>
                  <a:sysClr val="window" lastClr="FFFFFF"/>
                </a:solidFill>
                <a:latin typeface="微软雅黑" panose="020B0503020204020204" charset="-122"/>
                <a:ea typeface="微软雅黑" panose="020B0503020204020204" charset="-122"/>
                <a:sym typeface="Arial" panose="020B0604020202020204" pitchFamily="34" charset="0"/>
              </a:rPr>
              <a:t>01</a:t>
            </a:r>
            <a:endParaRPr lang="en-US" sz="2100" dirty="0">
              <a:solidFill>
                <a:sysClr val="window" lastClr="FFFFFF"/>
              </a:solidFill>
              <a:latin typeface="微软雅黑" panose="020B0503020204020204" charset="-122"/>
              <a:ea typeface="微软雅黑" panose="020B0503020204020204" charset="-122"/>
              <a:sym typeface="Arial" panose="020B0604020202020204" pitchFamily="34" charset="0"/>
            </a:endParaRPr>
          </a:p>
        </p:txBody>
      </p:sp>
    </p:spTree>
    <p:custDataLst>
      <p:tags r:id="rId22"/>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tags/tag1.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2*i*1"/>
  <p:tag name="KSO_WM_UNIT_LAYERLEVEL" val="1"/>
  <p:tag name="KSO_WM_TAG_VERSION" val="1.0"/>
  <p:tag name="KSO_WM_BEAUTIFY_FLAG" val="#wm#"/>
</p:tagLst>
</file>

<file path=ppt/tags/tag11.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2*i*2"/>
  <p:tag name="KSO_WM_UNIT_LAYERLEVEL" val="1"/>
  <p:tag name="KSO_WM_TAG_VERSION" val="1.0"/>
  <p:tag name="KSO_WM_BEAUTIFY_FLAG" val="#wm#"/>
</p:tagLst>
</file>

<file path=ppt/tags/tag11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2*i*3"/>
  <p:tag name="KSO_WM_UNIT_LAYERLEVEL" val="1"/>
  <p:tag name="KSO_WM_TAG_VERSION" val="1.0"/>
  <p:tag name="KSO_WM_BEAUTIFY_FLAG" val="#wm#"/>
</p:tagLst>
</file>

<file path=ppt/tags/tag11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4"/>
  <p:tag name="KSO_WM_UNIT_ID" val="_12*i*4"/>
  <p:tag name="KSO_WM_UNIT_LAYERLEVEL" val="1"/>
  <p:tag name="KSO_WM_TAG_VERSION" val="1.0"/>
  <p:tag name="KSO_WM_BEAUTIFY_FLAG" val="#wm#"/>
</p:tagLst>
</file>

<file path=ppt/tags/tag11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1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1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1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17.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Lst>
</file>

<file path=ppt/tags/tag11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3*i*2"/>
  <p:tag name="KSO_WM_UNIT_LAYERLEVEL" val="1"/>
  <p:tag name="KSO_WM_TAG_VERSION" val="1.0"/>
  <p:tag name="KSO_WM_BEAUTIFY_FLAG" val="#wm#"/>
</p:tagLst>
</file>

<file path=ppt/tags/tag11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3*i*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
  <p:tag name="KSO_WM_UNIT_LAYERLEVEL" val="1"/>
  <p:tag name="KSO_WM_TAG_VERSION" val="1.0"/>
  <p:tag name="KSO_WM_BEAUTIFY_FLAG" val="#wm#"/>
</p:tagLst>
</file>

<file path=ppt/tags/tag12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4"/>
  <p:tag name="KSO_WM_UNIT_ID" val="_13*i*4"/>
  <p:tag name="KSO_WM_UNIT_LAYERLEVEL" val="1"/>
  <p:tag name="KSO_WM_TAG_VERSION" val="1.0"/>
  <p:tag name="KSO_WM_BEAUTIFY_FLAG" val="#wm#"/>
</p:tagLst>
</file>

<file path=ppt/tags/tag12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2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2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2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2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2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2"/>
  <p:tag name="KSO_WM_UNIT_LAYERLEVEL" val="1"/>
  <p:tag name="KSO_WM_TAG_VERSION" val="1.0"/>
  <p:tag name="KSO_WM_BEAUTIFY_FLAG" val="#wm#"/>
</p:tagLst>
</file>

<file path=ppt/tags/tag12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4*i*1"/>
  <p:tag name="KSO_WM_UNIT_LAYERLEVEL" val="1"/>
  <p:tag name="KSO_WM_TAG_VERSION" val="1.0"/>
  <p:tag name="KSO_WM_BEAUTIFY_FLAG" val="#wm#"/>
</p:tagLst>
</file>

<file path=ppt/tags/tag12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4"/>
  <p:tag name="KSO_WM_UNIT_ID" val="_14*i*4"/>
  <p:tag name="KSO_WM_UNIT_LAYERLEVEL" val="1"/>
  <p:tag name="KSO_WM_TAG_VERSION" val="1.0"/>
  <p:tag name="KSO_WM_BEAUTIFY_FLAG" val="#wm#"/>
</p:tagLst>
</file>

<file path=ppt/tags/tag12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4*i*2"/>
  <p:tag name="KSO_WM_UNIT_LAYERLEVEL" val="1"/>
  <p:tag name="KSO_WM_TAG_VERSION" val="1.0"/>
  <p:tag name="KSO_WM_BEAUTIFY_FLAG" val="#wm#"/>
</p:tagLst>
</file>

<file path=ppt/tags/tag1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TYPE" val="y"/>
  <p:tag name="KSO_WM_UNIT_INDEX" val="1"/>
  <p:tag name="KSO_WM_UNIT_ID" val="_1*y*1"/>
  <p:tag name="KSO_WM_UNIT_LAYERLEVEL" val="1"/>
  <p:tag name="KSO_WM_TAG_VERSION" val="1.0"/>
  <p:tag name="KSO_WM_BEAUTIFY_FLAG" val="#wm#"/>
</p:tagLst>
</file>

<file path=ppt/tags/tag13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4*i*3"/>
  <p:tag name="KSO_WM_UNIT_LAYERLEVEL" val="1"/>
  <p:tag name="KSO_WM_TAG_VERSION" val="1.0"/>
  <p:tag name="KSO_WM_BEAUTIFY_FLAG" val="#wm#"/>
</p:tagLst>
</file>

<file path=ppt/tags/tag13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3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3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3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3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3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3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2"/>
  <p:tag name="KSO_WM_UNIT_LAYERLEVEL" val="1"/>
  <p:tag name="KSO_WM_TAG_VERSION" val="1.0"/>
  <p:tag name="KSO_WM_BEAUTIFY_FLAG" val="#wm#"/>
</p:tagLst>
</file>

<file path=ppt/tags/tag13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5*i*1"/>
  <p:tag name="KSO_WM_UNIT_LAYERLEVEL" val="1"/>
  <p:tag name="KSO_WM_TAG_VERSION" val="1.0"/>
  <p:tag name="KSO_WM_BEAUTIFY_FLAG" val="#wm#"/>
</p:tagLst>
</file>

<file path=ppt/tags/tag13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5*i*2"/>
  <p:tag name="KSO_WM_UNIT_LAYERLEVEL" val="1"/>
  <p:tag name="KSO_WM_TAG_VERSION" val="1.0"/>
  <p:tag name="KSO_WM_BEAUTIFY_FLAG" val="#wm#"/>
</p:tagLst>
</file>

<file path=ppt/tags/tag1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TYPE" val="y"/>
  <p:tag name="KSO_WM_UNIT_INDEX" val="2"/>
  <p:tag name="KSO_WM_UNIT_ID" val="_1*y*2"/>
  <p:tag name="KSO_WM_UNIT_LAYERLEVEL" val="1"/>
  <p:tag name="KSO_WM_TAG_VERSION" val="1.0"/>
  <p:tag name="KSO_WM_BEAUTIFY_FLAG" val="#wm#"/>
</p:tagLst>
</file>

<file path=ppt/tags/tag14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5*i*3"/>
  <p:tag name="KSO_WM_UNIT_LAYERLEVEL" val="1"/>
  <p:tag name="KSO_WM_TAG_VERSION" val="1.0"/>
  <p:tag name="KSO_WM_BEAUTIFY_FLAG" val="#wm#"/>
</p:tagLst>
</file>

<file path=ppt/tags/tag14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TYPE" val="i"/>
  <p:tag name="KSO_WM_UNIT_INDEX" val="4"/>
  <p:tag name="KSO_WM_UNIT_ID" val="_15*i*4"/>
  <p:tag name="KSO_WM_UNIT_LAYERLEVEL" val="1"/>
  <p:tag name="KSO_WM_TAG_VERSION" val="1.0"/>
  <p:tag name="KSO_WM_BEAUTIFY_FLAG" val="#wm#"/>
</p:tagLst>
</file>

<file path=ppt/tags/tag14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4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4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4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4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4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4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6*i*1"/>
  <p:tag name="KSO_WM_UNIT_LAYERLEVEL" val="1"/>
  <p:tag name="KSO_WM_TAG_VERSION" val="1.0"/>
  <p:tag name="KSO_WM_BEAUTIFY_FLAG" val="#wm#"/>
</p:tagLst>
</file>

<file path=ppt/tags/tag14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6*i*2"/>
  <p:tag name="KSO_WM_UNIT_LAYERLEVEL" val="1"/>
  <p:tag name="KSO_WM_TAG_VERSION" val="1.0"/>
  <p:tag name="KSO_WM_BEAUTIFY_FLAG" val="#wm#"/>
</p:tagLst>
</file>

<file path=ppt/tags/tag1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TYPE" val="y"/>
  <p:tag name="KSO_WM_UNIT_INDEX" val="3"/>
  <p:tag name="KSO_WM_UNIT_ID" val="_1*y*3"/>
  <p:tag name="KSO_WM_UNIT_LAYERLEVEL" val="1"/>
  <p:tag name="KSO_WM_TAG_VERSION" val="1.0"/>
  <p:tag name="KSO_WM_BEAUTIFY_FLAG" val="#wm#"/>
</p:tagLst>
</file>

<file path=ppt/tags/tag15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6*i*3"/>
  <p:tag name="KSO_WM_UNIT_LAYERLEVEL" val="1"/>
  <p:tag name="KSO_WM_TAG_VERSION" val="1.0"/>
  <p:tag name="KSO_WM_BEAUTIFY_FLAG" val="#wm#"/>
</p:tagLst>
</file>

<file path=ppt/tags/tag15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4"/>
  <p:tag name="KSO_WM_UNIT_ID" val="_16*i*4"/>
  <p:tag name="KSO_WM_UNIT_LAYERLEVEL" val="1"/>
  <p:tag name="KSO_WM_TAG_VERSION" val="1.0"/>
  <p:tag name="KSO_WM_BEAUTIFY_FLAG" val="#wm#"/>
</p:tagLst>
</file>

<file path=ppt/tags/tag15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2"/>
  <p:tag name="KSO_WM_UNIT_LAYERLEVEL" val="1"/>
  <p:tag name="KSO_WM_TAG_VERSION" val="1.0"/>
  <p:tag name="KSO_WM_BEAUTIFY_FLAG" val="#wm#"/>
</p:tagLst>
</file>

<file path=ppt/tags/tag15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5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5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5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5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5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5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7*i*1"/>
  <p:tag name="KSO_WM_UNIT_LAYERLEVEL" val="1"/>
  <p:tag name="KSO_WM_TAG_VERSION" val="1.0"/>
  <p:tag name="KSO_WM_BEAUTIFY_FLAG" val="#wm#"/>
</p:tagLst>
</file>

<file path=ppt/tags/tag1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TYPE" val="y"/>
  <p:tag name="KSO_WM_UNIT_INDEX" val="4"/>
  <p:tag name="KSO_WM_UNIT_ID" val="_1*y*4"/>
  <p:tag name="KSO_WM_UNIT_LAYERLEVEL" val="1"/>
  <p:tag name="KSO_WM_TAG_VERSION" val="1.0"/>
  <p:tag name="KSO_WM_BEAUTIFY_FLAG" val="#wm#"/>
</p:tagLst>
</file>

<file path=ppt/tags/tag16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7*i*2"/>
  <p:tag name="KSO_WM_UNIT_LAYERLEVEL" val="1"/>
  <p:tag name="KSO_WM_TAG_VERSION" val="1.0"/>
  <p:tag name="KSO_WM_BEAUTIFY_FLAG" val="#wm#"/>
</p:tagLst>
</file>

<file path=ppt/tags/tag16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7*i*3"/>
  <p:tag name="KSO_WM_UNIT_LAYERLEVEL" val="1"/>
  <p:tag name="KSO_WM_TAG_VERSION" val="1.0"/>
  <p:tag name="KSO_WM_BEAUTIFY_FLAG" val="#wm#"/>
</p:tagLst>
</file>

<file path=ppt/tags/tag16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4"/>
  <p:tag name="KSO_WM_UNIT_ID" val="_17*i*4"/>
  <p:tag name="KSO_WM_UNIT_LAYERLEVEL" val="1"/>
  <p:tag name="KSO_WM_TAG_VERSION" val="1.0"/>
  <p:tag name="KSO_WM_BEAUTIFY_FLAG" val="#wm#"/>
</p:tagLst>
</file>

<file path=ppt/tags/tag16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2"/>
  <p:tag name="KSO_WM_UNIT_LAYERLEVEL" val="1"/>
  <p:tag name="KSO_WM_TAG_VERSION" val="1.0"/>
  <p:tag name="KSO_WM_BEAUTIFY_FLAG" val="#wm#"/>
</p:tagLst>
</file>

<file path=ppt/tags/tag16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6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6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6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6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6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7.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7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7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7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8*i*2"/>
  <p:tag name="KSO_WM_UNIT_LAYERLEVEL" val="1"/>
  <p:tag name="KSO_WM_TAG_VERSION" val="1.0"/>
  <p:tag name="KSO_WM_BEAUTIFY_FLAG" val="#wm#"/>
</p:tagLst>
</file>

<file path=ppt/tags/tag17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8*i*3"/>
  <p:tag name="KSO_WM_UNIT_LAYERLEVEL" val="1"/>
  <p:tag name="KSO_WM_TAG_VERSION" val="1.0"/>
  <p:tag name="KSO_WM_BEAUTIFY_FLAG" val="#wm#"/>
</p:tagLst>
</file>

<file path=ppt/tags/tag17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TYPE" val="i"/>
  <p:tag name="KSO_WM_UNIT_INDEX" val="4"/>
  <p:tag name="KSO_WM_UNIT_ID" val="_18*i*4"/>
  <p:tag name="KSO_WM_UNIT_LAYERLEVEL" val="1"/>
  <p:tag name="KSO_WM_TAG_VERSION" val="1.0"/>
  <p:tag name="KSO_WM_BEAUTIFY_FLAG" val="#wm#"/>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7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TYPE" val="i"/>
  <p:tag name="KSO_WM_UNIT_INDEX" val="5"/>
  <p:tag name="KSO_WM_UNIT_ID" val="_18*i*5"/>
  <p:tag name="KSO_WM_UNIT_LAYERLEVEL" val="1"/>
  <p:tag name="KSO_WM_TAG_VERSION" val="1.0"/>
  <p:tag name="KSO_WM_BEAUTIFY_FLAG" val="#wm#"/>
</p:tagLst>
</file>

<file path=ppt/tags/tag17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TYPE" val="i"/>
  <p:tag name="KSO_WM_UNIT_INDEX" val="6"/>
  <p:tag name="KSO_WM_UNIT_ID" val="_18*i*6"/>
  <p:tag name="KSO_WM_UNIT_LAYERLEVEL" val="1"/>
  <p:tag name="KSO_WM_TAG_VERSION" val="1.0"/>
  <p:tag name="KSO_WM_BEAUTIFY_FLAG" val="#wm#"/>
</p:tagLst>
</file>

<file path=ppt/tags/tag18.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TYPE" val="i"/>
  <p:tag name="KSO_WM_UNIT_INDEX" val="7"/>
  <p:tag name="KSO_WM_UNIT_ID" val="_18*i*7"/>
  <p:tag name="KSO_WM_UNIT_LAYERLEVEL" val="1"/>
  <p:tag name="KSO_WM_TAG_VERSION" val="1.0"/>
  <p:tag name="KSO_WM_BEAUTIFY_FLAG" val="#wm#"/>
</p:tagLst>
</file>

<file path=ppt/tags/tag18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8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8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8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8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548"/>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548"/>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9.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91.xml><?xml version="1.0" encoding="utf-8"?>
<p:tagLst xmlns:p="http://schemas.openxmlformats.org/presentationml/2006/main">
  <p:tag name="KSO_WM_UNIT_SHOW_EDIT_AREA_INDICATION" val="0"/>
  <p:tag name="KSO_WM_TEMPLATE_THUMBS_INDEX" val="1、4、5、6、7、8、9、11、13"/>
  <p:tag name="KSO_WM_TEMPLATE_SUBCATEGORY" val="0"/>
  <p:tag name="KSO_WM_TEMPLATE_COLOR_TYPE" val="1"/>
  <p:tag name="KSO_WM_TEMPLATE_MASTER_THUMB_INDEX" val="12"/>
  <p:tag name="KSO_WM_TAG_VERSION" val="1.0"/>
  <p:tag name="KSO_WM_BEAUTIFY_FLAG" val="#wm#"/>
  <p:tag name="KSO_WM_TEMPLATE_CATEGORY" val="custom"/>
  <p:tag name="KSO_WM_TEMPLATE_INDEX" val="20202548"/>
  <p:tag name="KSO_WM_TEMPLATE_MASTER_TYPE" val="1"/>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193369_1*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6"/>
  <p:tag name="KSO_WM_UNIT_DEC_AREA_ID" val="f4d3847e41d1483f942de839b8aa2b24"/>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6eb8928913ff4cb3bda9672799e28665"/>
</p:tagLst>
</file>

<file path=ppt/tags/tag193.xml><?xml version="1.0" encoding="utf-8"?>
<p:tagLst xmlns:p="http://schemas.openxmlformats.org/presentationml/2006/main">
  <p:tag name="KSO_WM_UNIT_DEFAULT_FONT" val="18;28;2"/>
  <p:tag name="KSO_WM_UNIT_BLOCK" val="0"/>
  <p:tag name="KSO_WM_UNIT_ISCONTENTSTITLE" val="0"/>
  <p:tag name="KSO_WM_UNIT_ISNUMDGMTITLE" val="0"/>
  <p:tag name="KSO_WM_UNIT_PRESET_TEXT" val="单/击/此/处/添/加/副/标/题/内/容"/>
  <p:tag name="KSO_WM_UNIT_NOCLEAR" val="0"/>
  <p:tag name="KSO_WM_UNIT_VALUE" val="58"/>
  <p:tag name="KSO_WM_UNIT_HIGHLIGHT" val="0"/>
  <p:tag name="KSO_WM_UNIT_COMPATIBLE" val="0"/>
  <p:tag name="KSO_WM_UNIT_DIAGRAM_ISNUMVISUAL" val="0"/>
  <p:tag name="KSO_WM_UNIT_DIAGRAM_ISREFERUNIT" val="0"/>
  <p:tag name="KSO_WM_UNIT_TYPE" val="b"/>
  <p:tag name="KSO_WM_UNIT_INDEX" val="1"/>
  <p:tag name="KSO_WM_UNIT_ID" val="custom20193369_1*b*1"/>
  <p:tag name="KSO_WM_TEMPLATE_CATEGORY" val="custom"/>
  <p:tag name="KSO_WM_TEMPLATE_INDEX" val="20193369"/>
  <p:tag name="KSO_WM_UNIT_LAYERLEVEL" val="1"/>
  <p:tag name="KSO_WM_TAG_VERSION" val="1.0"/>
  <p:tag name="KSO_WM_BEAUTIFY_FLAG" val="#wm#"/>
  <p:tag name="KSO_WM_CHIP_GROUPID" val="5ebd04330ac41c4a0a525403"/>
  <p:tag name="KSO_WM_CHIP_XID" val="5ebd04330ac41c4a0a525404"/>
  <p:tag name="KSO_WM_UNIT_DEC_AREA_ID" val="5aabcd1e88a5440da8ff89074f5f2b52"/>
  <p:tag name="KSO_WM_CHIP_FILLAREA_FILL_RULE" val="{&quot;fill_align&quot;:&quot;cm&quot;,&quot;fill_mode&quot;:&quot;adaptive&quot;,&quot;sacle_strategy&quot;:&quot;smart&quot;}"/>
  <p:tag name="KSO_WM_ASSEMBLE_CHIP_INDEX" val="5ca2adca4df04b7885162caf1532e030"/>
  <p:tag name="KSO_WM_UNIT_TEXT_FILL_FORE_SCHEMECOLOR_INDEX_BRIGHTNESS" val="0.35"/>
  <p:tag name="KSO_WM_UNIT_TEXT_FILL_FORE_SCHEMECOLOR_INDEX" val="13"/>
  <p:tag name="KSO_WM_UNIT_TEXT_FILL_TYPE" val="1"/>
  <p:tag name="KSO_WM_TEMPLATE_ASSEMBLE_XID" val="5fc707002574a1ee74b6d724"/>
  <p:tag name="KSO_WM_TEMPLATE_ASSEMBLE_GROUPID" val="5f89533aa61ec3b552848325"/>
</p:tagLst>
</file>

<file path=ppt/tags/tag194.xml><?xml version="1.0" encoding="utf-8"?>
<p:tagLst xmlns:p="http://schemas.openxmlformats.org/presentationml/2006/main">
  <p:tag name="KSO_WM_UNIT_DEFAULT_FONT" val="60;74;4"/>
  <p:tag name="KSO_WM_UNIT_BLOCK" val="0"/>
  <p:tag name="KSO_WM_UNIT_ISCONTENTSTITLE" val="0"/>
  <p:tag name="KSO_WM_UNIT_ISNUMDGMTITLE" val="0"/>
  <p:tag name="KSO_WM_UNIT_PRESET_TEXT" val="月度工作总结报告"/>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193369_1*a*1"/>
  <p:tag name="KSO_WM_TEMPLATE_CATEGORY" val="custom"/>
  <p:tag name="KSO_WM_TEMPLATE_INDEX" val="20193369"/>
  <p:tag name="KSO_WM_UNIT_LAYERLEVEL" val="1"/>
  <p:tag name="KSO_WM_TAG_VERSION" val="1.0"/>
  <p:tag name="KSO_WM_BEAUTIFY_FLAG" val="#wm#"/>
  <p:tag name="KSO_WM_CHIP_GROUPID" val="5ebd04330ac41c4a0a525403"/>
  <p:tag name="KSO_WM_CHIP_XID" val="5ebd04330ac41c4a0a525404"/>
  <p:tag name="KSO_WM_UNIT_DEC_AREA_ID" val="1a9e574939b444eb8fa68bbac7cc4199"/>
  <p:tag name="KSO_WM_CHIP_FILLAREA_FILL_RULE" val="{&quot;fill_align&quot;:&quot;cm&quot;,&quot;fill_mode&quot;:&quot;adaptive&quot;,&quot;sacle_strategy&quot;:&quot;smart&quot;}"/>
  <p:tag name="KSO_WM_ASSEMBLE_CHIP_INDEX" val="5ca2adca4df04b7885162caf1532e030"/>
  <p:tag name="KSO_WM_UNIT_TEXT_FILL_FORE_SCHEMECOLOR_INDEX_BRIGHTNESS" val="0.15"/>
  <p:tag name="KSO_WM_UNIT_TEXT_FILL_FORE_SCHEMECOLOR_INDEX" val="13"/>
  <p:tag name="KSO_WM_UNIT_TEXT_FILL_TYPE" val="1"/>
  <p:tag name="KSO_WM_TEMPLATE_ASSEMBLE_XID" val="5fc707002574a1ee74b6d724"/>
  <p:tag name="KSO_WM_TEMPLATE_ASSEMBLE_GROUPID" val="5f89533aa61ec3b552848325"/>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193369_3*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8"/>
  <p:tag name="KSO_WM_UNIT_DEC_AREA_ID" val="4be160d7d8af4002999ddef74de9d9db"/>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72836b807cdd441780a26b9f7297a381"/>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193369_4*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9"/>
  <p:tag name="KSO_WM_UNIT_DEC_AREA_ID" val="c329a8080e9f4bc8bc29ba1d7fc329f7"/>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756f93af9d0d412eba71468c6ed98f70"/>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u"/>
  <p:tag name="KSO_WM_UNIT_TYPE" val="i"/>
  <p:tag name="KSO_WM_UNIT_INDEX" val="1"/>
  <p:tag name="KSO_WM_UNIT_ID" val="chip20193369_2*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7"/>
  <p:tag name="KSO_WM_UNIT_DEC_AREA_ID" val="44e3f55086e84637aa782df76899a9d4"/>
  <p:tag name="KSO_WM_CHIP_FILLAREA_FILL_RULE" val="{&quot;fill_align&quot;:&quot;lm&quot;,&quot;fill_effect&quot;:[],&quot;fill_mode&quot;:&quot;adaptive&quot;,&quot;sacle_strategy&quot;:&quot;stretch&quot;}"/>
  <p:tag name="KSO_WM_UNIT_DEC_SUPPORTCHANGEPIC" val="0"/>
  <p:tag name="KSO_WM_UNIT_DEC_CHANGEPICRESERVED" val="1"/>
  <p:tag name="KSO_WM_ASSEMBLE_CHIP_INDEX" val="092d361cf853490eb38176805d15f9f9"/>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193369_3*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8"/>
  <p:tag name="KSO_WM_UNIT_DEC_AREA_ID" val="b9a8251b9650487c84dd0188ec0fc9bd"/>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3524846fe0d34283a7876e077b9faf7c"/>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193369_4*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9"/>
  <p:tag name="KSO_WM_UNIT_DEC_AREA_ID" val="22f831d14d514931a01b0d9982f05b1a"/>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dfdae8dd506d4721aae727d249c57ab5"/>
</p:tagLst>
</file>

<file path=ppt/tags/tag2.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00.xml><?xml version="1.0" encoding="utf-8"?>
<p:tagLst xmlns:p="http://schemas.openxmlformats.org/presentationml/2006/main">
  <p:tag name="KSO_WM_UNIT_ISCONTENTSTITLE" val="0"/>
  <p:tag name="KSO_WM_UNIT_ISNUMDGMTITLE" val="0"/>
  <p:tag name="KSO_WM_UNIT_NOCLEAR" val="0"/>
  <p:tag name="KSO_WM_UNIT_VALUE" val="87"/>
  <p:tag name="KSO_WM_UNIT_HIGHLIGHT" val="0"/>
  <p:tag name="KSO_WM_UNIT_COMPATIBLE" val="0"/>
  <p:tag name="KSO_WM_UNIT_DIAGRAM_ISNUMVISUAL" val="0"/>
  <p:tag name="KSO_WM_UNIT_DIAGRAM_ISREFERUNIT" val="0"/>
  <p:tag name="KSO_WM_UNIT_TYPE" val="b"/>
  <p:tag name="KSO_WM_UNIT_INDEX" val="1"/>
  <p:tag name="KSO_WM_UNIT_ID" val="custom20193369_1*b*1"/>
  <p:tag name="KSO_WM_TEMPLATE_CATEGORY" val="custom"/>
  <p:tag name="KSO_WM_TEMPLATE_INDEX" val="20193369"/>
  <p:tag name="KSO_WM_UNIT_LAYERLEVEL" val="1"/>
  <p:tag name="KSO_WM_TAG_VERSION" val="1.0"/>
  <p:tag name="KSO_WM_BEAUTIFY_FLAG" val="#wm#"/>
  <p:tag name="KSO_WM_UNIT_PRESET_TEXT" val="单击此处添加副标题内容"/>
  <p:tag name="KSO_WM_UNIT_DEFAULT_FONT" val="14;18;2"/>
  <p:tag name="KSO_WM_UNIT_BLOCK" val="0"/>
  <p:tag name="KSO_WM_UNIT_DEC_AREA_ID" val="542b2b21c3cc432f8d1ceade8a4789b8"/>
  <p:tag name="KSO_WM_CHIP_GROUPID" val="5ebe40d00ac41c4a0a525616"/>
  <p:tag name="KSO_WM_CHIP_XID" val="5ebe40d00ac41c4a0a525617"/>
  <p:tag name="KSO_WM_CHIP_FILLAREA_FILL_RULE" val="{&quot;fill_align&quot;:&quot;cm&quot;,&quot;fill_mode&quot;:&quot;adaptive&quot;,&quot;sacle_strategy&quot;:&quot;smart&quot;}"/>
  <p:tag name="KSO_WM_ASSEMBLE_CHIP_INDEX" val="af8d58cf1c244323b2caeb374394578b"/>
  <p:tag name="KSO_WM_UNIT_TEXT_FILL_FORE_SCHEMECOLOR_INDEX_BRIGHTNESS" val="0.35"/>
  <p:tag name="KSO_WM_UNIT_TEXT_FILL_FORE_SCHEMECOLOR_INDEX" val="13"/>
  <p:tag name="KSO_WM_UNIT_TEXT_FILL_TYPE" val="1"/>
  <p:tag name="KSO_WM_TEMPLATE_ASSEMBLE_XID" val="5fc707002574a1ee74b6d70a"/>
  <p:tag name="KSO_WM_TEMPLATE_ASSEMBLE_GROUPID" val="5f89533aa61ec3b552848325"/>
</p:tagLst>
</file>

<file path=ppt/tags/tag201.xml><?xml version="1.0" encoding="utf-8"?>
<p:tagLst xmlns:p="http://schemas.openxmlformats.org/presentationml/2006/main">
  <p:tag name="KSO_WM_UNIT_ISCONTENTSTITLE" val="0"/>
  <p:tag name="KSO_WM_UNIT_ISNUMDGM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193369_1*a*1"/>
  <p:tag name="KSO_WM_TEMPLATE_CATEGORY" val="custom"/>
  <p:tag name="KSO_WM_TEMPLATE_INDEX" val="20193369"/>
  <p:tag name="KSO_WM_UNIT_LAYERLEVEL" val="1"/>
  <p:tag name="KSO_WM_TAG_VERSION" val="1.0"/>
  <p:tag name="KSO_WM_BEAUTIFY_FLAG" val="#wm#"/>
  <p:tag name="KSO_WM_UNIT_PRESET_TEXT" val="单击添加大标题"/>
  <p:tag name="KSO_WM_UNIT_DEFAULT_FONT" val="40;56;4"/>
  <p:tag name="KSO_WM_UNIT_BLOCK" val="0"/>
  <p:tag name="KSO_WM_UNIT_DEC_AREA_ID" val="65a0e6fe07b54a058cbc2f808809c042"/>
  <p:tag name="KSO_WM_CHIP_GROUPID" val="5ebe40d00ac41c4a0a525616"/>
  <p:tag name="KSO_WM_CHIP_XID" val="5ebe40d00ac41c4a0a525617"/>
  <p:tag name="KSO_WM_CHIP_FILLAREA_FILL_RULE" val="{&quot;fill_align&quot;:&quot;cm&quot;,&quot;fill_mode&quot;:&quot;adaptive&quot;,&quot;sacle_strategy&quot;:&quot;smart&quot;}"/>
  <p:tag name="KSO_WM_ASSEMBLE_CHIP_INDEX" val="af8d58cf1c244323b2caeb374394578b"/>
  <p:tag name="KSO_WM_UNIT_TEXT_FILL_FORE_SCHEMECOLOR_INDEX_BRIGHTNESS" val="0.15"/>
  <p:tag name="KSO_WM_UNIT_TEXT_FILL_FORE_SCHEMECOLOR_INDEX" val="13"/>
  <p:tag name="KSO_WM_UNIT_TEXT_FILL_TYPE" val="1"/>
  <p:tag name="KSO_WM_TEMPLATE_ASSEMBLE_XID" val="5fc707002574a1ee74b6d70a"/>
  <p:tag name="KSO_WM_TEMPLATE_ASSEMBLE_GROUPID" val="5f89533aa61ec3b552848325"/>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193369_3*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8"/>
  <p:tag name="KSO_WM_UNIT_DEC_AREA_ID" val="4be160d7d8af4002999ddef74de9d9db"/>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72836b807cdd441780a26b9f7297a381"/>
</p:tagLst>
</file>

<file path=ppt/tags/tag2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193369_4*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9"/>
  <p:tag name="KSO_WM_UNIT_DEC_AREA_ID" val="c329a8080e9f4bc8bc29ba1d7fc329f7"/>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756f93af9d0d412eba71468c6ed98f70"/>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193369_3*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8"/>
  <p:tag name="KSO_WM_UNIT_DEC_AREA_ID" val="4be160d7d8af4002999ddef74de9d9db"/>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72836b807cdd441780a26b9f7297a381"/>
</p:tagLst>
</file>

<file path=ppt/tags/tag2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193369_4*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9"/>
  <p:tag name="KSO_WM_UNIT_DEC_AREA_ID" val="c329a8080e9f4bc8bc29ba1d7fc329f7"/>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756f93af9d0d412eba71468c6ed98f70"/>
</p:tagLst>
</file>

<file path=ppt/tags/tag2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u"/>
  <p:tag name="KSO_WM_UNIT_TYPE" val="i"/>
  <p:tag name="KSO_WM_UNIT_INDEX" val="1"/>
  <p:tag name="KSO_WM_UNIT_ID" val="chip20193369_2*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7"/>
  <p:tag name="KSO_WM_UNIT_DEC_AREA_ID" val="f3aa6694cbb24ef091167da9fdf7fb4a"/>
  <p:tag name="KSO_WM_CHIP_FILLAREA_FILL_RULE" val="{&quot;fill_align&quot;:&quot;lm&quot;,&quot;fill_effect&quot;:[],&quot;fill_mode&quot;:&quot;adaptive&quot;,&quot;sacle_strategy&quot;:&quot;stretch&quot;}"/>
  <p:tag name="KSO_WM_UNIT_DEC_SUPPORTCHANGEPIC" val="0"/>
  <p:tag name="KSO_WM_UNIT_DEC_CHANGEPICRESERVED" val="1"/>
  <p:tag name="KSO_WM_ASSEMBLE_CHIP_INDEX" val="4b03ad89013e48d7825aa363212a11e0"/>
</p:tagLst>
</file>

<file path=ppt/tags/tag2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193369_3*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8"/>
  <p:tag name="KSO_WM_UNIT_DEC_AREA_ID" val="d4cd5be6540b4e9dafbcfd3e8c38ff99"/>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db5c6ab51ea2439f94f9070f6b250ddb"/>
</p:tagLst>
</file>

<file path=ppt/tags/tag2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193369_3*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8"/>
  <p:tag name="KSO_WM_UNIT_DEC_AREA_ID" val="4be160d7d8af4002999ddef74de9d9db"/>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72836b807cdd441780a26b9f7297a381"/>
</p:tagLst>
</file>

<file path=ppt/tags/tag2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193369_4*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9"/>
  <p:tag name="KSO_WM_UNIT_DEC_AREA_ID" val="c329a8080e9f4bc8bc29ba1d7fc329f7"/>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756f93af9d0d412eba71468c6ed98f70"/>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193369_3*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8"/>
  <p:tag name="KSO_WM_UNIT_DEC_AREA_ID" val="4be160d7d8af4002999ddef74de9d9db"/>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72836b807cdd441780a26b9f7297a381"/>
</p:tagLst>
</file>

<file path=ppt/tags/tag2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193369_4*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9"/>
  <p:tag name="KSO_WM_UNIT_DEC_AREA_ID" val="c329a8080e9f4bc8bc29ba1d7fc329f7"/>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756f93af9d0d412eba71468c6ed98f70"/>
</p:tagLst>
</file>

<file path=ppt/tags/tag2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193369_3*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8"/>
  <p:tag name="KSO_WM_UNIT_DEC_AREA_ID" val="4be160d7d8af4002999ddef74de9d9db"/>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72836b807cdd441780a26b9f7297a381"/>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193369_4*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9"/>
  <p:tag name="KSO_WM_UNIT_DEC_AREA_ID" val="c329a8080e9f4bc8bc29ba1d7fc329f7"/>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756f93af9d0d412eba71468c6ed98f70"/>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193369_1*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6"/>
  <p:tag name="KSO_WM_UNIT_DEC_AREA_ID" val="f5afde0c9b5d46149fdff9f43361a7fa"/>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75588a0df69e46cfa3c694a5442fd993"/>
</p:tagLst>
</file>

<file path=ppt/tags/tag215.xml><?xml version="1.0" encoding="utf-8"?>
<p:tagLst xmlns:p="http://schemas.openxmlformats.org/presentationml/2006/main">
  <p:tag name="KSO_WM_UNIT_ISCONTENTSTITLE" val="0"/>
  <p:tag name="KSO_WM_UNIT_ISNUMDGMTITLE" val="0"/>
  <p:tag name="KSO_WM_UNIT_NOCLEAR" val="1"/>
  <p:tag name="KSO_WM_UNIT_VALUE" val="7"/>
  <p:tag name="KSO_WM_UNIT_HIGHLIGHT" val="0"/>
  <p:tag name="KSO_WM_UNIT_COMPATIBLE" val="0"/>
  <p:tag name="KSO_WM_UNIT_DIAGRAM_ISNUMVISUAL" val="0"/>
  <p:tag name="KSO_WM_UNIT_DIAGRAM_ISREFERUNIT" val="0"/>
  <p:tag name="KSO_WM_UNIT_TYPE" val="a"/>
  <p:tag name="KSO_WM_UNIT_INDEX" val="1"/>
  <p:tag name="KSO_WM_UNIT_ID" val="custom20193369_1*a*1"/>
  <p:tag name="KSO_WM_TEMPLATE_CATEGORY" val="custom"/>
  <p:tag name="KSO_WM_TEMPLATE_INDEX" val="20193369"/>
  <p:tag name="KSO_WM_UNIT_LAYERLEVEL" val="1"/>
  <p:tag name="KSO_WM_TAG_VERSION" val="1.0"/>
  <p:tag name="KSO_WM_BEAUTIFY_FLAG" val="#wm#"/>
  <p:tag name="KSO_WM_UNIT_PRESET_TEXT" val="THANKS"/>
  <p:tag name="KSO_WM_UNIT_DEFAULT_FONT" val="24;80;4"/>
  <p:tag name="KSO_WM_UNIT_BLOCK" val="0"/>
  <p:tag name="KSO_WM_UNIT_DEC_AREA_ID" val="29d931bbccae4e79a9c5d395ee684df6"/>
  <p:tag name="KSO_WM_CHIP_GROUPID" val="5ebdf5a90ac41c4a0a525507"/>
  <p:tag name="KSO_WM_CHIP_XID" val="5ebdf5a90ac41c4a0a525508"/>
  <p:tag name="KSO_WM_CHIP_FILLAREA_FILL_RULE" val="{&quot;fill_align&quot;:&quot;cm&quot;,&quot;fill_mode&quot;:&quot;adaptive&quot;,&quot;sacle_strategy&quot;:&quot;smart&quot;}"/>
  <p:tag name="KSO_WM_ASSEMBLE_CHIP_INDEX" val="c35d8afa0f0641e58b128f4a92c6b79a"/>
  <p:tag name="KSO_WM_UNIT_TEXT_FILL_FORE_SCHEMECOLOR_INDEX_BRIGHTNESS" val="0.15"/>
  <p:tag name="KSO_WM_UNIT_TEXT_FILL_FORE_SCHEMECOLOR_INDEX" val="13"/>
  <p:tag name="KSO_WM_UNIT_TEXT_FILL_TYPE" val="1"/>
  <p:tag name="KSO_WM_TEMPLATE_ASSEMBLE_XID" val="5fc707002574a1ee74b6d783"/>
  <p:tag name="KSO_WM_TEMPLATE_ASSEMBLE_GROUPID" val="5f89533aa61ec3b552848325"/>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193369_3*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8"/>
  <p:tag name="KSO_WM_UNIT_DEC_AREA_ID" val="4be160d7d8af4002999ddef74de9d9db"/>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72836b807cdd441780a26b9f7297a381"/>
  <p:tag name="KSO_WM_SLIDE_BACKGROUND_TYPE" val="general"/>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193369_4*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9"/>
  <p:tag name="KSO_WM_UNIT_DEC_AREA_ID" val="c329a8080e9f4bc8bc29ba1d7fc329f7"/>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756f93af9d0d412eba71468c6ed98f70"/>
  <p:tag name="KSO_WM_SLIDE_BACKGROUND_TYPE" val="general"/>
</p:tagLst>
</file>

<file path=ppt/tags/tag218.xml><?xml version="1.0" encoding="utf-8"?>
<p:tagLst xmlns:p="http://schemas.openxmlformats.org/presentationml/2006/main">
  <p:tag name="KSO_WM_SLIDE_BACKGROUND_TYPE" val="general"/>
</p:tagLst>
</file>

<file path=ppt/tags/tag219.xml><?xml version="1.0" encoding="utf-8"?>
<p:tagLst xmlns:p="http://schemas.openxmlformats.org/presentationml/2006/main">
  <p:tag name="KSO_WM_SLIDE_BACKGROUND_TYPE" val="general"/>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0.xml><?xml version="1.0" encoding="utf-8"?>
<p:tagLst xmlns:p="http://schemas.openxmlformats.org/presentationml/2006/main">
  <p:tag name="KSO_WM_SLIDE_BACKGROUND_TYPE" val="general"/>
</p:tagLst>
</file>

<file path=ppt/tags/tag221.xml><?xml version="1.0" encoding="utf-8"?>
<p:tagLst xmlns:p="http://schemas.openxmlformats.org/presentationml/2006/main">
  <p:tag name="KSO_WM_SLIDE_BACKGROUND_TYPE" val="general"/>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193369_5*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a"/>
  <p:tag name="KSO_WM_UNIT_DEC_AREA_ID" val="de5d050641134af7bfc35b200c0bfeeb"/>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52ca6c33378b433c9987d483ef71231c"/>
  <p:tag name="KSO_WM_SLIDE_BACKGROUND_TYPE" val="frame"/>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193369_3*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8"/>
  <p:tag name="KSO_WM_UNIT_DEC_AREA_ID" val="ae3ec25338ab45da8773043f5ee17995"/>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b957dd40e6de48549da8a625bfa4ef1d"/>
  <p:tag name="KSO_WM_SLIDE_BACKGROUND_TYPE" val="frame"/>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193369_4*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9"/>
  <p:tag name="KSO_WM_UNIT_DEC_AREA_ID" val="a13207d989764fb18af1f9ed1b272750"/>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06e21fe21dd14bf9ba702965027f3f69"/>
  <p:tag name="KSO_WM_SLIDE_BACKGROUND_TYPE" val="frame"/>
</p:tagLst>
</file>

<file path=ppt/tags/tag225.xml><?xml version="1.0" encoding="utf-8"?>
<p:tagLst xmlns:p="http://schemas.openxmlformats.org/presentationml/2006/main">
  <p:tag name="KSO_WM_SLIDE_BACKGROUND_TYPE" val="frame"/>
</p:tagLst>
</file>

<file path=ppt/tags/tag226.xml><?xml version="1.0" encoding="utf-8"?>
<p:tagLst xmlns:p="http://schemas.openxmlformats.org/presentationml/2006/main">
  <p:tag name="KSO_WM_SLIDE_BACKGROUND_TYPE" val="frame"/>
</p:tagLst>
</file>

<file path=ppt/tags/tag227.xml><?xml version="1.0" encoding="utf-8"?>
<p:tagLst xmlns:p="http://schemas.openxmlformats.org/presentationml/2006/main">
  <p:tag name="KSO_WM_SLIDE_BACKGROUND_TYPE" val="frame"/>
</p:tagLst>
</file>

<file path=ppt/tags/tag228.xml><?xml version="1.0" encoding="utf-8"?>
<p:tagLst xmlns:p="http://schemas.openxmlformats.org/presentationml/2006/main">
  <p:tag name="KSO_WM_SLIDE_BACKGROUND_TYPE" val="frame"/>
</p:tagLst>
</file>

<file path=ppt/tags/tag229.xml><?xml version="1.0" encoding="utf-8"?>
<p:tagLst xmlns:p="http://schemas.openxmlformats.org/presentationml/2006/main">
  <p:tag name="KSO_WM_SLIDE_BACKGROUND_TYPE" val="frame"/>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193369_5*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a"/>
  <p:tag name="KSO_WM_UNIT_DEC_AREA_ID" val="02ba235584e647d4a0a1d3d070bf2489"/>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53b1bc06f7ae4d768774a580b7209c10"/>
  <p:tag name="KSO_WM_SLIDE_BACKGROUND_TYPE" val="leftRight"/>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193369_3*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8"/>
  <p:tag name="KSO_WM_UNIT_DEC_AREA_ID" val="7f5e687088b540bb9b799232ea9f9eef"/>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97f3a910c6b744cfbba63084cf374b8b"/>
  <p:tag name="KSO_WM_SLIDE_BACKGROUND_TYPE" val="leftRight"/>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193369_4*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9"/>
  <p:tag name="KSO_WM_UNIT_DEC_AREA_ID" val="bd1b77fe287c4061840418aab782dacd"/>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de95c3f7fade42868c786f7fb0587bbb"/>
  <p:tag name="KSO_WM_SLIDE_BACKGROUND_TYPE" val="leftRight"/>
</p:tagLst>
</file>

<file path=ppt/tags/tag233.xml><?xml version="1.0" encoding="utf-8"?>
<p:tagLst xmlns:p="http://schemas.openxmlformats.org/presentationml/2006/main">
  <p:tag name="KSO_WM_SLIDE_BACKGROUND_TYPE" val="leftRight"/>
</p:tagLst>
</file>

<file path=ppt/tags/tag234.xml><?xml version="1.0" encoding="utf-8"?>
<p:tagLst xmlns:p="http://schemas.openxmlformats.org/presentationml/2006/main">
  <p:tag name="KSO_WM_SLIDE_BACKGROUND_TYPE" val="leftRight"/>
</p:tagLst>
</file>

<file path=ppt/tags/tag235.xml><?xml version="1.0" encoding="utf-8"?>
<p:tagLst xmlns:p="http://schemas.openxmlformats.org/presentationml/2006/main">
  <p:tag name="KSO_WM_SLIDE_BACKGROUND_TYPE" val="leftRight"/>
</p:tagLst>
</file>

<file path=ppt/tags/tag236.xml><?xml version="1.0" encoding="utf-8"?>
<p:tagLst xmlns:p="http://schemas.openxmlformats.org/presentationml/2006/main">
  <p:tag name="KSO_WM_SLIDE_BACKGROUND_TYPE" val="leftRight"/>
</p:tagLst>
</file>

<file path=ppt/tags/tag237.xml><?xml version="1.0" encoding="utf-8"?>
<p:tagLst xmlns:p="http://schemas.openxmlformats.org/presentationml/2006/main">
  <p:tag name="KSO_WM_SLIDE_BACKGROUND_TYPE" val="leftRight"/>
</p:tagLst>
</file>

<file path=ppt/tags/tag238.xml><?xml version="1.0" encoding="utf-8"?>
<p:tagLst xmlns:p="http://schemas.openxmlformats.org/presentationml/2006/main">
  <p:tag name="KSO_WM_SLIDE_BACKGROUND_TYPE" val="leftRight"/>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193369_5*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a"/>
  <p:tag name="KSO_WM_UNIT_DEC_AREA_ID" val="63f5eb76751648dd80648f181bf08079"/>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ad85219971504d2588845e5a59d4113a"/>
  <p:tag name="KSO_WM_SLIDE_BACKGROUND_TYPE" val="topBottom"/>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193369_3*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8"/>
  <p:tag name="KSO_WM_UNIT_DEC_AREA_ID" val="c50177351d254946b79e3c36bfeb2dde"/>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ebbafaa7d0734045ae5ca38d9192aef4"/>
  <p:tag name="KSO_WM_SLIDE_BACKGROUND_TYPE" val="topBottom"/>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193369_4*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9"/>
  <p:tag name="KSO_WM_UNIT_DEC_AREA_ID" val="eff82c9a3d3c4b32b3d7ab81de0dd149"/>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ec6fd89621a441daaff437e504e81d18"/>
  <p:tag name="KSO_WM_SLIDE_BACKGROUND_TYPE" val="topBottom"/>
</p:tagLst>
</file>

<file path=ppt/tags/tag242.xml><?xml version="1.0" encoding="utf-8"?>
<p:tagLst xmlns:p="http://schemas.openxmlformats.org/presentationml/2006/main">
  <p:tag name="KSO_WM_SLIDE_BACKGROUND_TYPE" val="topBottom"/>
</p:tagLst>
</file>

<file path=ppt/tags/tag243.xml><?xml version="1.0" encoding="utf-8"?>
<p:tagLst xmlns:p="http://schemas.openxmlformats.org/presentationml/2006/main">
  <p:tag name="KSO_WM_SLIDE_BACKGROUND_TYPE" val="topBottom"/>
</p:tagLst>
</file>

<file path=ppt/tags/tag244.xml><?xml version="1.0" encoding="utf-8"?>
<p:tagLst xmlns:p="http://schemas.openxmlformats.org/presentationml/2006/main">
  <p:tag name="KSO_WM_SLIDE_BACKGROUND_TYPE" val="topBottom"/>
</p:tagLst>
</file>

<file path=ppt/tags/tag245.xml><?xml version="1.0" encoding="utf-8"?>
<p:tagLst xmlns:p="http://schemas.openxmlformats.org/presentationml/2006/main">
  <p:tag name="KSO_WM_SLIDE_BACKGROUND_TYPE" val="topBottom"/>
</p:tagLst>
</file>

<file path=ppt/tags/tag246.xml><?xml version="1.0" encoding="utf-8"?>
<p:tagLst xmlns:p="http://schemas.openxmlformats.org/presentationml/2006/main">
  <p:tag name="KSO_WM_SLIDE_BACKGROUND_TYPE" val="topBottom"/>
</p:tagLst>
</file>

<file path=ppt/tags/tag247.xml><?xml version="1.0" encoding="utf-8"?>
<p:tagLst xmlns:p="http://schemas.openxmlformats.org/presentationml/2006/main">
  <p:tag name="KSO_WM_SLIDE_BACKGROUND_TYPE" val="topBottom"/>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193369_5*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a"/>
  <p:tag name="KSO_WM_UNIT_DEC_AREA_ID" val="767caab2b57142c69ec581af993635d2"/>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7c628c5fd854d70a2acc6012bcfb6eb"/>
  <p:tag name="KSO_WM_SLIDE_BACKGROUND_TYPE" val="bottomTop"/>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193369_3*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8"/>
  <p:tag name="KSO_WM_UNIT_DEC_AREA_ID" val="1a43789570d74ac3a1e65c032305ddbf"/>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43b93354aec44d3aabf3726faafc767c"/>
  <p:tag name="KSO_WM_SLIDE_BACKGROUND_TYPE" val="bottomTop"/>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193369_4*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9"/>
  <p:tag name="KSO_WM_UNIT_DEC_AREA_ID" val="84759e1341694a38ab737490466222d7"/>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26faca16ab034643a916f22d7e6baa84"/>
  <p:tag name="KSO_WM_SLIDE_BACKGROUND_TYPE" val="bottomTop"/>
</p:tagLst>
</file>

<file path=ppt/tags/tag251.xml><?xml version="1.0" encoding="utf-8"?>
<p:tagLst xmlns:p="http://schemas.openxmlformats.org/presentationml/2006/main">
  <p:tag name="KSO_WM_SLIDE_BACKGROUND_TYPE" val="bottomTop"/>
</p:tagLst>
</file>

<file path=ppt/tags/tag252.xml><?xml version="1.0" encoding="utf-8"?>
<p:tagLst xmlns:p="http://schemas.openxmlformats.org/presentationml/2006/main">
  <p:tag name="KSO_WM_SLIDE_BACKGROUND_TYPE" val="bottomTop"/>
</p:tagLst>
</file>

<file path=ppt/tags/tag253.xml><?xml version="1.0" encoding="utf-8"?>
<p:tagLst xmlns:p="http://schemas.openxmlformats.org/presentationml/2006/main">
  <p:tag name="KSO_WM_SLIDE_BACKGROUND_TYPE" val="bottomTop"/>
</p:tagLst>
</file>

<file path=ppt/tags/tag254.xml><?xml version="1.0" encoding="utf-8"?>
<p:tagLst xmlns:p="http://schemas.openxmlformats.org/presentationml/2006/main">
  <p:tag name="KSO_WM_SLIDE_BACKGROUND_TYPE" val="bottomTop"/>
</p:tagLst>
</file>

<file path=ppt/tags/tag255.xml><?xml version="1.0" encoding="utf-8"?>
<p:tagLst xmlns:p="http://schemas.openxmlformats.org/presentationml/2006/main">
  <p:tag name="KSO_WM_SLIDE_BACKGROUND_TYPE" val="bottomTop"/>
</p:tagLst>
</file>

<file path=ppt/tags/tag256.xml><?xml version="1.0" encoding="utf-8"?>
<p:tagLst xmlns:p="http://schemas.openxmlformats.org/presentationml/2006/main">
  <p:tag name="KSO_WM_SLIDE_BACKGROUND_TYPE" val="bottomTop"/>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193369_5*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a"/>
  <p:tag name="KSO_WM_UNIT_DEC_AREA_ID" val="34352a702cfa4e4594208c246c9c9d55"/>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64665281be824c5a88dbd9aa9f96e047"/>
  <p:tag name="KSO_WM_SLIDE_BACKGROUND_TYPE" val="navigation"/>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193369_3*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8"/>
  <p:tag name="KSO_WM_UNIT_DEC_AREA_ID" val="671deec7086f48a2aeb358ca48604a6d"/>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da428bb839664c87a6a0a150170faea5"/>
  <p:tag name="KSO_WM_SLIDE_BACKGROUND_TYPE" val="navigation"/>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193369_4*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9"/>
  <p:tag name="KSO_WM_UNIT_DEC_AREA_ID" val="3bd19bc160584f50927ccb244821f0f8"/>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af861cdb11c84c649776b0015ef8ffa4"/>
  <p:tag name="KSO_WM_SLIDE_BACKGROUND_TYPE" val="navigation"/>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60.xml><?xml version="1.0" encoding="utf-8"?>
<p:tagLst xmlns:p="http://schemas.openxmlformats.org/presentationml/2006/main">
  <p:tag name="KSO_WM_SLIDE_BACKGROUND_TYPE" val="navigation"/>
</p:tagLst>
</file>

<file path=ppt/tags/tag261.xml><?xml version="1.0" encoding="utf-8"?>
<p:tagLst xmlns:p="http://schemas.openxmlformats.org/presentationml/2006/main">
  <p:tag name="KSO_WM_SLIDE_BACKGROUND_TYPE" val="navigation"/>
</p:tagLst>
</file>

<file path=ppt/tags/tag262.xml><?xml version="1.0" encoding="utf-8"?>
<p:tagLst xmlns:p="http://schemas.openxmlformats.org/presentationml/2006/main">
  <p:tag name="KSO_WM_SLIDE_BACKGROUND_TYPE" val="navigation"/>
</p:tagLst>
</file>

<file path=ppt/tags/tag263.xml><?xml version="1.0" encoding="utf-8"?>
<p:tagLst xmlns:p="http://schemas.openxmlformats.org/presentationml/2006/main">
  <p:tag name="KSO_WM_SLIDE_BACKGROUND_TYPE" val="navigation"/>
</p:tagLst>
</file>

<file path=ppt/tags/tag264.xml><?xml version="1.0" encoding="utf-8"?>
<p:tagLst xmlns:p="http://schemas.openxmlformats.org/presentationml/2006/main">
  <p:tag name="KSO_WM_SLIDE_BACKGROUND_TYPE" val="navigation"/>
</p:tagLst>
</file>

<file path=ppt/tags/tag265.xml><?xml version="1.0" encoding="utf-8"?>
<p:tagLst xmlns:p="http://schemas.openxmlformats.org/presentationml/2006/main">
  <p:tag name="KSO_WM_SLIDE_BACKGROUND_TYPE" val="navigation"/>
</p:tagLst>
</file>

<file path=ppt/tags/tag266.xml><?xml version="1.0" encoding="utf-8"?>
<p:tagLst xmlns:p="http://schemas.openxmlformats.org/presentationml/2006/main">
  <p:tag name="KSO_WM_SLIDE_BACKGROUND_TYPE" val="navigation"/>
</p:tagLst>
</file>

<file path=ppt/tags/tag267.xml><?xml version="1.0" encoding="utf-8"?>
<p:tagLst xmlns:p="http://schemas.openxmlformats.org/presentationml/2006/main">
  <p:tag name="KSO_WM_SLIDE_BACKGROUND_TYPE" val="navigation"/>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193369_5*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a"/>
  <p:tag name="KSO_WM_UNIT_DEC_AREA_ID" val="6ce7714df2e941f1a397f2e150fe79f7"/>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77d687c0d7b4dfda935fb0d21ca7b2f"/>
  <p:tag name="KSO_WM_SLIDE_BACKGROUND_TYPE" val="belt"/>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193369_3*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8"/>
  <p:tag name="KSO_WM_UNIT_DEC_AREA_ID" val="8834dc0765fd4297838c6a16f7bcc8d8"/>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9e9f9e1b5e974d1eb66b05c6838b0a02"/>
  <p:tag name="KSO_WM_SLIDE_BACKGROUND_TYPE" val="belt"/>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193369_4*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9"/>
  <p:tag name="KSO_WM_UNIT_DEC_AREA_ID" val="8543c4653f25405a94dcaced4485380e"/>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83cb28bf5970474a9ca530896c7933ca"/>
  <p:tag name="KSO_WM_SLIDE_BACKGROUND_TYPE" val="belt"/>
</p:tagLst>
</file>

<file path=ppt/tags/tag271.xml><?xml version="1.0" encoding="utf-8"?>
<p:tagLst xmlns:p="http://schemas.openxmlformats.org/presentationml/2006/main">
  <p:tag name="KSO_WM_SLIDE_BACKGROUND_TYPE" val="belt"/>
</p:tagLst>
</file>

<file path=ppt/tags/tag272.xml><?xml version="1.0" encoding="utf-8"?>
<p:tagLst xmlns:p="http://schemas.openxmlformats.org/presentationml/2006/main">
  <p:tag name="KSO_WM_SLIDE_BACKGROUND_TYPE" val="belt"/>
</p:tagLst>
</file>

<file path=ppt/tags/tag273.xml><?xml version="1.0" encoding="utf-8"?>
<p:tagLst xmlns:p="http://schemas.openxmlformats.org/presentationml/2006/main">
  <p:tag name="KSO_WM_SLIDE_BACKGROUND_TYPE" val="belt"/>
</p:tagLst>
</file>

<file path=ppt/tags/tag274.xml><?xml version="1.0" encoding="utf-8"?>
<p:tagLst xmlns:p="http://schemas.openxmlformats.org/presentationml/2006/main">
  <p:tag name="KSO_WM_SLIDE_BACKGROUND_TYPE" val="belt"/>
</p:tagLst>
</file>

<file path=ppt/tags/tag275.xml><?xml version="1.0" encoding="utf-8"?>
<p:tagLst xmlns:p="http://schemas.openxmlformats.org/presentationml/2006/main">
  <p:tag name="KSO_WM_SLIDE_BACKGROUND_TYPE" val="belt"/>
</p:tagLst>
</file>

<file path=ppt/tags/tag276.xml><?xml version="1.0" encoding="utf-8"?>
<p:tagLst xmlns:p="http://schemas.openxmlformats.org/presentationml/2006/main">
  <p:tag name="KSO_WM_TEMPLATE_CATEGORY" val="custom"/>
  <p:tag name="KSO_WM_TEMPLATE_INDEX" val="20193369"/>
</p:tagLst>
</file>

<file path=ppt/tags/tag277.xml><?xml version="1.0" encoding="utf-8"?>
<p:tagLst xmlns:p="http://schemas.openxmlformats.org/presentationml/2006/main">
  <p:tag name="KSO_WM_TEMPLATE_CATEGORY" val="custom"/>
  <p:tag name="KSO_WM_TEMPLATE_INDEX" val="20193369"/>
</p:tagLst>
</file>

<file path=ppt/tags/tag278.xml><?xml version="1.0" encoding="utf-8"?>
<p:tagLst xmlns:p="http://schemas.openxmlformats.org/presentationml/2006/main">
  <p:tag name="KSO_WM_BEAUTIFY_FLAG" val="#wm#"/>
  <p:tag name="KSO_WM_TAG_VERSION" val="1.0"/>
  <p:tag name="KSO_WM_TEMPLATE_CATEGORY" val="custom"/>
  <p:tag name="KSO_WM_TEMPLATE_INDEX" val="20193369"/>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193369_1*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6"/>
  <p:tag name="KSO_WM_UNIT_DEC_AREA_ID" val="f4d3847e41d1483f942de839b8aa2b24"/>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6eb8928913ff4cb3bda9672799e28665"/>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80.xml><?xml version="1.0" encoding="utf-8"?>
<p:tagLst xmlns:p="http://schemas.openxmlformats.org/presentationml/2006/main">
  <p:tag name="KSO_WM_UNIT_DEFAULT_FONT" val="18;28;2"/>
  <p:tag name="KSO_WM_UNIT_BLOCK" val="0"/>
  <p:tag name="KSO_WM_UNIT_ISCONTENTSTITLE" val="0"/>
  <p:tag name="KSO_WM_UNIT_ISNUMDGMTITLE" val="0"/>
  <p:tag name="KSO_WM_UNIT_PRESET_TEXT" val="单/击/此/处/添/加/副/标/题/内/容"/>
  <p:tag name="KSO_WM_UNIT_NOCLEAR" val="0"/>
  <p:tag name="KSO_WM_UNIT_VALUE" val="58"/>
  <p:tag name="KSO_WM_UNIT_HIGHLIGHT" val="0"/>
  <p:tag name="KSO_WM_UNIT_COMPATIBLE" val="0"/>
  <p:tag name="KSO_WM_UNIT_DIAGRAM_ISNUMVISUAL" val="0"/>
  <p:tag name="KSO_WM_UNIT_DIAGRAM_ISREFERUNIT" val="0"/>
  <p:tag name="KSO_WM_UNIT_TYPE" val="b"/>
  <p:tag name="KSO_WM_UNIT_INDEX" val="1"/>
  <p:tag name="KSO_WM_UNIT_ID" val="custom20193369_1*b*1"/>
  <p:tag name="KSO_WM_TEMPLATE_CATEGORY" val="custom"/>
  <p:tag name="KSO_WM_TEMPLATE_INDEX" val="20193369"/>
  <p:tag name="KSO_WM_UNIT_LAYERLEVEL" val="1"/>
  <p:tag name="KSO_WM_TAG_VERSION" val="1.0"/>
  <p:tag name="KSO_WM_BEAUTIFY_FLAG" val="#wm#"/>
  <p:tag name="KSO_WM_CHIP_GROUPID" val="5ebd04330ac41c4a0a525403"/>
  <p:tag name="KSO_WM_CHIP_XID" val="5ebd04330ac41c4a0a525404"/>
  <p:tag name="KSO_WM_UNIT_DEC_AREA_ID" val="5aabcd1e88a5440da8ff89074f5f2b52"/>
  <p:tag name="KSO_WM_CHIP_FILLAREA_FILL_RULE" val="{&quot;fill_align&quot;:&quot;cm&quot;,&quot;fill_mode&quot;:&quot;adaptive&quot;,&quot;sacle_strategy&quot;:&quot;smart&quot;}"/>
  <p:tag name="KSO_WM_ASSEMBLE_CHIP_INDEX" val="5ca2adca4df04b7885162caf1532e030"/>
  <p:tag name="KSO_WM_UNIT_TEXT_FILL_FORE_SCHEMECOLOR_INDEX_BRIGHTNESS" val="0.35"/>
  <p:tag name="KSO_WM_UNIT_TEXT_FILL_FORE_SCHEMECOLOR_INDEX" val="13"/>
  <p:tag name="KSO_WM_UNIT_TEXT_FILL_TYPE" val="1"/>
  <p:tag name="KSO_WM_TEMPLATE_ASSEMBLE_XID" val="5fc707002574a1ee74b6d724"/>
  <p:tag name="KSO_WM_TEMPLATE_ASSEMBLE_GROUPID" val="5f89533aa61ec3b552848325"/>
</p:tagLst>
</file>

<file path=ppt/tags/tag281.xml><?xml version="1.0" encoding="utf-8"?>
<p:tagLst xmlns:p="http://schemas.openxmlformats.org/presentationml/2006/main">
  <p:tag name="KSO_WM_UNIT_DEFAULT_FONT" val="60;74;4"/>
  <p:tag name="KSO_WM_UNIT_BLOCK" val="0"/>
  <p:tag name="KSO_WM_UNIT_ISCONTENTSTITLE" val="0"/>
  <p:tag name="KSO_WM_UNIT_ISNUMDGMTITLE" val="0"/>
  <p:tag name="KSO_WM_UNIT_PRESET_TEXT" val="月度工作总结报告"/>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193369_1*a*1"/>
  <p:tag name="KSO_WM_TEMPLATE_CATEGORY" val="custom"/>
  <p:tag name="KSO_WM_TEMPLATE_INDEX" val="20193369"/>
  <p:tag name="KSO_WM_UNIT_LAYERLEVEL" val="1"/>
  <p:tag name="KSO_WM_TAG_VERSION" val="1.0"/>
  <p:tag name="KSO_WM_BEAUTIFY_FLAG" val="#wm#"/>
  <p:tag name="KSO_WM_CHIP_GROUPID" val="5ebd04330ac41c4a0a525403"/>
  <p:tag name="KSO_WM_CHIP_XID" val="5ebd04330ac41c4a0a525404"/>
  <p:tag name="KSO_WM_UNIT_DEC_AREA_ID" val="1a9e574939b444eb8fa68bbac7cc4199"/>
  <p:tag name="KSO_WM_CHIP_FILLAREA_FILL_RULE" val="{&quot;fill_align&quot;:&quot;cm&quot;,&quot;fill_mode&quot;:&quot;adaptive&quot;,&quot;sacle_strategy&quot;:&quot;smart&quot;}"/>
  <p:tag name="KSO_WM_ASSEMBLE_CHIP_INDEX" val="5ca2adca4df04b7885162caf1532e030"/>
  <p:tag name="KSO_WM_UNIT_TEXT_FILL_FORE_SCHEMECOLOR_INDEX_BRIGHTNESS" val="0.15"/>
  <p:tag name="KSO_WM_UNIT_TEXT_FILL_FORE_SCHEMECOLOR_INDEX" val="13"/>
  <p:tag name="KSO_WM_UNIT_TEXT_FILL_TYPE" val="1"/>
  <p:tag name="KSO_WM_TEMPLATE_ASSEMBLE_XID" val="5fc707002574a1ee74b6d724"/>
  <p:tag name="KSO_WM_TEMPLATE_ASSEMBLE_GROUPID" val="5f89533aa61ec3b552848325"/>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193369_3*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8"/>
  <p:tag name="KSO_WM_UNIT_DEC_AREA_ID" val="4be160d7d8af4002999ddef74de9d9db"/>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72836b807cdd441780a26b9f7297a381"/>
</p:tagLst>
</file>

<file path=ppt/tags/tag2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193369_4*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9"/>
  <p:tag name="KSO_WM_UNIT_DEC_AREA_ID" val="c329a8080e9f4bc8bc29ba1d7fc329f7"/>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756f93af9d0d412eba71468c6ed98f70"/>
</p:tagLst>
</file>

<file path=ppt/tags/tag2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u"/>
  <p:tag name="KSO_WM_UNIT_TYPE" val="i"/>
  <p:tag name="KSO_WM_UNIT_INDEX" val="1"/>
  <p:tag name="KSO_WM_UNIT_ID" val="chip20193369_2*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7"/>
  <p:tag name="KSO_WM_UNIT_DEC_AREA_ID" val="44e3f55086e84637aa782df76899a9d4"/>
  <p:tag name="KSO_WM_CHIP_FILLAREA_FILL_RULE" val="{&quot;fill_align&quot;:&quot;lm&quot;,&quot;fill_effect&quot;:[],&quot;fill_mode&quot;:&quot;adaptive&quot;,&quot;sacle_strategy&quot;:&quot;stretch&quot;}"/>
  <p:tag name="KSO_WM_UNIT_DEC_SUPPORTCHANGEPIC" val="0"/>
  <p:tag name="KSO_WM_UNIT_DEC_CHANGEPICRESERVED" val="1"/>
  <p:tag name="KSO_WM_ASSEMBLE_CHIP_INDEX" val="092d361cf853490eb38176805d15f9f9"/>
</p:tagLst>
</file>

<file path=ppt/tags/tag2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193369_3*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8"/>
  <p:tag name="KSO_WM_UNIT_DEC_AREA_ID" val="b9a8251b9650487c84dd0188ec0fc9bd"/>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3524846fe0d34283a7876e077b9faf7c"/>
</p:tagLst>
</file>

<file path=ppt/tags/tag2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193369_4*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9"/>
  <p:tag name="KSO_WM_UNIT_DEC_AREA_ID" val="22f831d14d514931a01b0d9982f05b1a"/>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dfdae8dd506d4721aae727d249c57ab5"/>
</p:tagLst>
</file>

<file path=ppt/tags/tag287.xml><?xml version="1.0" encoding="utf-8"?>
<p:tagLst xmlns:p="http://schemas.openxmlformats.org/presentationml/2006/main">
  <p:tag name="KSO_WM_UNIT_ISCONTENTSTITLE" val="0"/>
  <p:tag name="KSO_WM_UNIT_ISNUMDGMTITLE" val="0"/>
  <p:tag name="KSO_WM_UNIT_NOCLEAR" val="0"/>
  <p:tag name="KSO_WM_UNIT_VALUE" val="87"/>
  <p:tag name="KSO_WM_UNIT_HIGHLIGHT" val="0"/>
  <p:tag name="KSO_WM_UNIT_COMPATIBLE" val="0"/>
  <p:tag name="KSO_WM_UNIT_DIAGRAM_ISNUMVISUAL" val="0"/>
  <p:tag name="KSO_WM_UNIT_DIAGRAM_ISREFERUNIT" val="0"/>
  <p:tag name="KSO_WM_UNIT_TYPE" val="b"/>
  <p:tag name="KSO_WM_UNIT_INDEX" val="1"/>
  <p:tag name="KSO_WM_UNIT_ID" val="custom20193369_1*b*1"/>
  <p:tag name="KSO_WM_TEMPLATE_CATEGORY" val="custom"/>
  <p:tag name="KSO_WM_TEMPLATE_INDEX" val="20193369"/>
  <p:tag name="KSO_WM_UNIT_LAYERLEVEL" val="1"/>
  <p:tag name="KSO_WM_TAG_VERSION" val="1.0"/>
  <p:tag name="KSO_WM_BEAUTIFY_FLAG" val="#wm#"/>
  <p:tag name="KSO_WM_UNIT_PRESET_TEXT" val="单击此处添加副标题内容"/>
  <p:tag name="KSO_WM_UNIT_DEFAULT_FONT" val="14;18;2"/>
  <p:tag name="KSO_WM_UNIT_BLOCK" val="0"/>
  <p:tag name="KSO_WM_UNIT_DEC_AREA_ID" val="542b2b21c3cc432f8d1ceade8a4789b8"/>
  <p:tag name="KSO_WM_CHIP_GROUPID" val="5ebe40d00ac41c4a0a525616"/>
  <p:tag name="KSO_WM_CHIP_XID" val="5ebe40d00ac41c4a0a525617"/>
  <p:tag name="KSO_WM_CHIP_FILLAREA_FILL_RULE" val="{&quot;fill_align&quot;:&quot;cm&quot;,&quot;fill_mode&quot;:&quot;adaptive&quot;,&quot;sacle_strategy&quot;:&quot;smart&quot;}"/>
  <p:tag name="KSO_WM_ASSEMBLE_CHIP_INDEX" val="af8d58cf1c244323b2caeb374394578b"/>
  <p:tag name="KSO_WM_UNIT_TEXT_FILL_FORE_SCHEMECOLOR_INDEX_BRIGHTNESS" val="0.35"/>
  <p:tag name="KSO_WM_UNIT_TEXT_FILL_FORE_SCHEMECOLOR_INDEX" val="13"/>
  <p:tag name="KSO_WM_UNIT_TEXT_FILL_TYPE" val="1"/>
  <p:tag name="KSO_WM_TEMPLATE_ASSEMBLE_XID" val="5fc707002574a1ee74b6d70a"/>
  <p:tag name="KSO_WM_TEMPLATE_ASSEMBLE_GROUPID" val="5f89533aa61ec3b552848325"/>
</p:tagLst>
</file>

<file path=ppt/tags/tag288.xml><?xml version="1.0" encoding="utf-8"?>
<p:tagLst xmlns:p="http://schemas.openxmlformats.org/presentationml/2006/main">
  <p:tag name="KSO_WM_UNIT_ISCONTENTSTITLE" val="0"/>
  <p:tag name="KSO_WM_UNIT_ISNUMDGM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193369_1*a*1"/>
  <p:tag name="KSO_WM_TEMPLATE_CATEGORY" val="custom"/>
  <p:tag name="KSO_WM_TEMPLATE_INDEX" val="20193369"/>
  <p:tag name="KSO_WM_UNIT_LAYERLEVEL" val="1"/>
  <p:tag name="KSO_WM_TAG_VERSION" val="1.0"/>
  <p:tag name="KSO_WM_BEAUTIFY_FLAG" val="#wm#"/>
  <p:tag name="KSO_WM_UNIT_PRESET_TEXT" val="单击添加大标题"/>
  <p:tag name="KSO_WM_UNIT_DEFAULT_FONT" val="40;56;4"/>
  <p:tag name="KSO_WM_UNIT_BLOCK" val="0"/>
  <p:tag name="KSO_WM_UNIT_DEC_AREA_ID" val="65a0e6fe07b54a058cbc2f808809c042"/>
  <p:tag name="KSO_WM_CHIP_GROUPID" val="5ebe40d00ac41c4a0a525616"/>
  <p:tag name="KSO_WM_CHIP_XID" val="5ebe40d00ac41c4a0a525617"/>
  <p:tag name="KSO_WM_CHIP_FILLAREA_FILL_RULE" val="{&quot;fill_align&quot;:&quot;cm&quot;,&quot;fill_mode&quot;:&quot;adaptive&quot;,&quot;sacle_strategy&quot;:&quot;smart&quot;}"/>
  <p:tag name="KSO_WM_ASSEMBLE_CHIP_INDEX" val="af8d58cf1c244323b2caeb374394578b"/>
  <p:tag name="KSO_WM_UNIT_TEXT_FILL_FORE_SCHEMECOLOR_INDEX_BRIGHTNESS" val="0.15"/>
  <p:tag name="KSO_WM_UNIT_TEXT_FILL_FORE_SCHEMECOLOR_INDEX" val="13"/>
  <p:tag name="KSO_WM_UNIT_TEXT_FILL_TYPE" val="1"/>
  <p:tag name="KSO_WM_TEMPLATE_ASSEMBLE_XID" val="5fc707002574a1ee74b6d70a"/>
  <p:tag name="KSO_WM_TEMPLATE_ASSEMBLE_GROUPID" val="5f89533aa61ec3b552848325"/>
</p:tagLst>
</file>

<file path=ppt/tags/tag2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193369_3*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8"/>
  <p:tag name="KSO_WM_UNIT_DEC_AREA_ID" val="4be160d7d8af4002999ddef74de9d9db"/>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72836b807cdd441780a26b9f7297a381"/>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193369_4*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9"/>
  <p:tag name="KSO_WM_UNIT_DEC_AREA_ID" val="c329a8080e9f4bc8bc29ba1d7fc329f7"/>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756f93af9d0d412eba71468c6ed98f70"/>
</p:tagLst>
</file>

<file path=ppt/tags/tag2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193369_3*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8"/>
  <p:tag name="KSO_WM_UNIT_DEC_AREA_ID" val="4be160d7d8af4002999ddef74de9d9db"/>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72836b807cdd441780a26b9f7297a381"/>
</p:tagLst>
</file>

<file path=ppt/tags/tag2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193369_4*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9"/>
  <p:tag name="KSO_WM_UNIT_DEC_AREA_ID" val="c329a8080e9f4bc8bc29ba1d7fc329f7"/>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756f93af9d0d412eba71468c6ed98f70"/>
</p:tagLst>
</file>

<file path=ppt/tags/tag2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u"/>
  <p:tag name="KSO_WM_UNIT_TYPE" val="i"/>
  <p:tag name="KSO_WM_UNIT_INDEX" val="1"/>
  <p:tag name="KSO_WM_UNIT_ID" val="chip20193369_2*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7"/>
  <p:tag name="KSO_WM_UNIT_DEC_AREA_ID" val="f3aa6694cbb24ef091167da9fdf7fb4a"/>
  <p:tag name="KSO_WM_CHIP_FILLAREA_FILL_RULE" val="{&quot;fill_align&quot;:&quot;lm&quot;,&quot;fill_effect&quot;:[],&quot;fill_mode&quot;:&quot;adaptive&quot;,&quot;sacle_strategy&quot;:&quot;stretch&quot;}"/>
  <p:tag name="KSO_WM_UNIT_DEC_SUPPORTCHANGEPIC" val="0"/>
  <p:tag name="KSO_WM_UNIT_DEC_CHANGEPICRESERVED" val="1"/>
  <p:tag name="KSO_WM_ASSEMBLE_CHIP_INDEX" val="4b03ad89013e48d7825aa363212a11e0"/>
</p:tagLst>
</file>

<file path=ppt/tags/tag2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193369_3*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8"/>
  <p:tag name="KSO_WM_UNIT_DEC_AREA_ID" val="d4cd5be6540b4e9dafbcfd3e8c38ff99"/>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db5c6ab51ea2439f94f9070f6b250ddb"/>
</p:tagLst>
</file>

<file path=ppt/tags/tag2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193369_3*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8"/>
  <p:tag name="KSO_WM_UNIT_DEC_AREA_ID" val="4be160d7d8af4002999ddef74de9d9db"/>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72836b807cdd441780a26b9f7297a381"/>
</p:tagLst>
</file>

<file path=ppt/tags/tag2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193369_4*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9"/>
  <p:tag name="KSO_WM_UNIT_DEC_AREA_ID" val="c329a8080e9f4bc8bc29ba1d7fc329f7"/>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756f93af9d0d412eba71468c6ed98f70"/>
</p:tagLst>
</file>

<file path=ppt/tags/tag2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193369_3*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8"/>
  <p:tag name="KSO_WM_UNIT_DEC_AREA_ID" val="4be160d7d8af4002999ddef74de9d9db"/>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72836b807cdd441780a26b9f7297a381"/>
</p:tagLst>
</file>

<file path=ppt/tags/tag2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193369_4*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9"/>
  <p:tag name="KSO_WM_UNIT_DEC_AREA_ID" val="c329a8080e9f4bc8bc29ba1d7fc329f7"/>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756f93af9d0d412eba71468c6ed98f70"/>
</p:tagLst>
</file>

<file path=ppt/tags/tag2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193369_3*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8"/>
  <p:tag name="KSO_WM_UNIT_DEC_AREA_ID" val="4be160d7d8af4002999ddef74de9d9db"/>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72836b807cdd441780a26b9f7297a381"/>
</p:tagLst>
</file>

<file path=ppt/tags/tag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193369_4*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9"/>
  <p:tag name="KSO_WM_UNIT_DEC_AREA_ID" val="c329a8080e9f4bc8bc29ba1d7fc329f7"/>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756f93af9d0d412eba71468c6ed98f70"/>
</p:tagLst>
</file>

<file path=ppt/tags/tag3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193369_1*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6"/>
  <p:tag name="KSO_WM_UNIT_DEC_AREA_ID" val="f5afde0c9b5d46149fdff9f43361a7fa"/>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75588a0df69e46cfa3c694a5442fd993"/>
</p:tagLst>
</file>

<file path=ppt/tags/tag302.xml><?xml version="1.0" encoding="utf-8"?>
<p:tagLst xmlns:p="http://schemas.openxmlformats.org/presentationml/2006/main">
  <p:tag name="KSO_WM_UNIT_ISCONTENTSTITLE" val="0"/>
  <p:tag name="KSO_WM_UNIT_ISNUMDGMTITLE" val="0"/>
  <p:tag name="KSO_WM_UNIT_NOCLEAR" val="1"/>
  <p:tag name="KSO_WM_UNIT_VALUE" val="7"/>
  <p:tag name="KSO_WM_UNIT_HIGHLIGHT" val="0"/>
  <p:tag name="KSO_WM_UNIT_COMPATIBLE" val="0"/>
  <p:tag name="KSO_WM_UNIT_DIAGRAM_ISNUMVISUAL" val="0"/>
  <p:tag name="KSO_WM_UNIT_DIAGRAM_ISREFERUNIT" val="0"/>
  <p:tag name="KSO_WM_UNIT_TYPE" val="a"/>
  <p:tag name="KSO_WM_UNIT_INDEX" val="1"/>
  <p:tag name="KSO_WM_UNIT_ID" val="custom20193369_1*a*1"/>
  <p:tag name="KSO_WM_TEMPLATE_CATEGORY" val="custom"/>
  <p:tag name="KSO_WM_TEMPLATE_INDEX" val="20193369"/>
  <p:tag name="KSO_WM_UNIT_LAYERLEVEL" val="1"/>
  <p:tag name="KSO_WM_TAG_VERSION" val="1.0"/>
  <p:tag name="KSO_WM_BEAUTIFY_FLAG" val="#wm#"/>
  <p:tag name="KSO_WM_UNIT_PRESET_TEXT" val="THANKS"/>
  <p:tag name="KSO_WM_UNIT_DEFAULT_FONT" val="24;80;4"/>
  <p:tag name="KSO_WM_UNIT_BLOCK" val="0"/>
  <p:tag name="KSO_WM_UNIT_DEC_AREA_ID" val="29d931bbccae4e79a9c5d395ee684df6"/>
  <p:tag name="KSO_WM_CHIP_GROUPID" val="5ebdf5a90ac41c4a0a525507"/>
  <p:tag name="KSO_WM_CHIP_XID" val="5ebdf5a90ac41c4a0a525508"/>
  <p:tag name="KSO_WM_CHIP_FILLAREA_FILL_RULE" val="{&quot;fill_align&quot;:&quot;cm&quot;,&quot;fill_mode&quot;:&quot;adaptive&quot;,&quot;sacle_strategy&quot;:&quot;smart&quot;}"/>
  <p:tag name="KSO_WM_ASSEMBLE_CHIP_INDEX" val="c35d8afa0f0641e58b128f4a92c6b79a"/>
  <p:tag name="KSO_WM_UNIT_TEXT_FILL_FORE_SCHEMECOLOR_INDEX_BRIGHTNESS" val="0.15"/>
  <p:tag name="KSO_WM_UNIT_TEXT_FILL_FORE_SCHEMECOLOR_INDEX" val="13"/>
  <p:tag name="KSO_WM_UNIT_TEXT_FILL_TYPE" val="1"/>
  <p:tag name="KSO_WM_TEMPLATE_ASSEMBLE_XID" val="5fc707002574a1ee74b6d783"/>
  <p:tag name="KSO_WM_TEMPLATE_ASSEMBLE_GROUPID" val="5f89533aa61ec3b552848325"/>
</p:tagLst>
</file>

<file path=ppt/tags/tag3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193369_3*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8"/>
  <p:tag name="KSO_WM_UNIT_DEC_AREA_ID" val="4be160d7d8af4002999ddef74de9d9db"/>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72836b807cdd441780a26b9f7297a381"/>
  <p:tag name="KSO_WM_SLIDE_BACKGROUND_TYPE" val="general"/>
</p:tagLst>
</file>

<file path=ppt/tags/tag3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193369_4*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9"/>
  <p:tag name="KSO_WM_UNIT_DEC_AREA_ID" val="c329a8080e9f4bc8bc29ba1d7fc329f7"/>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756f93af9d0d412eba71468c6ed98f70"/>
  <p:tag name="KSO_WM_SLIDE_BACKGROUND_TYPE" val="general"/>
</p:tagLst>
</file>

<file path=ppt/tags/tag305.xml><?xml version="1.0" encoding="utf-8"?>
<p:tagLst xmlns:p="http://schemas.openxmlformats.org/presentationml/2006/main">
  <p:tag name="KSO_WM_SLIDE_BACKGROUND_TYPE" val="general"/>
</p:tagLst>
</file>

<file path=ppt/tags/tag306.xml><?xml version="1.0" encoding="utf-8"?>
<p:tagLst xmlns:p="http://schemas.openxmlformats.org/presentationml/2006/main">
  <p:tag name="KSO_WM_SLIDE_BACKGROUND_TYPE" val="general"/>
</p:tagLst>
</file>

<file path=ppt/tags/tag307.xml><?xml version="1.0" encoding="utf-8"?>
<p:tagLst xmlns:p="http://schemas.openxmlformats.org/presentationml/2006/main">
  <p:tag name="KSO_WM_SLIDE_BACKGROUND_TYPE" val="general"/>
</p:tagLst>
</file>

<file path=ppt/tags/tag308.xml><?xml version="1.0" encoding="utf-8"?>
<p:tagLst xmlns:p="http://schemas.openxmlformats.org/presentationml/2006/main">
  <p:tag name="KSO_WM_SLIDE_BACKGROUND_TYPE" val="general"/>
</p:tagLst>
</file>

<file path=ppt/tags/tag3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193369_5*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a"/>
  <p:tag name="KSO_WM_UNIT_DEC_AREA_ID" val="de5d050641134af7bfc35b200c0bfeeb"/>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52ca6c33378b433c9987d483ef71231c"/>
  <p:tag name="KSO_WM_SLIDE_BACKGROUND_TYPE" val="frame"/>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193369_3*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8"/>
  <p:tag name="KSO_WM_UNIT_DEC_AREA_ID" val="ae3ec25338ab45da8773043f5ee17995"/>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b957dd40e6de48549da8a625bfa4ef1d"/>
  <p:tag name="KSO_WM_SLIDE_BACKGROUND_TYPE" val="frame"/>
</p:tagLst>
</file>

<file path=ppt/tags/tag3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193369_4*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9"/>
  <p:tag name="KSO_WM_UNIT_DEC_AREA_ID" val="a13207d989764fb18af1f9ed1b272750"/>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06e21fe21dd14bf9ba702965027f3f69"/>
  <p:tag name="KSO_WM_SLIDE_BACKGROUND_TYPE" val="frame"/>
</p:tagLst>
</file>

<file path=ppt/tags/tag312.xml><?xml version="1.0" encoding="utf-8"?>
<p:tagLst xmlns:p="http://schemas.openxmlformats.org/presentationml/2006/main">
  <p:tag name="KSO_WM_SLIDE_BACKGROUND_TYPE" val="frame"/>
</p:tagLst>
</file>

<file path=ppt/tags/tag313.xml><?xml version="1.0" encoding="utf-8"?>
<p:tagLst xmlns:p="http://schemas.openxmlformats.org/presentationml/2006/main">
  <p:tag name="KSO_WM_SLIDE_BACKGROUND_TYPE" val="frame"/>
</p:tagLst>
</file>

<file path=ppt/tags/tag314.xml><?xml version="1.0" encoding="utf-8"?>
<p:tagLst xmlns:p="http://schemas.openxmlformats.org/presentationml/2006/main">
  <p:tag name="KSO_WM_SLIDE_BACKGROUND_TYPE" val="frame"/>
</p:tagLst>
</file>

<file path=ppt/tags/tag315.xml><?xml version="1.0" encoding="utf-8"?>
<p:tagLst xmlns:p="http://schemas.openxmlformats.org/presentationml/2006/main">
  <p:tag name="KSO_WM_SLIDE_BACKGROUND_TYPE" val="frame"/>
</p:tagLst>
</file>

<file path=ppt/tags/tag316.xml><?xml version="1.0" encoding="utf-8"?>
<p:tagLst xmlns:p="http://schemas.openxmlformats.org/presentationml/2006/main">
  <p:tag name="KSO_WM_SLIDE_BACKGROUND_TYPE" val="frame"/>
</p:tagLst>
</file>

<file path=ppt/tags/tag3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193369_5*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a"/>
  <p:tag name="KSO_WM_UNIT_DEC_AREA_ID" val="02ba235584e647d4a0a1d3d070bf2489"/>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53b1bc06f7ae4d768774a580b7209c10"/>
  <p:tag name="KSO_WM_SLIDE_BACKGROUND_TYPE" val="leftRight"/>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3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193369_3*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8"/>
  <p:tag name="KSO_WM_UNIT_DEC_AREA_ID" val="7f5e687088b540bb9b799232ea9f9eef"/>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97f3a910c6b744cfbba63084cf374b8b"/>
  <p:tag name="KSO_WM_SLIDE_BACKGROUND_TYPE" val="leftRight"/>
</p:tagLst>
</file>

<file path=ppt/tags/tag3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193369_4*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9"/>
  <p:tag name="KSO_WM_UNIT_DEC_AREA_ID" val="bd1b77fe287c4061840418aab782dacd"/>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de95c3f7fade42868c786f7fb0587bbb"/>
  <p:tag name="KSO_WM_SLIDE_BACKGROUND_TYPE" val="leftRight"/>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20.xml><?xml version="1.0" encoding="utf-8"?>
<p:tagLst xmlns:p="http://schemas.openxmlformats.org/presentationml/2006/main">
  <p:tag name="KSO_WM_SLIDE_BACKGROUND_TYPE" val="leftRight"/>
</p:tagLst>
</file>

<file path=ppt/tags/tag321.xml><?xml version="1.0" encoding="utf-8"?>
<p:tagLst xmlns:p="http://schemas.openxmlformats.org/presentationml/2006/main">
  <p:tag name="KSO_WM_SLIDE_BACKGROUND_TYPE" val="leftRight"/>
</p:tagLst>
</file>

<file path=ppt/tags/tag322.xml><?xml version="1.0" encoding="utf-8"?>
<p:tagLst xmlns:p="http://schemas.openxmlformats.org/presentationml/2006/main">
  <p:tag name="KSO_WM_SLIDE_BACKGROUND_TYPE" val="leftRight"/>
</p:tagLst>
</file>

<file path=ppt/tags/tag323.xml><?xml version="1.0" encoding="utf-8"?>
<p:tagLst xmlns:p="http://schemas.openxmlformats.org/presentationml/2006/main">
  <p:tag name="KSO_WM_SLIDE_BACKGROUND_TYPE" val="leftRight"/>
</p:tagLst>
</file>

<file path=ppt/tags/tag324.xml><?xml version="1.0" encoding="utf-8"?>
<p:tagLst xmlns:p="http://schemas.openxmlformats.org/presentationml/2006/main">
  <p:tag name="KSO_WM_SLIDE_BACKGROUND_TYPE" val="leftRight"/>
</p:tagLst>
</file>

<file path=ppt/tags/tag325.xml><?xml version="1.0" encoding="utf-8"?>
<p:tagLst xmlns:p="http://schemas.openxmlformats.org/presentationml/2006/main">
  <p:tag name="KSO_WM_SLIDE_BACKGROUND_TYPE" val="leftRight"/>
</p:tagLst>
</file>

<file path=ppt/tags/tag3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193369_5*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a"/>
  <p:tag name="KSO_WM_UNIT_DEC_AREA_ID" val="63f5eb76751648dd80648f181bf08079"/>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ad85219971504d2588845e5a59d4113a"/>
  <p:tag name="KSO_WM_SLIDE_BACKGROUND_TYPE" val="topBottom"/>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3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193369_3*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8"/>
  <p:tag name="KSO_WM_UNIT_DEC_AREA_ID" val="c50177351d254946b79e3c36bfeb2dde"/>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ebbafaa7d0734045ae5ca38d9192aef4"/>
  <p:tag name="KSO_WM_SLIDE_BACKGROUND_TYPE" val="topBottom"/>
</p:tagLst>
</file>

<file path=ppt/tags/tag3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193369_4*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9"/>
  <p:tag name="KSO_WM_UNIT_DEC_AREA_ID" val="eff82c9a3d3c4b32b3d7ab81de0dd149"/>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ec6fd89621a441daaff437e504e81d18"/>
  <p:tag name="KSO_WM_SLIDE_BACKGROUND_TYPE" val="topBottom"/>
</p:tagLst>
</file>

<file path=ppt/tags/tag329.xml><?xml version="1.0" encoding="utf-8"?>
<p:tagLst xmlns:p="http://schemas.openxmlformats.org/presentationml/2006/main">
  <p:tag name="KSO_WM_SLIDE_BACKGROUND_TYPE" val="topBotto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30.xml><?xml version="1.0" encoding="utf-8"?>
<p:tagLst xmlns:p="http://schemas.openxmlformats.org/presentationml/2006/main">
  <p:tag name="KSO_WM_SLIDE_BACKGROUND_TYPE" val="topBottom"/>
</p:tagLst>
</file>

<file path=ppt/tags/tag331.xml><?xml version="1.0" encoding="utf-8"?>
<p:tagLst xmlns:p="http://schemas.openxmlformats.org/presentationml/2006/main">
  <p:tag name="KSO_WM_SLIDE_BACKGROUND_TYPE" val="topBottom"/>
</p:tagLst>
</file>

<file path=ppt/tags/tag332.xml><?xml version="1.0" encoding="utf-8"?>
<p:tagLst xmlns:p="http://schemas.openxmlformats.org/presentationml/2006/main">
  <p:tag name="KSO_WM_SLIDE_BACKGROUND_TYPE" val="topBottom"/>
</p:tagLst>
</file>

<file path=ppt/tags/tag333.xml><?xml version="1.0" encoding="utf-8"?>
<p:tagLst xmlns:p="http://schemas.openxmlformats.org/presentationml/2006/main">
  <p:tag name="KSO_WM_SLIDE_BACKGROUND_TYPE" val="topBottom"/>
</p:tagLst>
</file>

<file path=ppt/tags/tag334.xml><?xml version="1.0" encoding="utf-8"?>
<p:tagLst xmlns:p="http://schemas.openxmlformats.org/presentationml/2006/main">
  <p:tag name="KSO_WM_SLIDE_BACKGROUND_TYPE" val="topBottom"/>
</p:tagLst>
</file>

<file path=ppt/tags/tag3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193369_5*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a"/>
  <p:tag name="KSO_WM_UNIT_DEC_AREA_ID" val="767caab2b57142c69ec581af993635d2"/>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7c628c5fd854d70a2acc6012bcfb6eb"/>
  <p:tag name="KSO_WM_SLIDE_BACKGROUND_TYPE" val="bottomTop"/>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3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193369_3*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8"/>
  <p:tag name="KSO_WM_UNIT_DEC_AREA_ID" val="1a43789570d74ac3a1e65c032305ddbf"/>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43b93354aec44d3aabf3726faafc767c"/>
  <p:tag name="KSO_WM_SLIDE_BACKGROUND_TYPE" val="bottomTop"/>
</p:tagLst>
</file>

<file path=ppt/tags/tag3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193369_4*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9"/>
  <p:tag name="KSO_WM_UNIT_DEC_AREA_ID" val="84759e1341694a38ab737490466222d7"/>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26faca16ab034643a916f22d7e6baa84"/>
  <p:tag name="KSO_WM_SLIDE_BACKGROUND_TYPE" val="bottomTop"/>
</p:tagLst>
</file>

<file path=ppt/tags/tag338.xml><?xml version="1.0" encoding="utf-8"?>
<p:tagLst xmlns:p="http://schemas.openxmlformats.org/presentationml/2006/main">
  <p:tag name="KSO_WM_SLIDE_BACKGROUND_TYPE" val="bottomTop"/>
</p:tagLst>
</file>

<file path=ppt/tags/tag339.xml><?xml version="1.0" encoding="utf-8"?>
<p:tagLst xmlns:p="http://schemas.openxmlformats.org/presentationml/2006/main">
  <p:tag name="KSO_WM_SLIDE_BACKGROUND_TYPE" val="bottomTop"/>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40.xml><?xml version="1.0" encoding="utf-8"?>
<p:tagLst xmlns:p="http://schemas.openxmlformats.org/presentationml/2006/main">
  <p:tag name="KSO_WM_SLIDE_BACKGROUND_TYPE" val="bottomTop"/>
</p:tagLst>
</file>

<file path=ppt/tags/tag341.xml><?xml version="1.0" encoding="utf-8"?>
<p:tagLst xmlns:p="http://schemas.openxmlformats.org/presentationml/2006/main">
  <p:tag name="KSO_WM_SLIDE_BACKGROUND_TYPE" val="bottomTop"/>
</p:tagLst>
</file>

<file path=ppt/tags/tag342.xml><?xml version="1.0" encoding="utf-8"?>
<p:tagLst xmlns:p="http://schemas.openxmlformats.org/presentationml/2006/main">
  <p:tag name="KSO_WM_SLIDE_BACKGROUND_TYPE" val="bottomTop"/>
</p:tagLst>
</file>

<file path=ppt/tags/tag343.xml><?xml version="1.0" encoding="utf-8"?>
<p:tagLst xmlns:p="http://schemas.openxmlformats.org/presentationml/2006/main">
  <p:tag name="KSO_WM_SLIDE_BACKGROUND_TYPE" val="bottomTop"/>
</p:tagLst>
</file>

<file path=ppt/tags/tag3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193369_5*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a"/>
  <p:tag name="KSO_WM_UNIT_DEC_AREA_ID" val="34352a702cfa4e4594208c246c9c9d55"/>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64665281be824c5a88dbd9aa9f96e047"/>
  <p:tag name="KSO_WM_SLIDE_BACKGROUND_TYPE" val="navigation"/>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3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193369_3*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8"/>
  <p:tag name="KSO_WM_UNIT_DEC_AREA_ID" val="671deec7086f48a2aeb358ca48604a6d"/>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da428bb839664c87a6a0a150170faea5"/>
  <p:tag name="KSO_WM_SLIDE_BACKGROUND_TYPE" val="navigation"/>
</p:tagLst>
</file>

<file path=ppt/tags/tag3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193369_4*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9"/>
  <p:tag name="KSO_WM_UNIT_DEC_AREA_ID" val="3bd19bc160584f50927ccb244821f0f8"/>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af861cdb11c84c649776b0015ef8ffa4"/>
  <p:tag name="KSO_WM_SLIDE_BACKGROUND_TYPE" val="navigation"/>
</p:tagLst>
</file>

<file path=ppt/tags/tag347.xml><?xml version="1.0" encoding="utf-8"?>
<p:tagLst xmlns:p="http://schemas.openxmlformats.org/presentationml/2006/main">
  <p:tag name="KSO_WM_SLIDE_BACKGROUND_TYPE" val="navigation"/>
</p:tagLst>
</file>

<file path=ppt/tags/tag348.xml><?xml version="1.0" encoding="utf-8"?>
<p:tagLst xmlns:p="http://schemas.openxmlformats.org/presentationml/2006/main">
  <p:tag name="KSO_WM_SLIDE_BACKGROUND_TYPE" val="navigation"/>
</p:tagLst>
</file>

<file path=ppt/tags/tag349.xml><?xml version="1.0" encoding="utf-8"?>
<p:tagLst xmlns:p="http://schemas.openxmlformats.org/presentationml/2006/main">
  <p:tag name="KSO_WM_SLIDE_BACKGROUND_TYPE" val="navigation"/>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50.xml><?xml version="1.0" encoding="utf-8"?>
<p:tagLst xmlns:p="http://schemas.openxmlformats.org/presentationml/2006/main">
  <p:tag name="KSO_WM_SLIDE_BACKGROUND_TYPE" val="navigation"/>
</p:tagLst>
</file>

<file path=ppt/tags/tag351.xml><?xml version="1.0" encoding="utf-8"?>
<p:tagLst xmlns:p="http://schemas.openxmlformats.org/presentationml/2006/main">
  <p:tag name="KSO_WM_SLIDE_BACKGROUND_TYPE" val="navigation"/>
</p:tagLst>
</file>

<file path=ppt/tags/tag352.xml><?xml version="1.0" encoding="utf-8"?>
<p:tagLst xmlns:p="http://schemas.openxmlformats.org/presentationml/2006/main">
  <p:tag name="KSO_WM_SLIDE_BACKGROUND_TYPE" val="navigation"/>
</p:tagLst>
</file>

<file path=ppt/tags/tag353.xml><?xml version="1.0" encoding="utf-8"?>
<p:tagLst xmlns:p="http://schemas.openxmlformats.org/presentationml/2006/main">
  <p:tag name="KSO_WM_SLIDE_BACKGROUND_TYPE" val="navigation"/>
</p:tagLst>
</file>

<file path=ppt/tags/tag354.xml><?xml version="1.0" encoding="utf-8"?>
<p:tagLst xmlns:p="http://schemas.openxmlformats.org/presentationml/2006/main">
  <p:tag name="KSO_WM_SLIDE_BACKGROUND_TYPE" val="navigation"/>
</p:tagLst>
</file>

<file path=ppt/tags/tag3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193369_5*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a"/>
  <p:tag name="KSO_WM_UNIT_DEC_AREA_ID" val="6ce7714df2e941f1a397f2e150fe79f7"/>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77d687c0d7b4dfda935fb0d21ca7b2f"/>
  <p:tag name="KSO_WM_SLIDE_BACKGROUND_TYPE" val="belt"/>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3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193369_3*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8"/>
  <p:tag name="KSO_WM_UNIT_DEC_AREA_ID" val="8834dc0765fd4297838c6a16f7bcc8d8"/>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9e9f9e1b5e974d1eb66b05c6838b0a02"/>
  <p:tag name="KSO_WM_SLIDE_BACKGROUND_TYPE" val="belt"/>
</p:tagLst>
</file>

<file path=ppt/tags/tag3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193369_4*i*1"/>
  <p:tag name="KSO_WM_TEMPLATE_CATEGORY" val="chip"/>
  <p:tag name="KSO_WM_TEMPLATE_INDEX" val="20193369"/>
  <p:tag name="KSO_WM_UNIT_LAYERLEVEL" val="1"/>
  <p:tag name="KSO_WM_TAG_VERSION" val="1.0"/>
  <p:tag name="KSO_WM_BEAUTIFY_FLAG" val="#wm#"/>
  <p:tag name="KSO_WM_CHIP_GROUPID" val="5f89533aa61ec3b552848325"/>
  <p:tag name="KSO_WM_CHIP_XID" val="5f89533aa61ec3b552848329"/>
  <p:tag name="KSO_WM_UNIT_DEC_AREA_ID" val="8543c4653f25405a94dcaced4485380e"/>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83cb28bf5970474a9ca530896c7933ca"/>
  <p:tag name="KSO_WM_SLIDE_BACKGROUND_TYPE" val="belt"/>
</p:tagLst>
</file>

<file path=ppt/tags/tag358.xml><?xml version="1.0" encoding="utf-8"?>
<p:tagLst xmlns:p="http://schemas.openxmlformats.org/presentationml/2006/main">
  <p:tag name="KSO_WM_SLIDE_BACKGROUND_TYPE" val="belt"/>
</p:tagLst>
</file>

<file path=ppt/tags/tag359.xml><?xml version="1.0" encoding="utf-8"?>
<p:tagLst xmlns:p="http://schemas.openxmlformats.org/presentationml/2006/main">
  <p:tag name="KSO_WM_SLIDE_BACKGROUND_TYPE" val="belt"/>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60.xml><?xml version="1.0" encoding="utf-8"?>
<p:tagLst xmlns:p="http://schemas.openxmlformats.org/presentationml/2006/main">
  <p:tag name="KSO_WM_SLIDE_BACKGROUND_TYPE" val="belt"/>
</p:tagLst>
</file>

<file path=ppt/tags/tag361.xml><?xml version="1.0" encoding="utf-8"?>
<p:tagLst xmlns:p="http://schemas.openxmlformats.org/presentationml/2006/main">
  <p:tag name="KSO_WM_SLIDE_BACKGROUND_TYPE" val="belt"/>
</p:tagLst>
</file>

<file path=ppt/tags/tag362.xml><?xml version="1.0" encoding="utf-8"?>
<p:tagLst xmlns:p="http://schemas.openxmlformats.org/presentationml/2006/main">
  <p:tag name="KSO_WM_SLIDE_BACKGROUND_TYPE" val="belt"/>
</p:tagLst>
</file>

<file path=ppt/tags/tag363.xml><?xml version="1.0" encoding="utf-8"?>
<p:tagLst xmlns:p="http://schemas.openxmlformats.org/presentationml/2006/main">
  <p:tag name="KSO_WM_TEMPLATE_CATEGORY" val="custom"/>
  <p:tag name="KSO_WM_TEMPLATE_INDEX" val="20193369"/>
</p:tagLst>
</file>

<file path=ppt/tags/tag364.xml><?xml version="1.0" encoding="utf-8"?>
<p:tagLst xmlns:p="http://schemas.openxmlformats.org/presentationml/2006/main">
  <p:tag name="KSO_WM_TEMPLATE_CATEGORY" val="custom"/>
  <p:tag name="KSO_WM_TEMPLATE_INDEX" val="20193369"/>
</p:tagLst>
</file>

<file path=ppt/tags/tag365.xml><?xml version="1.0" encoding="utf-8"?>
<p:tagLst xmlns:p="http://schemas.openxmlformats.org/presentationml/2006/main">
  <p:tag name="KSO_WM_BEAUTIFY_FLAG" val="#wm#"/>
  <p:tag name="KSO_WM_TAG_VERSION" val="1.0"/>
  <p:tag name="KSO_WM_TEMPLATE_CATEGORY" val="custom"/>
  <p:tag name="KSO_WM_TEMPLATE_INDEX" val="20193369"/>
</p:tagLst>
</file>

<file path=ppt/tags/tag366.xml><?xml version="1.0" encoding="utf-8"?>
<p:tagLst xmlns:p="http://schemas.openxmlformats.org/presentationml/2006/main">
  <p:tag name="KSO_WM_UNIT_ISCONTENTSTITLE" val="0"/>
  <p:tag name="KSO_WM_UNIT_ISNUMDGMTITLE" val="0"/>
  <p:tag name="KSO_WM_UNIT_PRESET_TEXT" val="简约通用模板"/>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2548_1*a*1"/>
  <p:tag name="KSO_WM_TEMPLATE_CATEGORY" val="custom"/>
  <p:tag name="KSO_WM_TEMPLATE_INDEX" val="20202548"/>
  <p:tag name="KSO_WM_UNIT_LAYERLEVEL" val="1"/>
  <p:tag name="KSO_WM_TAG_VERSION" val="1.0"/>
  <p:tag name="KSO_WM_BEAUTIFY_FLAG" val="#wm#"/>
</p:tagLst>
</file>

<file path=ppt/tags/tag367.xml><?xml version="1.0" encoding="utf-8"?>
<p:tagLst xmlns:p="http://schemas.openxmlformats.org/presentationml/2006/main">
  <p:tag name="KSO_WM_UNIT_ISCONTENTSTITLE" val="0"/>
  <p:tag name="KSO_WM_UNIT_ISNUMDGMTITLE" val="0"/>
  <p:tag name="KSO_WM_UNIT_PRESET_TEXT" val="单击此处添加副标题"/>
  <p:tag name="KSO_WM_UNIT_NOCLEAR" val="0"/>
  <p:tag name="KSO_WM_UNIT_VALUE" val="69"/>
  <p:tag name="KSO_WM_UNIT_HIGHLIGHT" val="0"/>
  <p:tag name="KSO_WM_UNIT_COMPATIBLE" val="0"/>
  <p:tag name="KSO_WM_UNIT_DIAGRAM_ISNUMVISUAL" val="0"/>
  <p:tag name="KSO_WM_UNIT_DIAGRAM_ISREFERUNIT" val="0"/>
  <p:tag name="KSO_WM_UNIT_TYPE" val="b"/>
  <p:tag name="KSO_WM_UNIT_INDEX" val="1"/>
  <p:tag name="KSO_WM_UNIT_ID" val="custom20202548_1*b*1"/>
  <p:tag name="KSO_WM_TEMPLATE_CATEGORY" val="custom"/>
  <p:tag name="KSO_WM_TEMPLATE_INDEX" val="20202548"/>
  <p:tag name="KSO_WM_UNIT_LAYERLEVEL" val="1"/>
  <p:tag name="KSO_WM_TAG_VERSION" val="1.0"/>
  <p:tag name="KSO_WM_BEAUTIFY_FLAG" val="#wm#"/>
</p:tagLst>
</file>

<file path=ppt/tags/tag368.xml><?xml version="1.0" encoding="utf-8"?>
<p:tagLst xmlns:p="http://schemas.openxmlformats.org/presentationml/2006/main">
  <p:tag name="KSO_WM_UNIT_ISCONTENTSTITLE" val="0"/>
  <p:tag name="KSO_WM_UNIT_ISNUMDGMTITLE" val="0"/>
  <p:tag name="KSO_WM_UNIT_PRESET_TEXT" val="汇报人姓名"/>
  <p:tag name="KSO_WM_UNIT_NOCLEAR" val="0"/>
  <p:tag name="KSO_WM_UNIT_VALUE" val="7"/>
  <p:tag name="KSO_WM_UNIT_HIGHLIGHT" val="0"/>
  <p:tag name="KSO_WM_UNIT_COMPATIBLE" val="0"/>
  <p:tag name="KSO_WM_UNIT_DIAGRAM_ISNUMVISUAL" val="0"/>
  <p:tag name="KSO_WM_UNIT_DIAGRAM_ISREFERUNIT" val="0"/>
  <p:tag name="KSO_WM_UNIT_TYPE" val="b"/>
  <p:tag name="KSO_WM_UNIT_INDEX" val="2"/>
  <p:tag name="KSO_WM_UNIT_ID" val="custom20202548_1*b*2"/>
  <p:tag name="KSO_WM_TEMPLATE_CATEGORY" val="custom"/>
  <p:tag name="KSO_WM_TEMPLATE_INDEX" val="20202548"/>
  <p:tag name="KSO_WM_UNIT_LAYERLEVEL" val="1"/>
  <p:tag name="KSO_WM_TAG_VERSION" val="1.0"/>
  <p:tag name="KSO_WM_BEAUTIFY_FLAG" val="#wm#"/>
</p:tagLst>
</file>

<file path=ppt/tags/tag369.xml><?xml version="1.0" encoding="utf-8"?>
<p:tagLst xmlns:p="http://schemas.openxmlformats.org/presentationml/2006/main">
  <p:tag name="KSO_WM_UNIT_ISCONTENTSTITLE" val="0"/>
  <p:tag name="KSO_WM_UNIT_ISNUMDGMTITLE" val="0"/>
  <p:tag name="KSO_WM_UNIT_PRESET_TEXT" val="汇报日期"/>
  <p:tag name="KSO_WM_UNIT_NOCLEAR" val="0"/>
  <p:tag name="KSO_WM_UNIT_VALUE" val="7"/>
  <p:tag name="KSO_WM_UNIT_HIGHLIGHT" val="0"/>
  <p:tag name="KSO_WM_UNIT_COMPATIBLE" val="0"/>
  <p:tag name="KSO_WM_UNIT_DIAGRAM_ISNUMVISUAL" val="0"/>
  <p:tag name="KSO_WM_UNIT_DIAGRAM_ISREFERUNIT" val="0"/>
  <p:tag name="KSO_WM_UNIT_TYPE" val="b"/>
  <p:tag name="KSO_WM_UNIT_INDEX" val="3"/>
  <p:tag name="KSO_WM_UNIT_ID" val="custom20202548_1*b*3"/>
  <p:tag name="KSO_WM_TEMPLATE_CATEGORY" val="custom"/>
  <p:tag name="KSO_WM_TEMPLATE_INDEX" val="20202548"/>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70.xml><?xml version="1.0" encoding="utf-8"?>
<p:tagLst xmlns:p="http://schemas.openxmlformats.org/presentationml/2006/main">
  <p:tag name="KSO_WM_TEMPLATE_THUMBS_INDEX" val="1、4、5、6、7、8、9、11、13、15"/>
  <p:tag name="KSO_WM_SLIDE_ID" val="custom20202548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EMPLATE_MASTER_THUMB_INDEX" val="12"/>
  <p:tag name="KSO_WM_TAG_VERSION" val="1.0"/>
  <p:tag name="KSO_WM_BEAUTIFY_FLAG" val="#wm#"/>
  <p:tag name="KSO_WM_TEMPLATE_CATEGORY" val="custom"/>
  <p:tag name="KSO_WM_TEMPLATE_INDEX" val="20202548"/>
  <p:tag name="KSO_WM_SLIDE_LAYOUT" val="a_b"/>
  <p:tag name="KSO_WM_SLIDE_LAYOUT_CNT" val="1_3"/>
</p:tagLst>
</file>

<file path=ppt/tags/tag371.xml><?xml version="1.0" encoding="utf-8"?>
<p:tagLst xmlns:p="http://schemas.openxmlformats.org/presentationml/2006/main">
  <p:tag name="KSO_WM_UNIT_ISCONTENTSTITLE" val="1"/>
  <p:tag name="KSO_WM_UNIT_ISNUMDGMTITLE" val="0"/>
  <p:tag name="KSO_WM_UNIT_PRESET_TEXT" val="目录"/>
  <p:tag name="KSO_WM_UNIT_NOCLEAR" val="0"/>
  <p:tag name="KSO_WM_UNIT_VALUE" val="2"/>
  <p:tag name="KSO_WM_UNIT_HIGHLIGHT" val="0"/>
  <p:tag name="KSO_WM_UNIT_COMPATIBLE" val="0"/>
  <p:tag name="KSO_WM_UNIT_DIAGRAM_ISNUMVISUAL" val="0"/>
  <p:tag name="KSO_WM_UNIT_DIAGRAM_ISREFERUNIT" val="0"/>
  <p:tag name="KSO_WM_UNIT_TYPE" val="a"/>
  <p:tag name="KSO_WM_UNIT_INDEX" val="1"/>
  <p:tag name="KSO_WM_UNIT_ID" val="custom20193369_4*a*1"/>
  <p:tag name="KSO_WM_TEMPLATE_CATEGORY" val="custom"/>
  <p:tag name="KSO_WM_TEMPLATE_INDEX" val="20193369"/>
  <p:tag name="KSO_WM_UNIT_LAYERLEVEL" val="1"/>
  <p:tag name="KSO_WM_TAG_VERSION" val="1.0"/>
  <p:tag name="KSO_WM_BEAUTIFY_FLAG" val="#wm#"/>
  <p:tag name="KSO_WM_CHIP_GROUPID" val="5ec7ae378193540dcf6eab6a"/>
  <p:tag name="KSO_WM_CHIP_XID" val="5ec7ae378193540dcf6eab6b"/>
  <p:tag name="KSO_WM_UNIT_DEC_AREA_ID" val="7617a547bfa44ef98fc9d62d8e7564b2"/>
  <p:tag name="KSO_WM_CHIP_FILLAREA_FILL_RULE" val="{&quot;fill_align&quot;:&quot;cm&quot;,&quot;fill_mode&quot;:&quot;adaptive&quot;,&quot;sacle_strategy&quot;:&quot;smart&quot;}"/>
  <p:tag name="KSO_WM_ASSEMBLE_CHIP_INDEX" val="6c1075b8ff0e44b59a5529f641a9c968"/>
  <p:tag name="KSO_WM_UNIT_TEXT_FILL_FORE_SCHEMECOLOR_INDEX_BRIGHTNESS" val="0"/>
  <p:tag name="KSO_WM_UNIT_TEXT_FILL_FORE_SCHEMECOLOR_INDEX" val="5"/>
  <p:tag name="KSO_WM_UNIT_TEXT_FILL_TYPE" val="1"/>
</p:tagLst>
</file>

<file path=ppt/tags/tag3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193369_4*l_i*1_1"/>
  <p:tag name="KSO_WM_TEMPLATE_CATEGORY" val="custom"/>
  <p:tag name="KSO_WM_TEMPLATE_INDEX" val="20193369"/>
  <p:tag name="KSO_WM_UNIT_LAYERLEVEL" val="1_1"/>
  <p:tag name="KSO_WM_TAG_VERSION" val="1.0"/>
  <p:tag name="KSO_WM_BEAUTIFY_FLAG" val="#wm#"/>
  <p:tag name="KSO_WM_DIAGRAM_GROUP_CODE" val="l1-1"/>
  <p:tag name="KSO_WM_UNIT_TYPE" val="l_i"/>
  <p:tag name="KSO_WM_UNIT_INDEX" val="1_1"/>
  <p:tag name="KSO_WM_CHIP_GROUPID" val="5f7087080ff15d9a40ebdc94"/>
  <p:tag name="KSO_WM_CHIP_XID" val="5f7087080ff15d9a40ebdc97"/>
  <p:tag name="KSO_WM_UNIT_DEC_AREA_ID" val="1da3abdbc3f647be8a85710cd65a99e6"/>
  <p:tag name="KSO_WM_CHIP_FILLAREA_FILL_RULE" val="{&quot;fill_align&quot;:&quot;lm&quot;,&quot;fill_mode&quot;:&quot;adaptive&quot;,&quot;sacle_strategy&quot;:&quot;stretch&quot;}"/>
  <p:tag name="KSO_WM_UNIT_DEC_SUPPORTCHANGEPIC" val="0"/>
  <p:tag name="KSO_WM_UNIT_DEC_CHANGEPICRESERVED" val="0"/>
  <p:tag name="KSO_WM_ASSEMBLE_CHIP_INDEX" val="9116d91b2748453b8ff6f455d96c0aeb"/>
  <p:tag name="KSO_WM_UNIT_LINE_FORE_SCHEMECOLOR_INDEX_BRIGHTNESS" val="0"/>
  <p:tag name="KSO_WM_UNIT_LINE_FORE_SCHEMECOLOR_INDEX" val="5"/>
  <p:tag name="KSO_WM_UNIT_LINE_FILL_TYPE" val="2"/>
  <p:tag name="KSO_WM_UNIT_USESOURCEFORMAT_APPLY" val="1"/>
</p:tagLst>
</file>

<file path=ppt/tags/tag3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193369_4*l_h_i*1_1_1"/>
  <p:tag name="KSO_WM_TEMPLATE_CATEGORY" val="custom"/>
  <p:tag name="KSO_WM_TEMPLATE_INDEX" val="20193369"/>
  <p:tag name="KSO_WM_UNIT_LAYERLEVEL" val="1_1_1"/>
  <p:tag name="KSO_WM_TAG_VERSION" val="1.0"/>
  <p:tag name="KSO_WM_BEAUTIFY_FLAG" val="#wm#"/>
  <p:tag name="KSO_WM_DIAGRAM_GROUP_CODE" val="l1-1"/>
  <p:tag name="KSO_WM_UNIT_TYPE" val="l_h_i"/>
  <p:tag name="KSO_WM_UNIT_INDEX" val="1_1_1"/>
  <p:tag name="KSO_WM_CHIP_GROUPID" val="5f7087080ff15d9a40ebdc94"/>
  <p:tag name="KSO_WM_CHIP_XID" val="5f7087080ff15d9a40ebdc97"/>
  <p:tag name="KSO_WM_UNIT_DEC_AREA_ID" val="10258b76f6524f4fb1b4291c6e21246c"/>
  <p:tag name="KSO_WM_CHIP_FILLAREA_FILL_RULE" val="{&quot;fill_align&quot;:&quot;lm&quot;,&quot;fill_mode&quot;:&quot;adaptive&quot;,&quot;sacle_strategy&quot;:&quot;stretch&quot;}"/>
  <p:tag name="KSO_WM_UNIT_DEC_SUPPORTCHANGEPIC" val="0"/>
  <p:tag name="KSO_WM_UNIT_DEC_CHANGEPICRESERVED" val="0"/>
  <p:tag name="KSO_WM_ASSEMBLE_CHIP_INDEX" val="9116d91b2748453b8ff6f455d96c0aeb"/>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4"/>
  <p:tag name="KSO_WM_UNIT_USESOURCEFORMAT_APPLY" val="1"/>
</p:tagLst>
</file>

<file path=ppt/tags/tag3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193369_4*l_h_i*1_2_1"/>
  <p:tag name="KSO_WM_TEMPLATE_CATEGORY" val="custom"/>
  <p:tag name="KSO_WM_TEMPLATE_INDEX" val="20193369"/>
  <p:tag name="KSO_WM_UNIT_LAYERLEVEL" val="1_1_1"/>
  <p:tag name="KSO_WM_TAG_VERSION" val="1.0"/>
  <p:tag name="KSO_WM_BEAUTIFY_FLAG" val="#wm#"/>
  <p:tag name="KSO_WM_DIAGRAM_GROUP_CODE" val="l1-1"/>
  <p:tag name="KSO_WM_UNIT_TYPE" val="l_h_i"/>
  <p:tag name="KSO_WM_UNIT_INDEX" val="1_2_1"/>
  <p:tag name="KSO_WM_CHIP_GROUPID" val="5f7087080ff15d9a40ebdc94"/>
  <p:tag name="KSO_WM_CHIP_XID" val="5f7087080ff15d9a40ebdc97"/>
  <p:tag name="KSO_WM_UNIT_DEC_AREA_ID" val="2a7c1be5507e423bac8b986c3b6acce0"/>
  <p:tag name="KSO_WM_CHIP_FILLAREA_FILL_RULE" val="{&quot;fill_align&quot;:&quot;lm&quot;,&quot;fill_mode&quot;:&quot;adaptive&quot;,&quot;sacle_strategy&quot;:&quot;stretch&quot;}"/>
  <p:tag name="KSO_WM_UNIT_DEC_SUPPORTCHANGEPIC" val="0"/>
  <p:tag name="KSO_WM_UNIT_DEC_CHANGEPICRESERVED" val="0"/>
  <p:tag name="KSO_WM_ASSEMBLE_CHIP_INDEX" val="9116d91b2748453b8ff6f455d96c0aeb"/>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4"/>
  <p:tag name="KSO_WM_UNIT_USESOURCEFORMAT_APPLY" val="1"/>
</p:tagLst>
</file>

<file path=ppt/tags/tag3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193369_4*l_h_i*1_3_1"/>
  <p:tag name="KSO_WM_TEMPLATE_CATEGORY" val="custom"/>
  <p:tag name="KSO_WM_TEMPLATE_INDEX" val="20193369"/>
  <p:tag name="KSO_WM_UNIT_LAYERLEVEL" val="1_1_1"/>
  <p:tag name="KSO_WM_TAG_VERSION" val="1.0"/>
  <p:tag name="KSO_WM_BEAUTIFY_FLAG" val="#wm#"/>
  <p:tag name="KSO_WM_DIAGRAM_GROUP_CODE" val="l1-1"/>
  <p:tag name="KSO_WM_UNIT_TYPE" val="l_h_i"/>
  <p:tag name="KSO_WM_UNIT_INDEX" val="1_3_1"/>
  <p:tag name="KSO_WM_CHIP_GROUPID" val="5f7087080ff15d9a40ebdc94"/>
  <p:tag name="KSO_WM_CHIP_XID" val="5f7087080ff15d9a40ebdc97"/>
  <p:tag name="KSO_WM_UNIT_DEC_AREA_ID" val="8bff9bacc27b471fa3c9be59bd7c2865"/>
  <p:tag name="KSO_WM_CHIP_FILLAREA_FILL_RULE" val="{&quot;fill_align&quot;:&quot;lm&quot;,&quot;fill_mode&quot;:&quot;adaptive&quot;,&quot;sacle_strategy&quot;:&quot;stretch&quot;}"/>
  <p:tag name="KSO_WM_UNIT_DEC_SUPPORTCHANGEPIC" val="0"/>
  <p:tag name="KSO_WM_UNIT_DEC_CHANGEPICRESERVED" val="0"/>
  <p:tag name="KSO_WM_ASSEMBLE_CHIP_INDEX" val="9116d91b2748453b8ff6f455d96c0aeb"/>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4"/>
  <p:tag name="KSO_WM_UNIT_USESOURCEFORMAT_APPLY" val="1"/>
</p:tagLst>
</file>

<file path=ppt/tags/tag3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193369_4*l_h_i*1_4_1"/>
  <p:tag name="KSO_WM_TEMPLATE_CATEGORY" val="custom"/>
  <p:tag name="KSO_WM_TEMPLATE_INDEX" val="20193369"/>
  <p:tag name="KSO_WM_UNIT_LAYERLEVEL" val="1_1_1"/>
  <p:tag name="KSO_WM_TAG_VERSION" val="1.0"/>
  <p:tag name="KSO_WM_BEAUTIFY_FLAG" val="#wm#"/>
  <p:tag name="KSO_WM_DIAGRAM_GROUP_CODE" val="l1-1"/>
  <p:tag name="KSO_WM_UNIT_TYPE" val="l_h_i"/>
  <p:tag name="KSO_WM_UNIT_INDEX" val="1_4_1"/>
  <p:tag name="KSO_WM_CHIP_GROUPID" val="5f7087080ff15d9a40ebdc94"/>
  <p:tag name="KSO_WM_CHIP_XID" val="5f7087080ff15d9a40ebdc97"/>
  <p:tag name="KSO_WM_UNIT_DEC_AREA_ID" val="8e66466dac3042cd8c2ee1dbe0cd19e7"/>
  <p:tag name="KSO_WM_CHIP_FILLAREA_FILL_RULE" val="{&quot;fill_align&quot;:&quot;lm&quot;,&quot;fill_mode&quot;:&quot;adaptive&quot;,&quot;sacle_strategy&quot;:&quot;stretch&quot;}"/>
  <p:tag name="KSO_WM_UNIT_DEC_SUPPORTCHANGEPIC" val="0"/>
  <p:tag name="KSO_WM_UNIT_DEC_CHANGEPICRESERVED" val="0"/>
  <p:tag name="KSO_WM_ASSEMBLE_CHIP_INDEX" val="9116d91b2748453b8ff6f455d96c0aeb"/>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4"/>
  <p:tag name="KSO_WM_UNIT_USESOURCEFORMAT_APPLY" val="1"/>
</p:tagLst>
</file>

<file path=ppt/tags/tag3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193369_4*l_h_i*1_1_2"/>
  <p:tag name="KSO_WM_TEMPLATE_CATEGORY" val="custom"/>
  <p:tag name="KSO_WM_TEMPLATE_INDEX" val="20193369"/>
  <p:tag name="KSO_WM_UNIT_LAYERLEVEL" val="1_1_1"/>
  <p:tag name="KSO_WM_TAG_VERSION" val="1.0"/>
  <p:tag name="KSO_WM_BEAUTIFY_FLAG" val="#wm#"/>
  <p:tag name="KSO_WM_DIAGRAM_GROUP_CODE" val="l1-1"/>
  <p:tag name="KSO_WM_UNIT_SUBTYPE" val="d"/>
  <p:tag name="KSO_WM_UNIT_TYPE" val="l_h_i"/>
  <p:tag name="KSO_WM_UNIT_INDEX" val="1_1_2"/>
  <p:tag name="KSO_WM_CHIP_GROUPID" val="5f7087080ff15d9a40ebdc94"/>
  <p:tag name="KSO_WM_CHIP_XID" val="5f7087080ff15d9a40ebdc97"/>
  <p:tag name="KSO_WM_UNIT_DEC_AREA_ID" val="2de046598f7946328ed40383a8a27580"/>
  <p:tag name="KSO_WM_CHIP_FILLAREA_FILL_RULE" val="{&quot;fill_align&quot;:&quot;lm&quot;,&quot;fill_mode&quot;:&quot;adaptive&quot;,&quot;sacle_strategy&quot;:&quot;stretch&quot;}"/>
  <p:tag name="KSO_WM_UNIT_DEC_SUPPORTCHANGEPIC" val="0"/>
  <p:tag name="KSO_WM_UNIT_DEC_CHANGEPICRESERVED" val="0"/>
  <p:tag name="KSO_WM_ASSEMBLE_CHIP_INDEX" val="9116d91b2748453b8ff6f455d96c0aeb"/>
  <p:tag name="KSO_WM_UNIT_TEXT_FILL_FORE_SCHEMECOLOR_INDEX_BRIGHTNESS" val="0"/>
  <p:tag name="KSO_WM_UNIT_TEXT_FILL_FORE_SCHEMECOLOR_INDEX" val="14"/>
  <p:tag name="KSO_WM_UNIT_TEXT_FILL_TYPE" val="1"/>
  <p:tag name="KSO_WM_UNIT_VALUE" val="1"/>
  <p:tag name="KSO_WM_UNIT_USESOURCEFORMAT_APPLY" val="1"/>
</p:tagLst>
</file>

<file path=ppt/tags/tag3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193369_4*l_h_i*1_2_2"/>
  <p:tag name="KSO_WM_TEMPLATE_CATEGORY" val="custom"/>
  <p:tag name="KSO_WM_TEMPLATE_INDEX" val="20193369"/>
  <p:tag name="KSO_WM_UNIT_LAYERLEVEL" val="1_1_1"/>
  <p:tag name="KSO_WM_TAG_VERSION" val="1.0"/>
  <p:tag name="KSO_WM_BEAUTIFY_FLAG" val="#wm#"/>
  <p:tag name="KSO_WM_DIAGRAM_GROUP_CODE" val="l1-1"/>
  <p:tag name="KSO_WM_UNIT_SUBTYPE" val="d"/>
  <p:tag name="KSO_WM_UNIT_TYPE" val="l_h_i"/>
  <p:tag name="KSO_WM_UNIT_INDEX" val="1_2_2"/>
  <p:tag name="KSO_WM_CHIP_GROUPID" val="5f7087080ff15d9a40ebdc94"/>
  <p:tag name="KSO_WM_CHIP_XID" val="5f7087080ff15d9a40ebdc97"/>
  <p:tag name="KSO_WM_UNIT_DEC_AREA_ID" val="e9432129771a4c8e91783d983749b962"/>
  <p:tag name="KSO_WM_CHIP_FILLAREA_FILL_RULE" val="{&quot;fill_align&quot;:&quot;lm&quot;,&quot;fill_mode&quot;:&quot;adaptive&quot;,&quot;sacle_strategy&quot;:&quot;stretch&quot;}"/>
  <p:tag name="KSO_WM_UNIT_DEC_SUPPORTCHANGEPIC" val="0"/>
  <p:tag name="KSO_WM_UNIT_DEC_CHANGEPICRESERVED" val="0"/>
  <p:tag name="KSO_WM_ASSEMBLE_CHIP_INDEX" val="9116d91b2748453b8ff6f455d96c0aeb"/>
  <p:tag name="KSO_WM_UNIT_TEXT_FILL_FORE_SCHEMECOLOR_INDEX_BRIGHTNESS" val="0"/>
  <p:tag name="KSO_WM_UNIT_TEXT_FILL_FORE_SCHEMECOLOR_INDEX" val="14"/>
  <p:tag name="KSO_WM_UNIT_TEXT_FILL_TYPE" val="1"/>
  <p:tag name="KSO_WM_UNIT_VALUE" val="1"/>
  <p:tag name="KSO_WM_UNIT_USESOURCEFORMAT_APPLY" val="1"/>
</p:tagLst>
</file>

<file path=ppt/tags/tag3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193369_4*l_h_i*1_3_2"/>
  <p:tag name="KSO_WM_TEMPLATE_CATEGORY" val="custom"/>
  <p:tag name="KSO_WM_TEMPLATE_INDEX" val="20193369"/>
  <p:tag name="KSO_WM_UNIT_LAYERLEVEL" val="1_1_1"/>
  <p:tag name="KSO_WM_TAG_VERSION" val="1.0"/>
  <p:tag name="KSO_WM_BEAUTIFY_FLAG" val="#wm#"/>
  <p:tag name="KSO_WM_DIAGRAM_GROUP_CODE" val="l1-1"/>
  <p:tag name="KSO_WM_UNIT_SUBTYPE" val="d"/>
  <p:tag name="KSO_WM_UNIT_TYPE" val="l_h_i"/>
  <p:tag name="KSO_WM_UNIT_INDEX" val="1_3_2"/>
  <p:tag name="KSO_WM_CHIP_GROUPID" val="5f7087080ff15d9a40ebdc94"/>
  <p:tag name="KSO_WM_CHIP_XID" val="5f7087080ff15d9a40ebdc97"/>
  <p:tag name="KSO_WM_UNIT_DEC_AREA_ID" val="40129e990ff14e1cb7c0035495b19617"/>
  <p:tag name="KSO_WM_CHIP_FILLAREA_FILL_RULE" val="{&quot;fill_align&quot;:&quot;lm&quot;,&quot;fill_mode&quot;:&quot;adaptive&quot;,&quot;sacle_strategy&quot;:&quot;stretch&quot;}"/>
  <p:tag name="KSO_WM_UNIT_DEC_SUPPORTCHANGEPIC" val="0"/>
  <p:tag name="KSO_WM_UNIT_DEC_CHANGEPICRESERVED" val="0"/>
  <p:tag name="KSO_WM_ASSEMBLE_CHIP_INDEX" val="9116d91b2748453b8ff6f455d96c0aeb"/>
  <p:tag name="KSO_WM_UNIT_TEXT_FILL_FORE_SCHEMECOLOR_INDEX_BRIGHTNESS" val="0"/>
  <p:tag name="KSO_WM_UNIT_TEXT_FILL_FORE_SCHEMECOLOR_INDEX" val="14"/>
  <p:tag name="KSO_WM_UNIT_TEXT_FILL_TYPE" val="1"/>
  <p:tag name="KSO_WM_UNIT_VALUE" val="1"/>
  <p:tag name="KSO_WM_UNIT_USESOURCEFORMAT_APPLY" val="1"/>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193369_4*l_h_i*1_4_2"/>
  <p:tag name="KSO_WM_TEMPLATE_CATEGORY" val="custom"/>
  <p:tag name="KSO_WM_TEMPLATE_INDEX" val="20193369"/>
  <p:tag name="KSO_WM_UNIT_LAYERLEVEL" val="1_1_1"/>
  <p:tag name="KSO_WM_TAG_VERSION" val="1.0"/>
  <p:tag name="KSO_WM_BEAUTIFY_FLAG" val="#wm#"/>
  <p:tag name="KSO_WM_DIAGRAM_GROUP_CODE" val="l1-1"/>
  <p:tag name="KSO_WM_UNIT_SUBTYPE" val="d"/>
  <p:tag name="KSO_WM_UNIT_TYPE" val="l_h_i"/>
  <p:tag name="KSO_WM_UNIT_INDEX" val="1_4_2"/>
  <p:tag name="KSO_WM_CHIP_GROUPID" val="5f7087080ff15d9a40ebdc94"/>
  <p:tag name="KSO_WM_CHIP_XID" val="5f7087080ff15d9a40ebdc97"/>
  <p:tag name="KSO_WM_UNIT_DEC_AREA_ID" val="9d42cd1ff07e4d128bc524bff481b8eb"/>
  <p:tag name="KSO_WM_CHIP_FILLAREA_FILL_RULE" val="{&quot;fill_align&quot;:&quot;lm&quot;,&quot;fill_mode&quot;:&quot;adaptive&quot;,&quot;sacle_strategy&quot;:&quot;stretch&quot;}"/>
  <p:tag name="KSO_WM_UNIT_DEC_SUPPORTCHANGEPIC" val="0"/>
  <p:tag name="KSO_WM_UNIT_DEC_CHANGEPICRESERVED" val="0"/>
  <p:tag name="KSO_WM_ASSEMBLE_CHIP_INDEX" val="9116d91b2748453b8ff6f455d96c0aeb"/>
  <p:tag name="KSO_WM_UNIT_TEXT_FILL_FORE_SCHEMECOLOR_INDEX_BRIGHTNESS" val="0"/>
  <p:tag name="KSO_WM_UNIT_TEXT_FILL_FORE_SCHEMECOLOR_INDEX" val="14"/>
  <p:tag name="KSO_WM_UNIT_TEXT_FILL_TYPE" val="1"/>
  <p:tag name="KSO_WM_UNIT_VALUE" val="1"/>
  <p:tag name="KSO_WM_UNIT_USESOURCEFORMAT_APPLY" val="1"/>
</p:tagLst>
</file>

<file path=ppt/tags/tag3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193369_4*l_h_f*1_1_1"/>
  <p:tag name="KSO_WM_TEMPLATE_CATEGORY" val="custom"/>
  <p:tag name="KSO_WM_TEMPLATE_INDEX" val="20193369"/>
  <p:tag name="KSO_WM_UNIT_LAYERLEVEL" val="1_1_1"/>
  <p:tag name="KSO_WM_TAG_VERSION" val="1.0"/>
  <p:tag name="KSO_WM_BEAUTIFY_FLAG" val="#wm#"/>
  <p:tag name="KSO_WM_UNIT_SUBTYPE" val="a"/>
  <p:tag name="KSO_WM_UNIT_NOCLEAR" val="0"/>
  <p:tag name="KSO_WM_DIAGRAM_GROUP_CODE" val="l1-1"/>
  <p:tag name="KSO_WM_UNIT_TYPE" val="l_h_f"/>
  <p:tag name="KSO_WM_UNIT_INDEX" val="1_1_1"/>
  <p:tag name="KSO_WM_UNIT_PRESET_TEXT" val="在此输入你想要阐述的观点。"/>
  <p:tag name="KSO_WM_UNIT_VALUE" val="16"/>
  <p:tag name="KSO_WM_CHIP_GROUPID" val="5f7087080ff15d9a40ebdc94"/>
  <p:tag name="KSO_WM_CHIP_XID" val="5f7087080ff15d9a40ebdc97"/>
  <p:tag name="KSO_WM_UNIT_DEC_AREA_ID" val="c8b82037dcdc42c3935397d0d9a0768a"/>
  <p:tag name="KSO_WM_CHIP_FILLAREA_FILL_RULE" val="{&quot;fill_align&quot;:&quot;lm&quot;,&quot;fill_mode&quot;:&quot;adaptive&quot;,&quot;sacle_strategy&quot;:&quot;stretch&quot;}"/>
  <p:tag name="KSO_WM_ASSEMBLE_CHIP_INDEX" val="9116d91b2748453b8ff6f455d96c0aeb"/>
  <p:tag name="KSO_WM_UNIT_TEXT_FILL_FORE_SCHEMECOLOR_INDEX_BRIGHTNESS" val="0.25"/>
  <p:tag name="KSO_WM_UNIT_TEXT_FILL_FORE_SCHEMECOLOR_INDEX" val="13"/>
  <p:tag name="KSO_WM_UNIT_TEXT_FILL_TYPE" val="1"/>
  <p:tag name="KSO_WM_UNIT_USESOURCEFORMAT_APPLY" val="1"/>
</p:tagLst>
</file>

<file path=ppt/tags/tag3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193369_4*l_h_f*1_2_1"/>
  <p:tag name="KSO_WM_TEMPLATE_CATEGORY" val="custom"/>
  <p:tag name="KSO_WM_TEMPLATE_INDEX" val="20193369"/>
  <p:tag name="KSO_WM_UNIT_LAYERLEVEL" val="1_1_1"/>
  <p:tag name="KSO_WM_TAG_VERSION" val="1.0"/>
  <p:tag name="KSO_WM_BEAUTIFY_FLAG" val="#wm#"/>
  <p:tag name="KSO_WM_UNIT_SUBTYPE" val="a"/>
  <p:tag name="KSO_WM_UNIT_NOCLEAR" val="0"/>
  <p:tag name="KSO_WM_DIAGRAM_GROUP_CODE" val="l1-1"/>
  <p:tag name="KSO_WM_UNIT_TYPE" val="l_h_f"/>
  <p:tag name="KSO_WM_UNIT_INDEX" val="1_2_1"/>
  <p:tag name="KSO_WM_UNIT_PRESET_TEXT" val="在此输入你想要阐述的观点。"/>
  <p:tag name="KSO_WM_UNIT_VALUE" val="16"/>
  <p:tag name="KSO_WM_CHIP_GROUPID" val="5f7087080ff15d9a40ebdc94"/>
  <p:tag name="KSO_WM_CHIP_XID" val="5f7087080ff15d9a40ebdc97"/>
  <p:tag name="KSO_WM_UNIT_DEC_AREA_ID" val="260c5681bcfa4a96be99dba70d6dbd74"/>
  <p:tag name="KSO_WM_CHIP_FILLAREA_FILL_RULE" val="{&quot;fill_align&quot;:&quot;lm&quot;,&quot;fill_mode&quot;:&quot;adaptive&quot;,&quot;sacle_strategy&quot;:&quot;stretch&quot;}"/>
  <p:tag name="KSO_WM_ASSEMBLE_CHIP_INDEX" val="9116d91b2748453b8ff6f455d96c0aeb"/>
  <p:tag name="KSO_WM_UNIT_TEXT_FILL_FORE_SCHEMECOLOR_INDEX_BRIGHTNESS" val="0.25"/>
  <p:tag name="KSO_WM_UNIT_TEXT_FILL_FORE_SCHEMECOLOR_INDEX" val="13"/>
  <p:tag name="KSO_WM_UNIT_TEXT_FILL_TYPE" val="1"/>
  <p:tag name="KSO_WM_UNIT_USESOURCEFORMAT_APPLY" val="1"/>
</p:tagLst>
</file>

<file path=ppt/tags/tag3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193369_4*l_h_f*1_3_1"/>
  <p:tag name="KSO_WM_TEMPLATE_CATEGORY" val="custom"/>
  <p:tag name="KSO_WM_TEMPLATE_INDEX" val="20193369"/>
  <p:tag name="KSO_WM_UNIT_LAYERLEVEL" val="1_1_1"/>
  <p:tag name="KSO_WM_TAG_VERSION" val="1.0"/>
  <p:tag name="KSO_WM_BEAUTIFY_FLAG" val="#wm#"/>
  <p:tag name="KSO_WM_UNIT_SUBTYPE" val="a"/>
  <p:tag name="KSO_WM_UNIT_NOCLEAR" val="0"/>
  <p:tag name="KSO_WM_DIAGRAM_GROUP_CODE" val="l1-1"/>
  <p:tag name="KSO_WM_UNIT_TYPE" val="l_h_f"/>
  <p:tag name="KSO_WM_UNIT_INDEX" val="1_3_1"/>
  <p:tag name="KSO_WM_UNIT_PRESET_TEXT" val="在此输入你想要阐述的观点。"/>
  <p:tag name="KSO_WM_UNIT_VALUE" val="16"/>
  <p:tag name="KSO_WM_CHIP_GROUPID" val="5f7087080ff15d9a40ebdc94"/>
  <p:tag name="KSO_WM_CHIP_XID" val="5f7087080ff15d9a40ebdc97"/>
  <p:tag name="KSO_WM_UNIT_DEC_AREA_ID" val="a5005459415443cbbb0018f180a40cd0"/>
  <p:tag name="KSO_WM_CHIP_FILLAREA_FILL_RULE" val="{&quot;fill_align&quot;:&quot;lm&quot;,&quot;fill_mode&quot;:&quot;adaptive&quot;,&quot;sacle_strategy&quot;:&quot;stretch&quot;}"/>
  <p:tag name="KSO_WM_ASSEMBLE_CHIP_INDEX" val="9116d91b2748453b8ff6f455d96c0aeb"/>
  <p:tag name="KSO_WM_UNIT_TEXT_FILL_FORE_SCHEMECOLOR_INDEX_BRIGHTNESS" val="0.25"/>
  <p:tag name="KSO_WM_UNIT_TEXT_FILL_FORE_SCHEMECOLOR_INDEX" val="13"/>
  <p:tag name="KSO_WM_UNIT_TEXT_FILL_TYPE" val="1"/>
  <p:tag name="KSO_WM_UNIT_USESOURCEFORMAT_APPLY" val="1"/>
</p:tagLst>
</file>

<file path=ppt/tags/tag3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193369_4*l_h_f*1_4_1"/>
  <p:tag name="KSO_WM_TEMPLATE_CATEGORY" val="custom"/>
  <p:tag name="KSO_WM_TEMPLATE_INDEX" val="20193369"/>
  <p:tag name="KSO_WM_UNIT_LAYERLEVEL" val="1_1_1"/>
  <p:tag name="KSO_WM_TAG_VERSION" val="1.0"/>
  <p:tag name="KSO_WM_BEAUTIFY_FLAG" val="#wm#"/>
  <p:tag name="KSO_WM_UNIT_SUBTYPE" val="a"/>
  <p:tag name="KSO_WM_UNIT_NOCLEAR" val="0"/>
  <p:tag name="KSO_WM_DIAGRAM_GROUP_CODE" val="l1-1"/>
  <p:tag name="KSO_WM_UNIT_TYPE" val="l_h_f"/>
  <p:tag name="KSO_WM_UNIT_INDEX" val="1_4_1"/>
  <p:tag name="KSO_WM_UNIT_PRESET_TEXT" val="在此输入你想要阐述的观点。"/>
  <p:tag name="KSO_WM_UNIT_VALUE" val="16"/>
  <p:tag name="KSO_WM_CHIP_GROUPID" val="5f7087080ff15d9a40ebdc94"/>
  <p:tag name="KSO_WM_CHIP_XID" val="5f7087080ff15d9a40ebdc97"/>
  <p:tag name="KSO_WM_UNIT_DEC_AREA_ID" val="ad1cce667ee646bd99fe561de462f564"/>
  <p:tag name="KSO_WM_CHIP_FILLAREA_FILL_RULE" val="{&quot;fill_align&quot;:&quot;lm&quot;,&quot;fill_mode&quot;:&quot;adaptive&quot;,&quot;sacle_strategy&quot;:&quot;stretch&quot;}"/>
  <p:tag name="KSO_WM_ASSEMBLE_CHIP_INDEX" val="9116d91b2748453b8ff6f455d96c0aeb"/>
  <p:tag name="KSO_WM_UNIT_TEXT_FILL_FORE_SCHEMECOLOR_INDEX_BRIGHTNESS" val="0.25"/>
  <p:tag name="KSO_WM_UNIT_TEXT_FILL_FORE_SCHEMECOLOR_INDEX" val="13"/>
  <p:tag name="KSO_WM_UNIT_TEXT_FILL_TYPE" val="1"/>
  <p:tag name="KSO_WM_UNIT_USESOURCEFORMAT_APPLY" val="1"/>
</p:tagLst>
</file>

<file path=ppt/tags/tag385.xml><?xml version="1.0" encoding="utf-8"?>
<p:tagLst xmlns:p="http://schemas.openxmlformats.org/presentationml/2006/main">
  <p:tag name="KSO_WM_CHIP_INFOS" val="{&quot;layout_type&quot;:&quot;forleft1&quot;,&quot;slide_type&quot;:[&quot;contents&quot;],&quot;aspect_ratio&quot;:&quot;16:9&quot;}"/>
  <p:tag name="KSO_WM_CHIP_XID" val="5ebe041a0ac41c4a0a525586"/>
  <p:tag name="KSO_WM_CHIP_FILLPROP" val="[[{&quot;fill_id&quot;:&quot;d79d01ab9c5b48b2b2cbf77aa60cbef5&quot;,&quot;fill_align&quot;:&quot;lm&quot;,&quot;text_align&quot;:&quot;lm&quot;,&quot;text_direction&quot;:&quot;horizontal&quot;,&quot;chip_types&quot;:[&quot;catalogtitle&quot;]},{&quot;fill_id&quot;:&quot;a69f4e6202b0487186f701e832e75495&quot;,&quot;fill_align&quot;:&quot;lm&quot;,&quot;text_align&quot;:&quot;lm&quot;,&quot;text_direction&quot;:&quot;horizontal&quot;,&quot;chip_types&quot;:[&quot;diagram&quot;]}],[{&quot;fill_id&quot;:&quot;d79d01ab9c5b48b2b2cbf77aa60cbef5&quot;,&quot;fill_align&quot;:&quot;cm&quot;,&quot;text_align&quot;:&quot;cm&quot;,&quot;text_direction&quot;:&quot;horizontal&quot;,&quot;chip_types&quot;:[&quot;catalogtitle&quot;]},{&quot;fill_id&quot;:&quot;a69f4e6202b0487186f701e832e75495&quot;,&quot;fill_align&quot;:&quot;lm&quot;,&quot;text_align&quot;:&quot;lm&quot;,&quot;text_direction&quot;:&quot;horizontal&quot;,&quot;chip_types&quot;:[&quot;diagram&quot;]}],[{&quot;fill_id&quot;:&quot;d79d01ab9c5b48b2b2cbf77aa60cbef5&quot;,&quot;fill_align&quot;:&quot;cm&quot;,&quot;text_align&quot;:&quot;cm&quot;,&quot;text_direction&quot;:&quot;horizontal&quot;,&quot;chip_types&quot;:[&quot;catalogtitle&quot;]},{&quot;fill_id&quot;:&quot;a69f4e6202b0487186f701e832e75495&quot;,&quot;fill_align&quot;:&quot;cm&quot;,&quot;text_align&quot;:&quot;lm&quot;,&quot;text_direction&quot;:&quot;horizontal&quot;,&quot;chip_types&quot;:[&quot;diagram&quot;]}]]"/>
  <p:tag name="KSO_WM_SLIDE_ID" val="custom20193369_4"/>
  <p:tag name="KSO_WM_TEMPLATE_SUBCATEGORY" val="21"/>
  <p:tag name="KSO_WM_TEMPLATE_MASTER_TYPE" val="1"/>
  <p:tag name="KSO_WM_TEMPLATE_COLOR_TYPE" val="1"/>
  <p:tag name="KSO_WM_SLIDE_TYPE" val="contents"/>
  <p:tag name="KSO_WM_SLIDE_SUBTYPE" val="diag"/>
  <p:tag name="KSO_WM_SLIDE_ITEM_CNT" val="4"/>
  <p:tag name="KSO_WM_SLIDE_INDEX" val="4"/>
  <p:tag name="KSO_WM_SLIDE_SIZE" val="396*384"/>
  <p:tag name="KSO_WM_SLIDE_POSITION" val="122*36"/>
  <p:tag name="KSO_WM_TAG_VERSION" val="1.0"/>
  <p:tag name="KSO_WM_BEAUTIFY_FLAG" val="#wm#"/>
  <p:tag name="KSO_WM_TEMPLATE_CATEGORY" val="custom"/>
  <p:tag name="KSO_WM_TEMPLATE_INDEX" val="20193369"/>
  <p:tag name="KSO_WM_SLIDE_LAYOUT" val="a_l"/>
  <p:tag name="KSO_WM_SLIDE_LAYOUT_CNT" val="1_1"/>
  <p:tag name="KSO_WM_SLIDE_RATIO" val="1.777778"/>
  <p:tag name="KSO_WM_CHIP_GROUPID" val="5ebf6661ddc3daf3fef3f760"/>
  <p:tag name="KSO_WM_SLIDE_BK_DARK_LIGHT" val="2"/>
  <p:tag name="KSO_WM_SLIDE_BACKGROUND_TYPE" val="general"/>
  <p:tag name="KSO_WM_DIAGRAM_GROUP_CODE" val="l1-1"/>
  <p:tag name="KSO_WM_SLIDE_DIAGTYPE" val="l"/>
  <p:tag name="KSO_WM_SLIDE_SUPPORT_FEATURE_TYPE" val="0"/>
  <p:tag name="KSO_WM_TEMPLATE_ASSEMBLE_XID" val="5fc707002574a1ee74b6d7de"/>
  <p:tag name="KSO_WM_TEMPLATE_ASSEMBLE_GROUPID" val="5f89533aa61ec3b552848325"/>
</p:tagLst>
</file>

<file path=ppt/tags/tag3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3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3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3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3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3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3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3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3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396.xml><?xml version="1.0" encoding="utf-8"?>
<p:tagLst xmlns:p="http://schemas.openxmlformats.org/presentationml/2006/main">
  <p:tag name="KSO_WM_UNIT_TEXT_PART_ID_V2" val="d-2-2"/>
  <p:tag name="KSO_WM_UNIT_PRESET_TEXT" val="单击此处添加小标题:&#13;点击此处添加正文，文字是您思想的提炼，为了最终呈现发布的良好效果。请言简意赅的阐。&#13;并根据需要酌情增减文字。即便信息错综复杂，需要用更多的文字来表述。&#13;请您尽可能提炼思想的精髓。恰如其分的表达观点，往往事半功倍。"/>
  <p:tag name="KSO_WM_UNIT_NOCLEAR" val="1"/>
  <p:tag name="KSO_WM_UNIT_VALUE" val="182"/>
  <p:tag name="KSO_WM_UNIT_HIGHLIGHT" val="0"/>
  <p:tag name="KSO_WM_UNIT_COMPATIBLE" val="0"/>
  <p:tag name="KSO_WM_UNIT_DIAGRAM_ISNUMVISUAL" val="0"/>
  <p:tag name="KSO_WM_UNIT_DIAGRAM_ISREFERUNIT" val="0"/>
  <p:tag name="KSO_WM_UNIT_TYPE" val="f"/>
  <p:tag name="KSO_WM_UNIT_INDEX" val="1"/>
  <p:tag name="KSO_WM_UNIT_ID" val="diagram20194814_1*f*1"/>
  <p:tag name="KSO_WM_TEMPLATE_CATEGORY" val="diagram"/>
  <p:tag name="KSO_WM_TEMPLATE_INDEX" val="20194814"/>
  <p:tag name="KSO_WM_UNIT_LAYERLEVEL" val="1"/>
  <p:tag name="KSO_WM_TAG_VERSION" val="1.0"/>
  <p:tag name="KSO_WM_BEAUTIFY_FLAG" val="#wm#"/>
  <p:tag name="KSO_WM_UNIT_COLOR_SCHEME_SHAPE_ID" val="2"/>
  <p:tag name="KSO_WM_UNIT_COLOR_SCHEME_PARENT_PAGE" val="0_1"/>
</p:tagLst>
</file>

<file path=ppt/tags/tag397.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3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3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00.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Lst>
</file>

<file path=ppt/tags/tag4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4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4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4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4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4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4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4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4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411.xml><?xml version="1.0" encoding="utf-8"?>
<p:tagLst xmlns:p="http://schemas.openxmlformats.org/presentationml/2006/main">
  <p:tag name="KSO_WM_UNIT_TEXT_PART_ID_V2" val="d-2-2"/>
  <p:tag name="KSO_WM_UNIT_PRESET_TEXT" val="单击此处添加小标题:&#13;点击此处添加正文，文字是您思想的提炼，为了最终呈现发布的良好效果。请言简意赅的阐。&#13;并根据需要酌情增减文字。即便信息错综复杂，需要用更多的文字来表述。&#13;请您尽可能提炼思想的精髓。恰如其分的表达观点，往往事半功倍。"/>
  <p:tag name="KSO_WM_UNIT_NOCLEAR" val="1"/>
  <p:tag name="KSO_WM_UNIT_VALUE" val="182"/>
  <p:tag name="KSO_WM_UNIT_HIGHLIGHT" val="0"/>
  <p:tag name="KSO_WM_UNIT_COMPATIBLE" val="0"/>
  <p:tag name="KSO_WM_UNIT_DIAGRAM_ISNUMVISUAL" val="0"/>
  <p:tag name="KSO_WM_UNIT_DIAGRAM_ISREFERUNIT" val="0"/>
  <p:tag name="KSO_WM_UNIT_TYPE" val="f"/>
  <p:tag name="KSO_WM_UNIT_INDEX" val="1"/>
  <p:tag name="KSO_WM_UNIT_ID" val="diagram20194814_1*f*1"/>
  <p:tag name="KSO_WM_TEMPLATE_CATEGORY" val="diagram"/>
  <p:tag name="KSO_WM_TEMPLATE_INDEX" val="20194814"/>
  <p:tag name="KSO_WM_UNIT_LAYERLEVEL" val="1"/>
  <p:tag name="KSO_WM_TAG_VERSION" val="1.0"/>
  <p:tag name="KSO_WM_BEAUTIFY_FLAG" val="#wm#"/>
  <p:tag name="KSO_WM_UNIT_COLOR_SCHEME_SHAPE_ID" val="2"/>
  <p:tag name="KSO_WM_UNIT_COLOR_SCHEME_PARENT_PAGE" val="0_1"/>
</p:tagLst>
</file>

<file path=ppt/tags/tag412.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4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4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415.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Lst>
</file>

<file path=ppt/tags/tag4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4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4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4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4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4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4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4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4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426.xml><?xml version="1.0" encoding="utf-8"?>
<p:tagLst xmlns:p="http://schemas.openxmlformats.org/presentationml/2006/main">
  <p:tag name="KSO_WM_UNIT_TEXT_PART_ID_V2" val="d-2-2"/>
  <p:tag name="KSO_WM_UNIT_PRESET_TEXT" val="单击此处添加小标题:&#13;点击此处添加正文，文字是您思想的提炼，为了最终呈现发布的良好效果。请言简意赅的阐。&#13;并根据需要酌情增减文字。即便信息错综复杂，需要用更多的文字来表述。&#13;请您尽可能提炼思想的精髓。恰如其分的表达观点，往往事半功倍。"/>
  <p:tag name="KSO_WM_UNIT_NOCLEAR" val="1"/>
  <p:tag name="KSO_WM_UNIT_VALUE" val="182"/>
  <p:tag name="KSO_WM_UNIT_HIGHLIGHT" val="0"/>
  <p:tag name="KSO_WM_UNIT_COMPATIBLE" val="0"/>
  <p:tag name="KSO_WM_UNIT_DIAGRAM_ISNUMVISUAL" val="0"/>
  <p:tag name="KSO_WM_UNIT_DIAGRAM_ISREFERUNIT" val="0"/>
  <p:tag name="KSO_WM_UNIT_TYPE" val="f"/>
  <p:tag name="KSO_WM_UNIT_INDEX" val="1"/>
  <p:tag name="KSO_WM_UNIT_ID" val="diagram20194814_1*f*1"/>
  <p:tag name="KSO_WM_TEMPLATE_CATEGORY" val="diagram"/>
  <p:tag name="KSO_WM_TEMPLATE_INDEX" val="20194814"/>
  <p:tag name="KSO_WM_UNIT_LAYERLEVEL" val="1"/>
  <p:tag name="KSO_WM_TAG_VERSION" val="1.0"/>
  <p:tag name="KSO_WM_BEAUTIFY_FLAG" val="#wm#"/>
  <p:tag name="KSO_WM_UNIT_COLOR_SCHEME_SHAPE_ID" val="2"/>
  <p:tag name="KSO_WM_UNIT_COLOR_SCHEME_PARENT_PAGE" val="0_1"/>
</p:tagLst>
</file>

<file path=ppt/tags/tag427.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4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4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30.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Lst>
</file>

<file path=ppt/tags/tag4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4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4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4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4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4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4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4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4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441.xml><?xml version="1.0" encoding="utf-8"?>
<p:tagLst xmlns:p="http://schemas.openxmlformats.org/presentationml/2006/main">
  <p:tag name="KSO_WM_UNIT_TEXT_PART_ID_V2" val="d-2-2"/>
  <p:tag name="KSO_WM_UNIT_PRESET_TEXT" val="单击此处添加小标题:&#13;点击此处添加正文，文字是您思想的提炼，为了最终呈现发布的良好效果。请言简意赅的阐。&#13;并根据需要酌情增减文字。即便信息错综复杂，需要用更多的文字来表述。&#13;请您尽可能提炼思想的精髓。恰如其分的表达观点，往往事半功倍。"/>
  <p:tag name="KSO_WM_UNIT_NOCLEAR" val="1"/>
  <p:tag name="KSO_WM_UNIT_VALUE" val="182"/>
  <p:tag name="KSO_WM_UNIT_HIGHLIGHT" val="0"/>
  <p:tag name="KSO_WM_UNIT_COMPATIBLE" val="0"/>
  <p:tag name="KSO_WM_UNIT_DIAGRAM_ISNUMVISUAL" val="0"/>
  <p:tag name="KSO_WM_UNIT_DIAGRAM_ISREFERUNIT" val="0"/>
  <p:tag name="KSO_WM_UNIT_TYPE" val="f"/>
  <p:tag name="KSO_WM_UNIT_INDEX" val="1"/>
  <p:tag name="KSO_WM_UNIT_ID" val="diagram20194814_1*f*1"/>
  <p:tag name="KSO_WM_TEMPLATE_CATEGORY" val="diagram"/>
  <p:tag name="KSO_WM_TEMPLATE_INDEX" val="20194814"/>
  <p:tag name="KSO_WM_UNIT_LAYERLEVEL" val="1"/>
  <p:tag name="KSO_WM_TAG_VERSION" val="1.0"/>
  <p:tag name="KSO_WM_BEAUTIFY_FLAG" val="#wm#"/>
  <p:tag name="KSO_WM_UNIT_COLOR_SCHEME_SHAPE_ID" val="2"/>
  <p:tag name="KSO_WM_UNIT_COLOR_SCHEME_PARENT_PAGE" val="0_1"/>
</p:tagLst>
</file>

<file path=ppt/tags/tag442.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4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4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445.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Lst>
</file>

<file path=ppt/tags/tag4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4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4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4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4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4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4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4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4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456.xml><?xml version="1.0" encoding="utf-8"?>
<p:tagLst xmlns:p="http://schemas.openxmlformats.org/presentationml/2006/main">
  <p:tag name="KSO_WM_UNIT_TEXT_PART_ID_V2" val="d-2-2"/>
  <p:tag name="KSO_WM_UNIT_PRESET_TEXT" val="单击此处添加小标题:&#13;点击此处添加正文，文字是您思想的提炼，为了最终呈现发布的良好效果。请言简意赅的阐。&#13;并根据需要酌情增减文字。即便信息错综复杂，需要用更多的文字来表述。&#13;请您尽可能提炼思想的精髓。恰如其分的表达观点，往往事半功倍。"/>
  <p:tag name="KSO_WM_UNIT_NOCLEAR" val="1"/>
  <p:tag name="KSO_WM_UNIT_VALUE" val="182"/>
  <p:tag name="KSO_WM_UNIT_HIGHLIGHT" val="0"/>
  <p:tag name="KSO_WM_UNIT_COMPATIBLE" val="0"/>
  <p:tag name="KSO_WM_UNIT_DIAGRAM_ISNUMVISUAL" val="0"/>
  <p:tag name="KSO_WM_UNIT_DIAGRAM_ISREFERUNIT" val="0"/>
  <p:tag name="KSO_WM_UNIT_TYPE" val="f"/>
  <p:tag name="KSO_WM_UNIT_INDEX" val="1"/>
  <p:tag name="KSO_WM_UNIT_ID" val="diagram20194814_1*f*1"/>
  <p:tag name="KSO_WM_TEMPLATE_CATEGORY" val="diagram"/>
  <p:tag name="KSO_WM_TEMPLATE_INDEX" val="20194814"/>
  <p:tag name="KSO_WM_UNIT_LAYERLEVEL" val="1"/>
  <p:tag name="KSO_WM_TAG_VERSION" val="1.0"/>
  <p:tag name="KSO_WM_BEAUTIFY_FLAG" val="#wm#"/>
  <p:tag name="KSO_WM_UNIT_COLOR_SCHEME_SHAPE_ID" val="2"/>
  <p:tag name="KSO_WM_UNIT_COLOR_SCHEME_PARENT_PAGE" val="0_1"/>
</p:tagLst>
</file>

<file path=ppt/tags/tag457.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4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4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60.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Lst>
</file>

<file path=ppt/tags/tag4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4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4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4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4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4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4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4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4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471.xml><?xml version="1.0" encoding="utf-8"?>
<p:tagLst xmlns:p="http://schemas.openxmlformats.org/presentationml/2006/main">
  <p:tag name="KSO_WM_UNIT_TEXT_PART_ID_V2" val="d-2-2"/>
  <p:tag name="KSO_WM_UNIT_PRESET_TEXT" val="单击此处添加小标题:&#13;点击此处添加正文，文字是您思想的提炼，为了最终呈现发布的良好效果。请言简意赅的阐。&#13;并根据需要酌情增减文字。即便信息错综复杂，需要用更多的文字来表述。&#13;请您尽可能提炼思想的精髓。恰如其分的表达观点，往往事半功倍。"/>
  <p:tag name="KSO_WM_UNIT_NOCLEAR" val="1"/>
  <p:tag name="KSO_WM_UNIT_VALUE" val="182"/>
  <p:tag name="KSO_WM_UNIT_HIGHLIGHT" val="0"/>
  <p:tag name="KSO_WM_UNIT_COMPATIBLE" val="0"/>
  <p:tag name="KSO_WM_UNIT_DIAGRAM_ISNUMVISUAL" val="0"/>
  <p:tag name="KSO_WM_UNIT_DIAGRAM_ISREFERUNIT" val="0"/>
  <p:tag name="KSO_WM_UNIT_TYPE" val="f"/>
  <p:tag name="KSO_WM_UNIT_INDEX" val="1"/>
  <p:tag name="KSO_WM_UNIT_ID" val="diagram20194814_1*f*1"/>
  <p:tag name="KSO_WM_TEMPLATE_CATEGORY" val="diagram"/>
  <p:tag name="KSO_WM_TEMPLATE_INDEX" val="20194814"/>
  <p:tag name="KSO_WM_UNIT_LAYERLEVEL" val="1"/>
  <p:tag name="KSO_WM_TAG_VERSION" val="1.0"/>
  <p:tag name="KSO_WM_BEAUTIFY_FLAG" val="#wm#"/>
  <p:tag name="KSO_WM_UNIT_COLOR_SCHEME_SHAPE_ID" val="2"/>
  <p:tag name="KSO_WM_UNIT_COLOR_SCHEME_PARENT_PAGE" val="0_1"/>
</p:tagLst>
</file>

<file path=ppt/tags/tag472.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4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4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475.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Lst>
</file>

<file path=ppt/tags/tag476.xml><?xml version="1.0" encoding="utf-8"?>
<p:tagLst xmlns:p="http://schemas.openxmlformats.org/presentationml/2006/main">
  <p:tag name="KSO_WM_UNIT_ISCONTENTSTITLE" val="0"/>
  <p:tag name="KSO_WM_UNIT_RELATE_UNITID" val="layout_q1"/>
  <p:tag name="KSO_WM_UNIT_HIGHLIGHT" val="0"/>
  <p:tag name="KSO_WM_UNIT_COMPATIBLE" val="0"/>
  <p:tag name="KSO_WM_UNIT_ID" val="diagram20187582_3*q_a*1_1"/>
  <p:tag name="KSO_WM_TEMPLATE_CATEGORY" val="diagram"/>
  <p:tag name="KSO_WM_TEMPLATE_INDEX" val="20187582"/>
  <p:tag name="KSO_WM_UNIT_LAYERLEVEL" val="1_1"/>
  <p:tag name="KSO_WM_TAG_VERSION" val="1.0"/>
  <p:tag name="KSO_WM_BEAUTIFY_FLAG" val="#wm#"/>
  <p:tag name="KSO_WM_UNIT_DIAGRAM_ISNUMVISUAL" val="0"/>
  <p:tag name="KSO_WM_UNIT_DIAGRAM_ISREFERUNIT" val="0"/>
  <p:tag name="KSO_WM_UNIT_NOCLEAR" val="0"/>
  <p:tag name="KSO_WM_UNIT_COLOR_SCHEME_SHAPE_ID" val="20"/>
  <p:tag name="KSO_WM_UNIT_COLOR_SCHEME_PARENT_PAGE" val="0_3"/>
  <p:tag name="KSO_WM_UNIT_PRESET_TEXT" val="添加标题"/>
  <p:tag name="KSO_WM_UNIT_VALUE" val="6"/>
  <p:tag name="KSO_WM_DIAGRAM_GROUP_CODE" val="q1-1"/>
  <p:tag name="KSO_WM_UNIT_TYPE" val="q_a"/>
  <p:tag name="KSO_WM_UNIT_INDEX" val="1_1"/>
  <p:tag name="KSO_WM_UNIT_TEXT_FILL_FORE_SCHEMECOLOR_INDEX" val="13"/>
  <p:tag name="KSO_WM_UNIT_TEXT_FILL_TYPE" val="1"/>
  <p:tag name="KSO_WM_UNIT_USESOURCEFORMAT_APPLY" val="1"/>
</p:tagLst>
</file>

<file path=ppt/tags/tag4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87582_3*q_h_i*1_3_1"/>
  <p:tag name="KSO_WM_TEMPLATE_CATEGORY" val="diagram"/>
  <p:tag name="KSO_WM_TEMPLATE_INDEX" val="20187582"/>
  <p:tag name="KSO_WM_UNIT_LAYERLEVEL" val="1_1_1"/>
  <p:tag name="KSO_WM_TAG_VERSION" val="1.0"/>
  <p:tag name="KSO_WM_BEAUTIFY_FLAG" val="#wm#"/>
  <p:tag name="KSO_WM_DIAGRAM_GROUP_CODE" val="q1-1"/>
  <p:tag name="KSO_WM_UNIT_TYPE" val="q_h_i"/>
  <p:tag name="KSO_WM_UNIT_INDEX" val="1_3_1"/>
  <p:tag name="KSO_WM_UNIT_FILL_FORE_SCHEMECOLOR_INDEX" val="7"/>
  <p:tag name="KSO_WM_UNIT_FILL_TYPE" val="1"/>
  <p:tag name="KSO_WM_UNIT_TEXT_FILL_FORE_SCHEMECOLOR_INDEX" val="13"/>
  <p:tag name="KSO_WM_UNIT_TEXT_FILL_TYPE" val="1"/>
  <p:tag name="KSO_WM_UNIT_USESOURCEFORMAT_APPLY" val="1"/>
</p:tagLst>
</file>

<file path=ppt/tags/tag4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87582_3*q_h_i*1_2_1"/>
  <p:tag name="KSO_WM_TEMPLATE_CATEGORY" val="diagram"/>
  <p:tag name="KSO_WM_TEMPLATE_INDEX" val="20187582"/>
  <p:tag name="KSO_WM_UNIT_LAYERLEVEL" val="1_1_1"/>
  <p:tag name="KSO_WM_TAG_VERSION" val="1.0"/>
  <p:tag name="KSO_WM_BEAUTIFY_FLAG" val="#wm#"/>
  <p:tag name="KSO_WM_DIAGRAM_GROUP_CODE" val="q1-1"/>
  <p:tag name="KSO_WM_UNIT_TYPE" val="q_h_i"/>
  <p:tag name="KSO_WM_UNIT_INDEX" val="1_2_1"/>
  <p:tag name="KSO_WM_UNIT_FILL_FORE_SCHEMECOLOR_INDEX" val="6"/>
  <p:tag name="KSO_WM_UNIT_FILL_TYPE" val="1"/>
  <p:tag name="KSO_WM_UNIT_TEXT_FILL_FORE_SCHEMECOLOR_INDEX" val="13"/>
  <p:tag name="KSO_WM_UNIT_TEXT_FILL_TYPE" val="1"/>
  <p:tag name="KSO_WM_UNIT_USESOURCEFORMAT_APPLY" val="1"/>
</p:tagLst>
</file>

<file path=ppt/tags/tag4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87582_3*q_h_i*1_4_1"/>
  <p:tag name="KSO_WM_TEMPLATE_CATEGORY" val="diagram"/>
  <p:tag name="KSO_WM_TEMPLATE_INDEX" val="20187582"/>
  <p:tag name="KSO_WM_UNIT_LAYERLEVEL" val="1_1_1"/>
  <p:tag name="KSO_WM_TAG_VERSION" val="1.0"/>
  <p:tag name="KSO_WM_BEAUTIFY_FLAG" val="#wm#"/>
  <p:tag name="KSO_WM_DIAGRAM_GROUP_CODE" val="q1-1"/>
  <p:tag name="KSO_WM_UNIT_TYPE" val="q_h_i"/>
  <p:tag name="KSO_WM_UNIT_INDEX" val="1_4_1"/>
  <p:tag name="KSO_WM_UNIT_FILL_FORE_SCHEMECOLOR_INDEX" val="8"/>
  <p:tag name="KSO_WM_UNIT_FILL_TYPE" val="1"/>
  <p:tag name="KSO_WM_UNIT_TEXT_FILL_FORE_SCHEMECOLOR_INDEX" val="13"/>
  <p:tag name="KSO_WM_UNIT_TEXT_FILL_TYPE" val="1"/>
  <p:tag name="KSO_WM_UNIT_USESOURCEFORMAT_APPLY" val="1"/>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87582_3*q_h_i*1_1_1"/>
  <p:tag name="KSO_WM_TEMPLATE_CATEGORY" val="diagram"/>
  <p:tag name="KSO_WM_TEMPLATE_INDEX" val="20187582"/>
  <p:tag name="KSO_WM_UNIT_LAYERLEVEL" val="1_1_1"/>
  <p:tag name="KSO_WM_TAG_VERSION" val="1.0"/>
  <p:tag name="KSO_WM_BEAUTIFY_FLAG" val="#wm#"/>
  <p:tag name="KSO_WM_DIAGRAM_GROUP_CODE" val="q1-1"/>
  <p:tag name="KSO_WM_UNIT_TYPE" val="q_h_i"/>
  <p:tag name="KSO_WM_UNIT_INDEX" val="1_1_1"/>
  <p:tag name="KSO_WM_UNIT_FILL_FORE_SCHEMECOLOR_INDEX" val="5"/>
  <p:tag name="KSO_WM_UNIT_FILL_TYPE" val="1"/>
  <p:tag name="KSO_WM_UNIT_TEXT_FILL_FORE_SCHEMECOLOR_INDEX" val="13"/>
  <p:tag name="KSO_WM_UNIT_TEXT_FILL_TYPE" val="1"/>
  <p:tag name="KSO_WM_UNIT_USESOURCEFORMAT_APPLY" val="1"/>
</p:tagLst>
</file>

<file path=ppt/tags/tag4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87582_3*q_h_i*1_2_2"/>
  <p:tag name="KSO_WM_TEMPLATE_CATEGORY" val="diagram"/>
  <p:tag name="KSO_WM_TEMPLATE_INDEX" val="20187582"/>
  <p:tag name="KSO_WM_UNIT_LAYERLEVEL" val="1_1_1"/>
  <p:tag name="KSO_WM_TAG_VERSION" val="1.0"/>
  <p:tag name="KSO_WM_BEAUTIFY_FLAG" val="#wm#"/>
  <p:tag name="KSO_WM_DIAGRAM_GROUP_CODE" val="q1-1"/>
  <p:tag name="KSO_WM_UNIT_TYPE" val="q_h_i"/>
  <p:tag name="KSO_WM_UNIT_INDEX" val="1_2_2"/>
  <p:tag name="KSO_WM_UNIT_FILL_FORE_SCHEMECOLOR_INDEX" val="6"/>
  <p:tag name="KSO_WM_UNIT_FILL_TYPE" val="1"/>
  <p:tag name="KSO_WM_UNIT_TEXT_FILL_FORE_SCHEMECOLOR_INDEX" val="2"/>
  <p:tag name="KSO_WM_UNIT_TEXT_FILL_TYPE" val="1"/>
  <p:tag name="KSO_WM_UNIT_USESOURCEFORMAT_APPLY" val="1"/>
</p:tagLst>
</file>

<file path=ppt/tags/tag4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87582_3*q_h_i*1_3_2"/>
  <p:tag name="KSO_WM_TEMPLATE_CATEGORY" val="diagram"/>
  <p:tag name="KSO_WM_TEMPLATE_INDEX" val="20187582"/>
  <p:tag name="KSO_WM_UNIT_LAYERLEVEL" val="1_1_1"/>
  <p:tag name="KSO_WM_TAG_VERSION" val="1.0"/>
  <p:tag name="KSO_WM_BEAUTIFY_FLAG" val="#wm#"/>
  <p:tag name="KSO_WM_DIAGRAM_GROUP_CODE" val="q1-1"/>
  <p:tag name="KSO_WM_UNIT_TYPE" val="q_h_i"/>
  <p:tag name="KSO_WM_UNIT_INDEX" val="1_3_2"/>
  <p:tag name="KSO_WM_UNIT_FILL_FORE_SCHEMECOLOR_INDEX" val="7"/>
  <p:tag name="KSO_WM_UNIT_FILL_TYPE" val="1"/>
  <p:tag name="KSO_WM_UNIT_TEXT_FILL_FORE_SCHEMECOLOR_INDEX" val="2"/>
  <p:tag name="KSO_WM_UNIT_TEXT_FILL_TYPE" val="1"/>
  <p:tag name="KSO_WM_UNIT_USESOURCEFORMAT_APPLY" val="1"/>
</p:tagLst>
</file>

<file path=ppt/tags/tag4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87582_3*q_h_i*1_4_2"/>
  <p:tag name="KSO_WM_TEMPLATE_CATEGORY" val="diagram"/>
  <p:tag name="KSO_WM_TEMPLATE_INDEX" val="20187582"/>
  <p:tag name="KSO_WM_UNIT_LAYERLEVEL" val="1_1_1"/>
  <p:tag name="KSO_WM_TAG_VERSION" val="1.0"/>
  <p:tag name="KSO_WM_BEAUTIFY_FLAG" val="#wm#"/>
  <p:tag name="KSO_WM_DIAGRAM_GROUP_CODE" val="q1-1"/>
  <p:tag name="KSO_WM_UNIT_TYPE" val="q_h_i"/>
  <p:tag name="KSO_WM_UNIT_INDEX" val="1_4_2"/>
  <p:tag name="KSO_WM_UNIT_FILL_FORE_SCHEMECOLOR_INDEX" val="8"/>
  <p:tag name="KSO_WM_UNIT_FILL_TYPE" val="1"/>
  <p:tag name="KSO_WM_UNIT_TEXT_FILL_FORE_SCHEMECOLOR_INDEX" val="2"/>
  <p:tag name="KSO_WM_UNIT_TEXT_FILL_TYPE" val="1"/>
  <p:tag name="KSO_WM_UNIT_USESOURCEFORMAT_APPLY" val="1"/>
</p:tagLst>
</file>

<file path=ppt/tags/tag484.xml><?xml version="1.0" encoding="utf-8"?>
<p:tagLst xmlns:p="http://schemas.openxmlformats.org/presentationml/2006/main">
  <p:tag name="KSO_WM_UNIT_HIGHLIGHT" val="0"/>
  <p:tag name="KSO_WM_UNIT_COMPATIBLE" val="0"/>
  <p:tag name="KSO_WM_UNIT_ID" val="diagram20187582_3*q_h_i*1_2_3"/>
  <p:tag name="KSO_WM_TEMPLATE_CATEGORY" val="diagram"/>
  <p:tag name="KSO_WM_TEMPLATE_INDEX" val="20187582"/>
  <p:tag name="KSO_WM_UNIT_LAYERLEVEL" val="1_1_1"/>
  <p:tag name="KSO_WM_TAG_VERSION" val="1.0"/>
  <p:tag name="KSO_WM_BEAUTIFY_FLAG" val="#wm#"/>
  <p:tag name="KSO_WM_UNIT_DIAGRAM_ISNUMVISUAL" val="0"/>
  <p:tag name="KSO_WM_UNIT_DIAGRAM_ISREFERUNIT" val="0"/>
  <p:tag name="KSO_WM_UNIT_COLOR_SCHEME_SHAPE_ID" val="24"/>
  <p:tag name="KSO_WM_UNIT_COLOR_SCHEME_PARENT_PAGE" val="0_5"/>
  <p:tag name="KSO_WM_DIAGRAM_GROUP_CODE" val="q1-1"/>
  <p:tag name="KSO_WM_UNIT_TYPE" val="q_h_i"/>
  <p:tag name="KSO_WM_UNIT_INDEX" val="1_2_3"/>
  <p:tag name="KSO_WM_UNIT_TEXT_FILL_FORE_SCHEMECOLOR_INDEX" val="14"/>
  <p:tag name="KSO_WM_UNIT_TEXT_FILL_TYPE" val="1"/>
  <p:tag name="KSO_WM_UNIT_USESOURCEFORMAT_APPLY" val="1"/>
</p:tagLst>
</file>

<file path=ppt/tags/tag485.xml><?xml version="1.0" encoding="utf-8"?>
<p:tagLst xmlns:p="http://schemas.openxmlformats.org/presentationml/2006/main">
  <p:tag name="KSO_WM_UNIT_HIGHLIGHT" val="0"/>
  <p:tag name="KSO_WM_UNIT_COMPATIBLE" val="0"/>
  <p:tag name="KSO_WM_UNIT_ID" val="diagram20187582_3*q_h_i*1_3_3"/>
  <p:tag name="KSO_WM_TEMPLATE_CATEGORY" val="diagram"/>
  <p:tag name="KSO_WM_TEMPLATE_INDEX" val="20187582"/>
  <p:tag name="KSO_WM_UNIT_LAYERLEVEL" val="1_1_1"/>
  <p:tag name="KSO_WM_TAG_VERSION" val="1.0"/>
  <p:tag name="KSO_WM_BEAUTIFY_FLAG" val="#wm#"/>
  <p:tag name="KSO_WM_UNIT_DIAGRAM_ISNUMVISUAL" val="0"/>
  <p:tag name="KSO_WM_UNIT_DIAGRAM_ISREFERUNIT" val="0"/>
  <p:tag name="KSO_WM_UNIT_COLOR_SCHEME_SHAPE_ID" val="24"/>
  <p:tag name="KSO_WM_UNIT_COLOR_SCHEME_PARENT_PAGE" val="0_5"/>
  <p:tag name="KSO_WM_DIAGRAM_GROUP_CODE" val="q1-1"/>
  <p:tag name="KSO_WM_UNIT_TYPE" val="q_h_i"/>
  <p:tag name="KSO_WM_UNIT_INDEX" val="1_3_3"/>
  <p:tag name="KSO_WM_UNIT_TEXT_FILL_FORE_SCHEMECOLOR_INDEX" val="14"/>
  <p:tag name="KSO_WM_UNIT_TEXT_FILL_TYPE" val="1"/>
  <p:tag name="KSO_WM_UNIT_USESOURCEFORMAT_APPLY" val="1"/>
</p:tagLst>
</file>

<file path=ppt/tags/tag486.xml><?xml version="1.0" encoding="utf-8"?>
<p:tagLst xmlns:p="http://schemas.openxmlformats.org/presentationml/2006/main">
  <p:tag name="KSO_WM_UNIT_HIGHLIGHT" val="0"/>
  <p:tag name="KSO_WM_UNIT_COMPATIBLE" val="0"/>
  <p:tag name="KSO_WM_UNIT_ID" val="diagram20187582_3*q_h_i*1_4_3"/>
  <p:tag name="KSO_WM_TEMPLATE_CATEGORY" val="diagram"/>
  <p:tag name="KSO_WM_TEMPLATE_INDEX" val="20187582"/>
  <p:tag name="KSO_WM_UNIT_LAYERLEVEL" val="1_1_1"/>
  <p:tag name="KSO_WM_TAG_VERSION" val="1.0"/>
  <p:tag name="KSO_WM_BEAUTIFY_FLAG" val="#wm#"/>
  <p:tag name="KSO_WM_UNIT_DIAGRAM_ISNUMVISUAL" val="0"/>
  <p:tag name="KSO_WM_UNIT_DIAGRAM_ISREFERUNIT" val="0"/>
  <p:tag name="KSO_WM_UNIT_COLOR_SCHEME_SHAPE_ID" val="24"/>
  <p:tag name="KSO_WM_UNIT_COLOR_SCHEME_PARENT_PAGE" val="0_5"/>
  <p:tag name="KSO_WM_DIAGRAM_GROUP_CODE" val="q1-1"/>
  <p:tag name="KSO_WM_UNIT_TYPE" val="q_h_i"/>
  <p:tag name="KSO_WM_UNIT_INDEX" val="1_4_3"/>
  <p:tag name="KSO_WM_UNIT_TEXT_FILL_FORE_SCHEMECOLOR_INDEX" val="14"/>
  <p:tag name="KSO_WM_UNIT_TEXT_FILL_TYPE" val="1"/>
  <p:tag name="KSO_WM_UNIT_USESOURCEFORMAT_APPLY" val="1"/>
</p:tagLst>
</file>

<file path=ppt/tags/tag487.xml><?xml version="1.0" encoding="utf-8"?>
<p:tagLst xmlns:p="http://schemas.openxmlformats.org/presentationml/2006/main">
  <p:tag name="KSO_WM_UNIT_HIGHLIGHT" val="0"/>
  <p:tag name="KSO_WM_UNIT_COMPATIBLE" val="0"/>
  <p:tag name="KSO_WM_UNIT_ID" val="diagram20187582_3*q_h_f*1_2_1"/>
  <p:tag name="KSO_WM_TEMPLATE_CATEGORY" val="diagram"/>
  <p:tag name="KSO_WM_TEMPLATE_INDEX" val="20187582"/>
  <p:tag name="KSO_WM_UNIT_LAYERLEVEL" val="1_1_1"/>
  <p:tag name="KSO_WM_TAG_VERSION" val="1.0"/>
  <p:tag name="KSO_WM_BEAUTIFY_FLAG" val="#wm#"/>
  <p:tag name="KSO_WM_UNIT_DIAGRAM_ISNUMVISUAL" val="0"/>
  <p:tag name="KSO_WM_UNIT_DIAGRAM_ISREFERUNIT" val="0"/>
  <p:tag name="KSO_WM_UNIT_NOCLEAR" val="0"/>
  <p:tag name="KSO_WM_UNIT_COLOR_SCHEME_SHAPE_ID" val="33"/>
  <p:tag name="KSO_WM_UNIT_COLOR_SCHEME_PARENT_PAGE" val="0_5"/>
  <p:tag name="KSO_WM_UNIT_PRESET_TEXT" val="单击此处添加文本具体内容"/>
  <p:tag name="KSO_WM_UNIT_VALUE" val="26"/>
  <p:tag name="KSO_WM_DIAGRAM_GROUP_CODE" val="q1-1"/>
  <p:tag name="KSO_WM_UNIT_TYPE" val="q_h_f"/>
  <p:tag name="KSO_WM_UNIT_INDEX" val="1_2_1"/>
  <p:tag name="KSO_WM_UNIT_TEXT_FILL_FORE_SCHEMECOLOR_INDEX" val="13"/>
  <p:tag name="KSO_WM_UNIT_TEXT_FILL_TYPE" val="1"/>
  <p:tag name="KSO_WM_UNIT_USESOURCEFORMAT_APPLY" val="1"/>
</p:tagLst>
</file>

<file path=ppt/tags/tag488.xml><?xml version="1.0" encoding="utf-8"?>
<p:tagLst xmlns:p="http://schemas.openxmlformats.org/presentationml/2006/main">
  <p:tag name="KSO_WM_UNIT_ISCONTENTSTITLE" val="0"/>
  <p:tag name="KSO_WM_UNIT_HIGHLIGHT" val="0"/>
  <p:tag name="KSO_WM_UNIT_COMPATIBLE" val="0"/>
  <p:tag name="KSO_WM_UNIT_ID" val="diagram20187582_3*q_h_a*1_1_1"/>
  <p:tag name="KSO_WM_TEMPLATE_CATEGORY" val="diagram"/>
  <p:tag name="KSO_WM_TEMPLATE_INDEX" val="20187582"/>
  <p:tag name="KSO_WM_UNIT_LAYERLEVEL" val="1_1_1"/>
  <p:tag name="KSO_WM_TAG_VERSION" val="1.0"/>
  <p:tag name="KSO_WM_BEAUTIFY_FLAG" val="#wm#"/>
  <p:tag name="KSO_WM_UNIT_DIAGRAM_ISNUMVISUAL" val="0"/>
  <p:tag name="KSO_WM_UNIT_DIAGRAM_ISREFERUNIT" val="0"/>
  <p:tag name="KSO_WM_UNIT_NOCLEAR" val="0"/>
  <p:tag name="KSO_WM_UNIT_COLOR_SCHEME_SHAPE_ID" val="41"/>
  <p:tag name="KSO_WM_UNIT_COLOR_SCHEME_PARENT_PAGE" val="0_5"/>
  <p:tag name="KSO_WM_UNIT_PRESET_TEXT" val="单击此处添加标题"/>
  <p:tag name="KSO_WM_UNIT_VALUE" val="10"/>
  <p:tag name="KSO_WM_DIAGRAM_GROUP_CODE" val="q1-1"/>
  <p:tag name="KSO_WM_UNIT_TYPE" val="q_h_a"/>
  <p:tag name="KSO_WM_UNIT_INDEX" val="1_1_1"/>
  <p:tag name="KSO_WM_UNIT_TEXT_FILL_FORE_SCHEMECOLOR_INDEX" val="13"/>
  <p:tag name="KSO_WM_UNIT_TEXT_FILL_TYPE" val="1"/>
  <p:tag name="KSO_WM_UNIT_USESOURCEFORMAT_APPLY" val="1"/>
</p:tagLst>
</file>

<file path=ppt/tags/tag489.xml><?xml version="1.0" encoding="utf-8"?>
<p:tagLst xmlns:p="http://schemas.openxmlformats.org/presentationml/2006/main">
  <p:tag name="KSO_WM_UNIT_HIGHLIGHT" val="0"/>
  <p:tag name="KSO_WM_UNIT_COMPATIBLE" val="0"/>
  <p:tag name="KSO_WM_UNIT_ID" val="diagram20187582_3*q_h_f*1_1_1"/>
  <p:tag name="KSO_WM_TEMPLATE_CATEGORY" val="diagram"/>
  <p:tag name="KSO_WM_TEMPLATE_INDEX" val="20187582"/>
  <p:tag name="KSO_WM_UNIT_LAYERLEVEL" val="1_1_1"/>
  <p:tag name="KSO_WM_TAG_VERSION" val="1.0"/>
  <p:tag name="KSO_WM_BEAUTIFY_FLAG" val="#wm#"/>
  <p:tag name="KSO_WM_UNIT_DIAGRAM_ISNUMVISUAL" val="0"/>
  <p:tag name="KSO_WM_UNIT_DIAGRAM_ISREFERUNIT" val="0"/>
  <p:tag name="KSO_WM_UNIT_NOCLEAR" val="0"/>
  <p:tag name="KSO_WM_UNIT_COLOR_SCHEME_SHAPE_ID" val="42"/>
  <p:tag name="KSO_WM_UNIT_COLOR_SCHEME_PARENT_PAGE" val="0_5"/>
  <p:tag name="KSO_WM_UNIT_PRESET_TEXT" val="单击此处添加文本具体内容"/>
  <p:tag name="KSO_WM_UNIT_VALUE" val="26"/>
  <p:tag name="KSO_WM_DIAGRAM_GROUP_CODE" val="q1-1"/>
  <p:tag name="KSO_WM_UNIT_TYPE" val="q_h_f"/>
  <p:tag name="KSO_WM_UNIT_INDEX" val="1_1_1"/>
  <p:tag name="KSO_WM_UNIT_TEXT_FILL_FORE_SCHEMECOLOR_INDEX" val="13"/>
  <p:tag name="KSO_WM_UNIT_TEXT_FILL_TYPE" val="1"/>
  <p:tag name="KSO_WM_UNIT_USESOURCEFORMAT_APPLY" val="1"/>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90.xml><?xml version="1.0" encoding="utf-8"?>
<p:tagLst xmlns:p="http://schemas.openxmlformats.org/presentationml/2006/main">
  <p:tag name="KSO_WM_UNIT_ISCONTENTSTITLE" val="0"/>
  <p:tag name="KSO_WM_UNIT_HIGHLIGHT" val="0"/>
  <p:tag name="KSO_WM_UNIT_COMPATIBLE" val="0"/>
  <p:tag name="KSO_WM_UNIT_ID" val="diagram20187582_3*q_h_a*1_3_1"/>
  <p:tag name="KSO_WM_TEMPLATE_CATEGORY" val="diagram"/>
  <p:tag name="KSO_WM_TEMPLATE_INDEX" val="20187582"/>
  <p:tag name="KSO_WM_UNIT_LAYERLEVEL" val="1_1_1"/>
  <p:tag name="KSO_WM_TAG_VERSION" val="1.0"/>
  <p:tag name="KSO_WM_BEAUTIFY_FLAG" val="#wm#"/>
  <p:tag name="KSO_WM_UNIT_DIAGRAM_ISNUMVISUAL" val="0"/>
  <p:tag name="KSO_WM_UNIT_DIAGRAM_ISREFERUNIT" val="0"/>
  <p:tag name="KSO_WM_UNIT_NOCLEAR" val="0"/>
  <p:tag name="KSO_WM_UNIT_COLOR_SCHEME_SHAPE_ID" val="40"/>
  <p:tag name="KSO_WM_UNIT_COLOR_SCHEME_PARENT_PAGE" val="0_5"/>
  <p:tag name="KSO_WM_UNIT_PRESET_TEXT" val="单击此处添加标题"/>
  <p:tag name="KSO_WM_UNIT_VALUE" val="10"/>
  <p:tag name="KSO_WM_DIAGRAM_GROUP_CODE" val="q1-1"/>
  <p:tag name="KSO_WM_UNIT_TYPE" val="q_h_a"/>
  <p:tag name="KSO_WM_UNIT_INDEX" val="1_3_1"/>
  <p:tag name="KSO_WM_UNIT_TEXT_FILL_FORE_SCHEMECOLOR_INDEX" val="13"/>
  <p:tag name="KSO_WM_UNIT_TEXT_FILL_TYPE" val="1"/>
  <p:tag name="KSO_WM_UNIT_USESOURCEFORMAT_APPLY" val="1"/>
</p:tagLst>
</file>

<file path=ppt/tags/tag491.xml><?xml version="1.0" encoding="utf-8"?>
<p:tagLst xmlns:p="http://schemas.openxmlformats.org/presentationml/2006/main">
  <p:tag name="KSO_WM_UNIT_HIGHLIGHT" val="0"/>
  <p:tag name="KSO_WM_UNIT_COMPATIBLE" val="0"/>
  <p:tag name="KSO_WM_UNIT_ID" val="diagram20187582_3*q_h_f*1_3_1"/>
  <p:tag name="KSO_WM_TEMPLATE_CATEGORY" val="diagram"/>
  <p:tag name="KSO_WM_TEMPLATE_INDEX" val="20187582"/>
  <p:tag name="KSO_WM_UNIT_LAYERLEVEL" val="1_1_1"/>
  <p:tag name="KSO_WM_TAG_VERSION" val="1.0"/>
  <p:tag name="KSO_WM_BEAUTIFY_FLAG" val="#wm#"/>
  <p:tag name="KSO_WM_UNIT_DIAGRAM_ISNUMVISUAL" val="0"/>
  <p:tag name="KSO_WM_UNIT_DIAGRAM_ISREFERUNIT" val="0"/>
  <p:tag name="KSO_WM_UNIT_NOCLEAR" val="0"/>
  <p:tag name="KSO_WM_UNIT_COLOR_SCHEME_SHAPE_ID" val="43"/>
  <p:tag name="KSO_WM_UNIT_COLOR_SCHEME_PARENT_PAGE" val="0_5"/>
  <p:tag name="KSO_WM_UNIT_PRESET_TEXT" val="单击此处添加文本具体内容"/>
  <p:tag name="KSO_WM_UNIT_VALUE" val="26"/>
  <p:tag name="KSO_WM_DIAGRAM_GROUP_CODE" val="q1-1"/>
  <p:tag name="KSO_WM_UNIT_TYPE" val="q_h_f"/>
  <p:tag name="KSO_WM_UNIT_INDEX" val="1_3_1"/>
  <p:tag name="KSO_WM_UNIT_TEXT_FILL_FORE_SCHEMECOLOR_INDEX" val="13"/>
  <p:tag name="KSO_WM_UNIT_TEXT_FILL_TYPE" val="1"/>
  <p:tag name="KSO_WM_UNIT_USESOURCEFORMAT_APPLY" val="1"/>
</p:tagLst>
</file>

<file path=ppt/tags/tag492.xml><?xml version="1.0" encoding="utf-8"?>
<p:tagLst xmlns:p="http://schemas.openxmlformats.org/presentationml/2006/main">
  <p:tag name="KSO_WM_UNIT_ISCONTENTSTITLE" val="0"/>
  <p:tag name="KSO_WM_UNIT_HIGHLIGHT" val="0"/>
  <p:tag name="KSO_WM_UNIT_COMPATIBLE" val="0"/>
  <p:tag name="KSO_WM_UNIT_ID" val="diagram20187582_3*q_h_a*1_4_1"/>
  <p:tag name="KSO_WM_TEMPLATE_CATEGORY" val="diagram"/>
  <p:tag name="KSO_WM_TEMPLATE_INDEX" val="20187582"/>
  <p:tag name="KSO_WM_UNIT_LAYERLEVEL" val="1_1_1"/>
  <p:tag name="KSO_WM_TAG_VERSION" val="1.0"/>
  <p:tag name="KSO_WM_BEAUTIFY_FLAG" val="#wm#"/>
  <p:tag name="KSO_WM_UNIT_DIAGRAM_ISNUMVISUAL" val="0"/>
  <p:tag name="KSO_WM_UNIT_DIAGRAM_ISREFERUNIT" val="0"/>
  <p:tag name="KSO_WM_UNIT_NOCLEAR" val="0"/>
  <p:tag name="KSO_WM_UNIT_COLOR_SCHEME_SHAPE_ID" val="46"/>
  <p:tag name="KSO_WM_UNIT_COLOR_SCHEME_PARENT_PAGE" val="0_5"/>
  <p:tag name="KSO_WM_UNIT_PRESET_TEXT" val="单击此处添加标题"/>
  <p:tag name="KSO_WM_UNIT_VALUE" val="10"/>
  <p:tag name="KSO_WM_DIAGRAM_GROUP_CODE" val="q1-1"/>
  <p:tag name="KSO_WM_UNIT_TYPE" val="q_h_a"/>
  <p:tag name="KSO_WM_UNIT_INDEX" val="1_4_1"/>
  <p:tag name="KSO_WM_UNIT_TEXT_FILL_FORE_SCHEMECOLOR_INDEX" val="13"/>
  <p:tag name="KSO_WM_UNIT_TEXT_FILL_TYPE" val="1"/>
  <p:tag name="KSO_WM_UNIT_USESOURCEFORMAT_APPLY" val="1"/>
</p:tagLst>
</file>

<file path=ppt/tags/tag493.xml><?xml version="1.0" encoding="utf-8"?>
<p:tagLst xmlns:p="http://schemas.openxmlformats.org/presentationml/2006/main">
  <p:tag name="KSO_WM_UNIT_HIGHLIGHT" val="0"/>
  <p:tag name="KSO_WM_UNIT_COMPATIBLE" val="0"/>
  <p:tag name="KSO_WM_UNIT_ID" val="diagram20187582_3*q_h_f*1_4_1"/>
  <p:tag name="KSO_WM_TEMPLATE_CATEGORY" val="diagram"/>
  <p:tag name="KSO_WM_TEMPLATE_INDEX" val="20187582"/>
  <p:tag name="KSO_WM_UNIT_LAYERLEVEL" val="1_1_1"/>
  <p:tag name="KSO_WM_TAG_VERSION" val="1.0"/>
  <p:tag name="KSO_WM_BEAUTIFY_FLAG" val="#wm#"/>
  <p:tag name="KSO_WM_UNIT_DIAGRAM_ISNUMVISUAL" val="0"/>
  <p:tag name="KSO_WM_UNIT_DIAGRAM_ISREFERUNIT" val="0"/>
  <p:tag name="KSO_WM_UNIT_NOCLEAR" val="0"/>
  <p:tag name="KSO_WM_UNIT_COLOR_SCHEME_SHAPE_ID" val="49"/>
  <p:tag name="KSO_WM_UNIT_COLOR_SCHEME_PARENT_PAGE" val="0_5"/>
  <p:tag name="KSO_WM_UNIT_PRESET_TEXT" val="单击此处添加文本具体内容"/>
  <p:tag name="KSO_WM_UNIT_VALUE" val="26"/>
  <p:tag name="KSO_WM_DIAGRAM_GROUP_CODE" val="q1-1"/>
  <p:tag name="KSO_WM_UNIT_TYPE" val="q_h_f"/>
  <p:tag name="KSO_WM_UNIT_INDEX" val="1_4_1"/>
  <p:tag name="KSO_WM_UNIT_TEXT_FILL_FORE_SCHEMECOLOR_INDEX" val="13"/>
  <p:tag name="KSO_WM_UNIT_TEXT_FILL_TYPE" val="1"/>
  <p:tag name="KSO_WM_UNIT_USESOURCEFORMAT_APPLY" val="1"/>
</p:tagLst>
</file>

<file path=ppt/tags/tag494.xml><?xml version="1.0" encoding="utf-8"?>
<p:tagLst xmlns:p="http://schemas.openxmlformats.org/presentationml/2006/main">
  <p:tag name="KSO_WM_UNIT_ISCONTENTSTITLE" val="0"/>
  <p:tag name="KSO_WM_UNIT_HIGHLIGHT" val="0"/>
  <p:tag name="KSO_WM_UNIT_COMPATIBLE" val="0"/>
  <p:tag name="KSO_WM_UNIT_ID" val="diagram20187582_3*q_h_a*1_2_1"/>
  <p:tag name="KSO_WM_TEMPLATE_CATEGORY" val="diagram"/>
  <p:tag name="KSO_WM_TEMPLATE_INDEX" val="20187582"/>
  <p:tag name="KSO_WM_UNIT_LAYERLEVEL" val="1_1_1"/>
  <p:tag name="KSO_WM_TAG_VERSION" val="1.0"/>
  <p:tag name="KSO_WM_BEAUTIFY_FLAG" val="#wm#"/>
  <p:tag name="KSO_WM_UNIT_DIAGRAM_ISNUMVISUAL" val="0"/>
  <p:tag name="KSO_WM_UNIT_DIAGRAM_ISREFERUNIT" val="0"/>
  <p:tag name="KSO_WM_UNIT_NOCLEAR" val="0"/>
  <p:tag name="KSO_WM_UNIT_COLOR_SCHEME_SHAPE_ID" val="41"/>
  <p:tag name="KSO_WM_UNIT_COLOR_SCHEME_PARENT_PAGE" val="0_5"/>
  <p:tag name="KSO_WM_UNIT_PRESET_TEXT" val="单击此处添加标题"/>
  <p:tag name="KSO_WM_UNIT_VALUE" val="10"/>
  <p:tag name="KSO_WM_DIAGRAM_GROUP_CODE" val="q1-1"/>
  <p:tag name="KSO_WM_UNIT_TYPE" val="q_h_a"/>
  <p:tag name="KSO_WM_UNIT_INDEX" val="1_2_1"/>
  <p:tag name="KSO_WM_UNIT_TEXT_FILL_FORE_SCHEMECOLOR_INDEX" val="13"/>
  <p:tag name="KSO_WM_UNIT_TEXT_FILL_TYPE" val="1"/>
  <p:tag name="KSO_WM_UNIT_USESOURCEFORMAT_APPLY" val="1"/>
</p:tagLst>
</file>

<file path=ppt/tags/tag4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87582_3*q_h_i*1_1_2"/>
  <p:tag name="KSO_WM_TEMPLATE_CATEGORY" val="diagram"/>
  <p:tag name="KSO_WM_TEMPLATE_INDEX" val="20187582"/>
  <p:tag name="KSO_WM_UNIT_LAYERLEVEL" val="1_1_1"/>
  <p:tag name="KSO_WM_TAG_VERSION" val="1.0"/>
  <p:tag name="KSO_WM_BEAUTIFY_FLAG" val="#wm#"/>
  <p:tag name="KSO_WM_DIAGRAM_GROUP_CODE" val="q1-1"/>
  <p:tag name="KSO_WM_UNIT_TYPE" val="q_h_i"/>
  <p:tag name="KSO_WM_UNIT_INDEX" val="1_1_2"/>
  <p:tag name="KSO_WM_UNIT_FILL_FORE_SCHEMECOLOR_INDEX" val="5"/>
  <p:tag name="KSO_WM_UNIT_FILL_TYPE" val="1"/>
  <p:tag name="KSO_WM_UNIT_TEXT_FILL_FORE_SCHEMECOLOR_INDEX" val="2"/>
  <p:tag name="KSO_WM_UNIT_TEXT_FILL_TYPE" val="1"/>
  <p:tag name="KSO_WM_UNIT_USESOURCEFORMAT_APPLY" val="1"/>
</p:tagLst>
</file>

<file path=ppt/tags/tag496.xml><?xml version="1.0" encoding="utf-8"?>
<p:tagLst xmlns:p="http://schemas.openxmlformats.org/presentationml/2006/main">
  <p:tag name="KSO_WM_UNIT_HIGHLIGHT" val="0"/>
  <p:tag name="KSO_WM_UNIT_COMPATIBLE" val="0"/>
  <p:tag name="KSO_WM_UNIT_ID" val="diagram20187582_3*q_h_i*1_1_3"/>
  <p:tag name="KSO_WM_TEMPLATE_CATEGORY" val="diagram"/>
  <p:tag name="KSO_WM_TEMPLATE_INDEX" val="20187582"/>
  <p:tag name="KSO_WM_UNIT_LAYERLEVEL" val="1_1_1"/>
  <p:tag name="KSO_WM_TAG_VERSION" val="1.0"/>
  <p:tag name="KSO_WM_BEAUTIFY_FLAG" val="#wm#"/>
  <p:tag name="KSO_WM_UNIT_DIAGRAM_ISNUMVISUAL" val="0"/>
  <p:tag name="KSO_WM_UNIT_DIAGRAM_ISREFERUNIT" val="0"/>
  <p:tag name="KSO_WM_UNIT_COLOR_SCHEME_SHAPE_ID" val="24"/>
  <p:tag name="KSO_WM_UNIT_COLOR_SCHEME_PARENT_PAGE" val="0_5"/>
  <p:tag name="KSO_WM_DIAGRAM_GROUP_CODE" val="q1-1"/>
  <p:tag name="KSO_WM_UNIT_TYPE" val="q_h_i"/>
  <p:tag name="KSO_WM_UNIT_INDEX" val="1_1_3"/>
  <p:tag name="KSO_WM_UNIT_TEXT_FILL_FORE_SCHEMECOLOR_INDEX" val="14"/>
  <p:tag name="KSO_WM_UNIT_TEXT_FILL_TYPE" val="1"/>
  <p:tag name="KSO_WM_UNIT_USESOURCEFORMAT_APPLY" val="1"/>
</p:tagLst>
</file>

<file path=ppt/tags/tag497.xml><?xml version="1.0" encoding="utf-8"?>
<p:tagLst xmlns:p="http://schemas.openxmlformats.org/presentationml/2006/main">
  <p:tag name="KSO_WM_SLIDE_ID" val="diagram20187582_3"/>
  <p:tag name="KSO_WM_SLIDE_TYPE" val="text"/>
  <p:tag name="KSO_WM_SLIDE_SUBTYPE" val="diag"/>
  <p:tag name="KSO_WM_SLIDE_ITEM_CNT" val="4"/>
  <p:tag name="KSO_WM_SLIDE_INDEX" val="3"/>
  <p:tag name="KSO_WM_SLIDE_SIZE" val="828.076*315.889"/>
  <p:tag name="KSO_WM_SLIDE_POSITION" val="65.9621*112.084"/>
  <p:tag name="KSO_WM_TAG_VERSION" val="1.0"/>
  <p:tag name="KSO_WM_BEAUTIFY_FLAG" val="#wm#"/>
  <p:tag name="KSO_WM_TEMPLATE_CATEGORY" val="diagram"/>
  <p:tag name="KSO_WM_TEMPLATE_INDEX" val="20187582"/>
  <p:tag name="KSO_WM_SLIDE_LAYOUT" val="q"/>
  <p:tag name="KSO_WM_SLIDE_LAYOUT_CNT" val="1"/>
  <p:tag name="KSO_WM_TEMPLATE_SUBCATEGORY" val="0"/>
  <p:tag name="KSO_WM_SLIDE_COLORSCHEME_VERSION" val="3.2"/>
  <p:tag name="KSO_WM_DIAGRAM_GROUP_CODE" val="q1-1"/>
  <p:tag name="KSO_WM_SLIDE_DIAGTYPE" val="q"/>
</p:tagLst>
</file>

<file path=ppt/tags/tag498.xml><?xml version="1.0" encoding="utf-8"?>
<p:tagLst xmlns:p="http://schemas.openxmlformats.org/presentationml/2006/main">
  <p:tag name="KSO_WM_UNIT_ISCONTENTSTITLE" val="0"/>
  <p:tag name="KSO_WM_UNIT_ISNUMDGMTITLE" val="0"/>
  <p:tag name="KSO_WM_UNIT_NOCLEAR" val="1"/>
  <p:tag name="KSO_WM_UNIT_VALUE" val="7"/>
  <p:tag name="KSO_WM_UNIT_HIGHLIGHT" val="0"/>
  <p:tag name="KSO_WM_UNIT_COMPATIBLE" val="0"/>
  <p:tag name="KSO_WM_UNIT_DIAGRAM_ISNUMVISUAL" val="0"/>
  <p:tag name="KSO_WM_UNIT_DIAGRAM_ISREFERUNIT" val="0"/>
  <p:tag name="KSO_WM_UNIT_TYPE" val="a"/>
  <p:tag name="KSO_WM_UNIT_INDEX" val="1"/>
  <p:tag name="KSO_WM_UNIT_ID" val="custom20193369_54*a*1"/>
  <p:tag name="KSO_WM_TEMPLATE_CATEGORY" val="custom"/>
  <p:tag name="KSO_WM_TEMPLATE_INDEX" val="20193369"/>
  <p:tag name="KSO_WM_UNIT_LAYERLEVEL" val="1"/>
  <p:tag name="KSO_WM_TAG_VERSION" val="1.0"/>
  <p:tag name="KSO_WM_BEAUTIFY_FLAG" val="#wm#"/>
  <p:tag name="KSO_WM_UNIT_PRESET_TEXT" val="THANKS"/>
  <p:tag name="KSO_WM_UNIT_DEFAULT_FONT" val="24;80;4"/>
  <p:tag name="KSO_WM_UNIT_BLOCK" val="0"/>
  <p:tag name="KSO_WM_UNIT_DEC_AREA_ID" val="29d931bbccae4e79a9c5d395ee684df6"/>
  <p:tag name="KSO_WM_CHIP_GROUPID" val="5ebdf5a90ac41c4a0a525507"/>
  <p:tag name="KSO_WM_CHIP_XID" val="5ebdf5a90ac41c4a0a525508"/>
  <p:tag name="KSO_WM_CHIP_FILLAREA_FILL_RULE" val="{&quot;fill_align&quot;:&quot;cm&quot;,&quot;fill_mode&quot;:&quot;adaptive&quot;,&quot;sacle_strategy&quot;:&quot;smart&quot;}"/>
  <p:tag name="KSO_WM_ASSEMBLE_CHIP_INDEX" val="c35d8afa0f0641e58b128f4a92c6b79a"/>
  <p:tag name="KSO_WM_UNIT_TEXT_FILL_FORE_SCHEMECOLOR_INDEX_BRIGHTNESS" val="0.15"/>
  <p:tag name="KSO_WM_UNIT_TEXT_FILL_FORE_SCHEMECOLOR_INDEX" val="13"/>
  <p:tag name="KSO_WM_UNIT_TEXT_FILL_TYPE" val="1"/>
</p:tagLst>
</file>

<file path=ppt/tags/tag499.xml><?xml version="1.0" encoding="utf-8"?>
<p:tagLst xmlns:p="http://schemas.openxmlformats.org/presentationml/2006/main">
  <p:tag name="KSO_WM_UNIT_ISCONTENTSTITLE" val="0"/>
  <p:tag name="KSO_WM_UNIT_ISNUMDGMTITLE" val="0"/>
  <p:tag name="KSO_WM_UNIT_SUBTYPE" val="b"/>
  <p:tag name="KSO_WM_UNIT_NOCLEAR" val="0"/>
  <p:tag name="KSO_WM_UNIT_VALUE" val="30"/>
  <p:tag name="KSO_WM_UNIT_HIGHLIGHT" val="0"/>
  <p:tag name="KSO_WM_UNIT_COMPATIBLE" val="0"/>
  <p:tag name="KSO_WM_UNIT_DIAGRAM_ISNUMVISUAL" val="0"/>
  <p:tag name="KSO_WM_UNIT_DIAGRAM_ISREFERUNIT" val="0"/>
  <p:tag name="KSO_WM_UNIT_TYPE" val="f"/>
  <p:tag name="KSO_WM_UNIT_INDEX" val="1"/>
  <p:tag name="KSO_WM_UNIT_ID" val="custom20193369_54*f*1"/>
  <p:tag name="KSO_WM_TEMPLATE_CATEGORY" val="custom"/>
  <p:tag name="KSO_WM_TEMPLATE_INDEX" val="20193369"/>
  <p:tag name="KSO_WM_UNIT_LAYERLEVEL" val="1"/>
  <p:tag name="KSO_WM_TAG_VERSION" val="1.0"/>
  <p:tag name="KSO_WM_BEAUTIFY_FLAG" val="#wm#"/>
  <p:tag name="KSO_WM_UNIT_PRESET_TEXT" val="汇报人姓名"/>
  <p:tag name="KSO_WM_UNIT_DEFAULT_FONT" val="18;24;2"/>
  <p:tag name="KSO_WM_UNIT_BLOCK" val="0"/>
  <p:tag name="KSO_WM_UNIT_DEC_AREA_ID" val="c8a4700acf4b45f296013b52b3feb9c5"/>
  <p:tag name="KSO_WM_CHIP_GROUPID" val="5ebdf5a90ac41c4a0a525507"/>
  <p:tag name="KSO_WM_CHIP_XID" val="5ebdf5a90ac41c4a0a525508"/>
  <p:tag name="KSO_WM_CHIP_FILLAREA_FILL_RULE" val="{&quot;fill_align&quot;:&quot;cm&quot;,&quot;fill_mode&quot;:&quot;adaptive&quot;,&quot;sacle_strategy&quot;:&quot;smart&quot;}"/>
  <p:tag name="KSO_WM_ASSEMBLE_CHIP_INDEX" val="c35d8afa0f0641e58b128f4a92c6b79a"/>
  <p:tag name="KSO_WM_UNIT_TEXT_FILL_FORE_SCHEMECOLOR_INDEX_BRIGHTNESS" val="0.35"/>
  <p:tag name="KSO_WM_UNIT_TEXT_FILL_FORE_SCHEMECOLOR_INDEX" val="13"/>
  <p:tag name="KSO_WM_UNIT_TEXT_FILL_TYPE" val="1"/>
</p:tagLst>
</file>

<file path=ppt/tags/tag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00.xml><?xml version="1.0" encoding="utf-8"?>
<p:tagLst xmlns:p="http://schemas.openxmlformats.org/presentationml/2006/main">
  <p:tag name="KSO_WM_BEAUTIFY_FLAG" val="#wm#"/>
  <p:tag name="KSO_WM_TEMPLATE_CATEGORY" val="custom"/>
  <p:tag name="KSO_WM_TEMPLATE_INDEX" val="20193369"/>
  <p:tag name="KSO_WM_CHIP_INFOS" val="{&quot;layout_type&quot;:&quot;formiddle2&quot;,&quot;slide_type&quot;:[&quot;endPage&quot;],&quot;aspect_ratio&quot;:&quot;16:9&quot;}"/>
  <p:tag name="KSO_WM_CHIP_XID" val="5ec34a930ac41c4a0a525d3d"/>
  <p:tag name="KSO_WM_CHIP_FILLPROP" val="[[{&quot;fill_id&quot;:&quot;f18f9d743206485e8e29b94e1f05c59e&quot;,&quot;fill_align&quot;:&quot;cm&quot;,&quot;text_align&quot;:&quot;cm&quot;,&quot;text_direction&quot;:&quot;horizontal&quot;,&quot;chip_types&quot;:[&quot;text&quot;,&quot;header&quot;]}]]"/>
  <p:tag name="KSO_WM_SLIDE_ID" val="custom20193369_54"/>
  <p:tag name="KSO_WM_TEMPLATE_SUBCATEGORY" val="21"/>
  <p:tag name="KSO_WM_TEMPLATE_MASTER_TYPE" val="1"/>
  <p:tag name="KSO_WM_TEMPLATE_COLOR_TYPE" val="1"/>
  <p:tag name="KSO_WM_SLIDE_TYPE" val="endPage"/>
  <p:tag name="KSO_WM_SLIDE_SUBTYPE" val="pureTxt"/>
  <p:tag name="KSO_WM_SLIDE_ITEM_CNT" val="0"/>
  <p:tag name="KSO_WM_SLIDE_INDEX" val="54"/>
  <p:tag name="KSO_WM_SLIDE_SIZE" val="500*250"/>
  <p:tag name="KSO_WM_SLIDE_POSITION" val="230*120"/>
  <p:tag name="KSO_WM_TAG_VERSION" val="1.0"/>
  <p:tag name="KSO_WM_SLIDE_LAYOUT" val="a_f"/>
  <p:tag name="KSO_WM_SLIDE_LAYOUT_CNT" val="1_1"/>
  <p:tag name="KSO_WM_CHIP_GROUPID" val="5ebf6661ddc3daf3fef3f760"/>
  <p:tag name="KSO_WM_SLIDE_LAYOUT_INFO" val="{&quot;id&quot;:&quot;2020-12-02T11:17:16&quot;,&quot;maxSize&quot;:{&quot;size1&quot;:52.405280558268231},&quot;minSize&quot;:{&quot;size1&quot;:40.505280558268225},&quot;normalSize&quot;:{&quot;size1&quot;:47.105280558268234},&quot;subLayout&quot;:[{&quot;id&quot;:&quot;2020-12-02T11:17:16&quot;,&quot;margin&quot;:{&quot;bottom&quot;:0.2558734118938446,&quot;left&quot;:8.1138887405395508,&quot;right&quot;:8.1138887405395508,&quot;top&quot;:5.3839325904846191},&quot;type&quot;:0},{&quot;id&quot;:&quot;2020-12-02T11:17:16&quot;,&quot;margin&quot;:{&quot;bottom&quot;:7.1477193832397461,&quot;left&quot;:8.1138887405395508,&quot;right&quot;:8.1138887405395508,&quot;top&quot;:0.29446011781692505},&quot;type&quot;:0}],&quot;type&quot;:0}"/>
  <p:tag name="KSO_WM_SLIDE_BK_DARK_LIGHT" val="2"/>
  <p:tag name="KSO_WM_SLIDE_BACKGROUND_TYPE" val="general"/>
  <p:tag name="KSO_WM_SLIDE_SUPPORT_FEATURE_TYPE" val="0"/>
  <p:tag name="KSO_WM_TEMPLATE_ASSEMBLE_XID" val="5fc707002574a1ee74b6d783"/>
  <p:tag name="KSO_WM_TEMPLATE_ASSEMBLE_GROUPID" val="5f89533aa61ec3b552848325"/>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heme/theme1.xml><?xml version="1.0" encoding="utf-8"?>
<a:theme xmlns:a="http://schemas.openxmlformats.org/drawingml/2006/main" name="2_Office 主题​​">
  <a:themeElements>
    <a:clrScheme name="自定义 45">
      <a:dk1>
        <a:srgbClr val="000000"/>
      </a:dk1>
      <a:lt1>
        <a:srgbClr val="FFFFFF"/>
      </a:lt1>
      <a:dk2>
        <a:srgbClr val="F2F2F2"/>
      </a:dk2>
      <a:lt2>
        <a:srgbClr val="FFFFFF"/>
      </a:lt2>
      <a:accent1>
        <a:srgbClr val="5D53C4"/>
      </a:accent1>
      <a:accent2>
        <a:srgbClr val="815EC5"/>
      </a:accent2>
      <a:accent3>
        <a:srgbClr val="4B58C3"/>
      </a:accent3>
      <a:accent4>
        <a:srgbClr val="5697A8"/>
      </a:accent4>
      <a:accent5>
        <a:srgbClr val="54AD9D"/>
      </a:accent5>
      <a:accent6>
        <a:srgbClr val="53C495"/>
      </a:accent6>
      <a:hlink>
        <a:srgbClr val="658BD5"/>
      </a:hlink>
      <a:folHlink>
        <a:srgbClr val="9F69A3"/>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Adjacency">
      <a:dk1>
        <a:srgbClr val="000000"/>
      </a:dk1>
      <a:lt1>
        <a:srgbClr val="FFFFFF"/>
      </a:lt1>
      <a:dk2>
        <a:srgbClr val="D4D9ED"/>
      </a:dk2>
      <a:lt2>
        <a:srgbClr val="EAECF5"/>
      </a:lt2>
      <a:accent1>
        <a:srgbClr val="485AB5"/>
      </a:accent1>
      <a:accent2>
        <a:srgbClr val="186FAA"/>
      </a:accent2>
      <a:accent3>
        <a:srgbClr val="1A7B76"/>
      </a:accent3>
      <a:accent4>
        <a:srgbClr val="407B49"/>
      </a:accent4>
      <a:accent5>
        <a:srgbClr val="7B733A"/>
      </a:accent5>
      <a:accent6>
        <a:srgbClr val="B269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Office 主题​​">
  <a:themeElements>
    <a:clrScheme name="Adjacency">
      <a:dk1>
        <a:srgbClr val="000000"/>
      </a:dk1>
      <a:lt1>
        <a:srgbClr val="FFFFFF"/>
      </a:lt1>
      <a:dk2>
        <a:srgbClr val="D4D9ED"/>
      </a:dk2>
      <a:lt2>
        <a:srgbClr val="EAECF5"/>
      </a:lt2>
      <a:accent1>
        <a:srgbClr val="485AB5"/>
      </a:accent1>
      <a:accent2>
        <a:srgbClr val="186FAA"/>
      </a:accent2>
      <a:accent3>
        <a:srgbClr val="1A7B76"/>
      </a:accent3>
      <a:accent4>
        <a:srgbClr val="407B49"/>
      </a:accent4>
      <a:accent5>
        <a:srgbClr val="7B733A"/>
      </a:accent5>
      <a:accent6>
        <a:srgbClr val="B269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1250</Words>
  <Application>WPS 演示</Application>
  <PresentationFormat>宽屏</PresentationFormat>
  <Paragraphs>93</Paragraphs>
  <Slides>10</Slides>
  <Notes>0</Notes>
  <HiddenSlides>0</HiddenSlides>
  <MMClips>0</MMClips>
  <ScaleCrop>false</ScaleCrop>
  <HeadingPairs>
    <vt:vector size="6" baseType="variant">
      <vt:variant>
        <vt:lpstr>已用的字体</vt:lpstr>
      </vt:variant>
      <vt:variant>
        <vt:i4>23</vt:i4>
      </vt:variant>
      <vt:variant>
        <vt:lpstr>主题</vt:lpstr>
      </vt:variant>
      <vt:variant>
        <vt:i4>3</vt:i4>
      </vt:variant>
      <vt:variant>
        <vt:lpstr>幻灯片标题</vt:lpstr>
      </vt:variant>
      <vt:variant>
        <vt:i4>10</vt:i4>
      </vt:variant>
    </vt:vector>
  </HeadingPairs>
  <TitlesOfParts>
    <vt:vector size="36" baseType="lpstr">
      <vt:lpstr>Arial</vt:lpstr>
      <vt:lpstr>宋体</vt:lpstr>
      <vt:lpstr>Wingdings</vt:lpstr>
      <vt:lpstr>Arial Unicode MS</vt:lpstr>
      <vt:lpstr>微软雅黑</vt:lpstr>
      <vt:lpstr>Calibri</vt:lpstr>
      <vt:lpstr>汉仪雅酷黑简</vt:lpstr>
      <vt:lpstr>黑体</vt:lpstr>
      <vt:lpstr>汉仪雅酷黑 65W</vt:lpstr>
      <vt:lpstr>汉仪汉黑W</vt:lpstr>
      <vt:lpstr>汉仪旗黑-85S</vt:lpstr>
      <vt:lpstr>隶书</vt:lpstr>
      <vt:lpstr>Viner Hand ITC</vt:lpstr>
      <vt:lpstr>WPS-Numbers</vt:lpstr>
      <vt:lpstr>方正胖娃简体</vt:lpstr>
      <vt:lpstr>等线</vt:lpstr>
      <vt:lpstr>方正粗黑宋简体</vt:lpstr>
      <vt:lpstr>阿里汉仪智能黑体</vt:lpstr>
      <vt:lpstr>仿宋</vt:lpstr>
      <vt:lpstr>方正姚体</vt:lpstr>
      <vt:lpstr>汉仪秦川飞影W</vt:lpstr>
      <vt:lpstr>汉仪长仿宋体</vt:lpstr>
      <vt:lpstr>-apple-system</vt:lpstr>
      <vt:lpstr>2_Office 主题​​</vt:lpstr>
      <vt:lpstr>1_Office 主题​​</vt:lpstr>
      <vt:lpstr>3_Office 主题​​</vt:lpstr>
      <vt:lpstr>简约通用模板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20-机械工程-王烁杰</dc:creator>
  <cp:lastModifiedBy>未来少年</cp:lastModifiedBy>
  <cp:revision>2</cp:revision>
  <dcterms:created xsi:type="dcterms:W3CDTF">2021-11-17T06:52:00Z</dcterms:created>
  <dcterms:modified xsi:type="dcterms:W3CDTF">2021-11-17T07:37:15Z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BA42025A1D784AD09B11A27DD41F239D</vt:lpwstr>
  </property>
  <property fmtid="{D5CDD505-2E9C-101B-9397-08002B2CF9AE}" pid="3" name="KSOProductBuildVer">
    <vt:lpwstr>2052-11.1.0.11045</vt:lpwstr>
  </property>
</Properties>
</file>