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3" r:id="rId6"/>
    <p:sldId id="311" r:id="rId7"/>
    <p:sldId id="313" r:id="rId8"/>
    <p:sldId id="324" r:id="rId9"/>
    <p:sldId id="312" r:id="rId10"/>
    <p:sldId id="325" r:id="rId11"/>
    <p:sldId id="326" r:id="rId12"/>
    <p:sldId id="327" r:id="rId13"/>
    <p:sldId id="328" r:id="rId14"/>
  </p:sldIdLst>
  <p:sldSz cx="12188825" cy="6858000"/>
  <p:notesSz cx="6858000" cy="9144000"/>
  <p:custDataLst>
    <p:tags r:id="rId1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B450A-0153-4E0B-AABB-48B21407F84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B26940-BFFC-4202-BBE8-1EE839390023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开源的指令集架构</a:t>
          </a:r>
          <a:endParaRPr lang="zh-CN" altLang="en-US" dirty="0"/>
        </a:p>
      </dgm:t>
    </dgm:pt>
    <dgm:pt modelId="{FA77B378-4A08-443D-8BCF-237002ACFCDD}" type="parTrans" cxnId="{599D54D1-E95B-4239-8D64-01E250546850}">
      <dgm:prSet/>
      <dgm:spPr/>
      <dgm:t>
        <a:bodyPr/>
        <a:lstStyle/>
        <a:p>
          <a:endParaRPr lang="zh-CN" altLang="en-US"/>
        </a:p>
      </dgm:t>
    </dgm:pt>
    <dgm:pt modelId="{399D7C18-35E2-49D6-9438-322488401604}" type="sibTrans" cxnId="{599D54D1-E95B-4239-8D64-01E250546850}">
      <dgm:prSet/>
      <dgm:spPr/>
      <dgm:t>
        <a:bodyPr/>
        <a:lstStyle/>
        <a:p>
          <a:endParaRPr lang="zh-CN" altLang="en-US"/>
        </a:p>
      </dgm:t>
    </dgm:pt>
    <dgm:pt modelId="{F170D700-E923-4374-8239-E088C0DA56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模块化</a:t>
          </a:r>
        </a:p>
      </dgm:t>
    </dgm:pt>
    <dgm:pt modelId="{77C377EA-6ABC-40C0-91A7-5454326D066F}" type="parTrans" cxnId="{4A54030D-CB4A-46E8-866A-808EA8E8F78B}">
      <dgm:prSet/>
      <dgm:spPr/>
      <dgm:t>
        <a:bodyPr/>
        <a:lstStyle/>
        <a:p>
          <a:endParaRPr lang="zh-CN" altLang="en-US"/>
        </a:p>
      </dgm:t>
    </dgm:pt>
    <dgm:pt modelId="{FE11B4C0-0F86-451E-8D5F-17EACF027F59}" type="sibTrans" cxnId="{4A54030D-CB4A-46E8-866A-808EA8E8F78B}">
      <dgm:prSet/>
      <dgm:spPr/>
      <dgm:t>
        <a:bodyPr/>
        <a:lstStyle/>
        <a:p>
          <a:endParaRPr lang="zh-CN" altLang="en-US"/>
        </a:p>
      </dgm:t>
    </dgm:pt>
    <dgm:pt modelId="{FC581AAC-71D5-42AE-BEBD-7A7C7657A7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社区化</a:t>
          </a:r>
        </a:p>
      </dgm:t>
    </dgm:pt>
    <dgm:pt modelId="{CD8A1D95-9DAB-4BB2-8A40-6D04D13040D5}" type="parTrans" cxnId="{7675AF68-B38E-4D3F-BF18-5A9F9EE38985}">
      <dgm:prSet/>
      <dgm:spPr/>
      <dgm:t>
        <a:bodyPr/>
        <a:lstStyle/>
        <a:p>
          <a:endParaRPr lang="zh-CN" altLang="en-US"/>
        </a:p>
      </dgm:t>
    </dgm:pt>
    <dgm:pt modelId="{68517DB2-7685-4BB8-88D8-018F16BE13A6}" type="sibTrans" cxnId="{7675AF68-B38E-4D3F-BF18-5A9F9EE38985}">
      <dgm:prSet/>
      <dgm:spPr/>
      <dgm:t>
        <a:bodyPr/>
        <a:lstStyle/>
        <a:p>
          <a:endParaRPr lang="zh-CN" altLang="en-US"/>
        </a:p>
      </dgm:t>
    </dgm:pt>
    <dgm:pt modelId="{14959C89-82CD-433F-9716-52AFDD8647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稳定</a:t>
          </a:r>
        </a:p>
      </dgm:t>
    </dgm:pt>
    <dgm:pt modelId="{CF34A9A0-3800-4E45-9000-0CD86AC0A82E}" type="parTrans" cxnId="{40367B82-3AFA-4AC9-8C08-AC3CC1B9787C}">
      <dgm:prSet/>
      <dgm:spPr/>
      <dgm:t>
        <a:bodyPr/>
        <a:lstStyle/>
        <a:p>
          <a:endParaRPr lang="zh-CN" altLang="en-US"/>
        </a:p>
      </dgm:t>
    </dgm:pt>
    <dgm:pt modelId="{EBDC857B-1AA0-4FF3-AA7E-74D47B8DB5F9}" type="sibTrans" cxnId="{40367B82-3AFA-4AC9-8C08-AC3CC1B9787C}">
      <dgm:prSet/>
      <dgm:spPr/>
      <dgm:t>
        <a:bodyPr/>
        <a:lstStyle/>
        <a:p>
          <a:endParaRPr lang="zh-CN" altLang="en-US"/>
        </a:p>
      </dgm:t>
    </dgm:pt>
    <dgm:pt modelId="{9A80ADDC-36E7-4C69-B4DF-9931A4F2F0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清晰的分层设计</a:t>
          </a:r>
        </a:p>
      </dgm:t>
    </dgm:pt>
    <dgm:pt modelId="{414520B3-6E76-41DB-B118-02611FA4832B}" type="parTrans" cxnId="{1F7F0E26-2949-4967-96CB-8656C61329FE}">
      <dgm:prSet/>
      <dgm:spPr/>
      <dgm:t>
        <a:bodyPr/>
        <a:lstStyle/>
        <a:p>
          <a:endParaRPr lang="zh-CN" altLang="en-US"/>
        </a:p>
      </dgm:t>
    </dgm:pt>
    <dgm:pt modelId="{3D448F4D-48B3-442D-AD58-9FC2B3DB5C75}" type="sibTrans" cxnId="{1F7F0E26-2949-4967-96CB-8656C61329FE}">
      <dgm:prSet/>
      <dgm:spPr/>
      <dgm:t>
        <a:bodyPr/>
        <a:lstStyle/>
        <a:p>
          <a:endParaRPr lang="zh-CN" altLang="en-US"/>
        </a:p>
      </dgm:t>
    </dgm:pt>
    <dgm:pt modelId="{079A462B-A914-4544-A858-0653F24A2DCE}" type="pres">
      <dgm:prSet presAssocID="{0F6B450A-0153-4E0B-AABB-48B21407F84B}" presName="cycle" presStyleCnt="0">
        <dgm:presLayoutVars>
          <dgm:dir/>
          <dgm:resizeHandles val="exact"/>
        </dgm:presLayoutVars>
      </dgm:prSet>
      <dgm:spPr/>
    </dgm:pt>
    <dgm:pt modelId="{5B1FCF52-7341-4D21-AA7D-BE37A5E9ACE3}" type="pres">
      <dgm:prSet presAssocID="{90B26940-BFFC-4202-BBE8-1EE839390023}" presName="node" presStyleLbl="node1" presStyleIdx="0" presStyleCnt="5">
        <dgm:presLayoutVars>
          <dgm:bulletEnabled val="1"/>
        </dgm:presLayoutVars>
      </dgm:prSet>
      <dgm:spPr/>
    </dgm:pt>
    <dgm:pt modelId="{E6750DA7-3FEB-4D29-90C9-A1FB8D29881A}" type="pres">
      <dgm:prSet presAssocID="{90B26940-BFFC-4202-BBE8-1EE839390023}" presName="spNode" presStyleCnt="0"/>
      <dgm:spPr/>
    </dgm:pt>
    <dgm:pt modelId="{EDF18F5C-D96C-4E43-8961-081EFC752E51}" type="pres">
      <dgm:prSet presAssocID="{399D7C18-35E2-49D6-9438-322488401604}" presName="sibTrans" presStyleLbl="sibTrans1D1" presStyleIdx="0" presStyleCnt="5"/>
      <dgm:spPr/>
    </dgm:pt>
    <dgm:pt modelId="{2605A8A8-E747-4AEC-B5E6-305264315270}" type="pres">
      <dgm:prSet presAssocID="{F170D700-E923-4374-8239-E088C0DA56C0}" presName="node" presStyleLbl="node1" presStyleIdx="1" presStyleCnt="5">
        <dgm:presLayoutVars>
          <dgm:bulletEnabled val="1"/>
        </dgm:presLayoutVars>
      </dgm:prSet>
      <dgm:spPr/>
    </dgm:pt>
    <dgm:pt modelId="{25C5468E-F243-4D83-95FB-D03533475A50}" type="pres">
      <dgm:prSet presAssocID="{F170D700-E923-4374-8239-E088C0DA56C0}" presName="spNode" presStyleCnt="0"/>
      <dgm:spPr/>
    </dgm:pt>
    <dgm:pt modelId="{A664BB77-E509-482B-9FD5-9D19CA7BD94A}" type="pres">
      <dgm:prSet presAssocID="{FE11B4C0-0F86-451E-8D5F-17EACF027F59}" presName="sibTrans" presStyleLbl="sibTrans1D1" presStyleIdx="1" presStyleCnt="5"/>
      <dgm:spPr/>
    </dgm:pt>
    <dgm:pt modelId="{8F7057C2-0DB4-4DC0-8DCE-00D6074BE9B9}" type="pres">
      <dgm:prSet presAssocID="{FC581AAC-71D5-42AE-BEBD-7A7C7657A770}" presName="node" presStyleLbl="node1" presStyleIdx="2" presStyleCnt="5">
        <dgm:presLayoutVars>
          <dgm:bulletEnabled val="1"/>
        </dgm:presLayoutVars>
      </dgm:prSet>
      <dgm:spPr/>
    </dgm:pt>
    <dgm:pt modelId="{76D13195-9713-42DA-931A-1A6717750FCC}" type="pres">
      <dgm:prSet presAssocID="{FC581AAC-71D5-42AE-BEBD-7A7C7657A770}" presName="spNode" presStyleCnt="0"/>
      <dgm:spPr/>
    </dgm:pt>
    <dgm:pt modelId="{6FEEFF31-22CC-436C-84E8-5348251868AC}" type="pres">
      <dgm:prSet presAssocID="{68517DB2-7685-4BB8-88D8-018F16BE13A6}" presName="sibTrans" presStyleLbl="sibTrans1D1" presStyleIdx="2" presStyleCnt="5"/>
      <dgm:spPr/>
    </dgm:pt>
    <dgm:pt modelId="{AD7F9E56-3F88-40C8-87EA-0845477DC7C2}" type="pres">
      <dgm:prSet presAssocID="{14959C89-82CD-433F-9716-52AFDD864774}" presName="node" presStyleLbl="node1" presStyleIdx="3" presStyleCnt="5">
        <dgm:presLayoutVars>
          <dgm:bulletEnabled val="1"/>
        </dgm:presLayoutVars>
      </dgm:prSet>
      <dgm:spPr/>
    </dgm:pt>
    <dgm:pt modelId="{7FC31753-7398-4D25-93AD-3FA78F2CB132}" type="pres">
      <dgm:prSet presAssocID="{14959C89-82CD-433F-9716-52AFDD864774}" presName="spNode" presStyleCnt="0"/>
      <dgm:spPr/>
    </dgm:pt>
    <dgm:pt modelId="{568EE4C3-F46E-45B2-BC22-E7A806C267FB}" type="pres">
      <dgm:prSet presAssocID="{EBDC857B-1AA0-4FF3-AA7E-74D47B8DB5F9}" presName="sibTrans" presStyleLbl="sibTrans1D1" presStyleIdx="3" presStyleCnt="5"/>
      <dgm:spPr/>
    </dgm:pt>
    <dgm:pt modelId="{8FCE5BA9-07B3-4AAF-B759-CB537160C5C4}" type="pres">
      <dgm:prSet presAssocID="{9A80ADDC-36E7-4C69-B4DF-9931A4F2F0EC}" presName="node" presStyleLbl="node1" presStyleIdx="4" presStyleCnt="5">
        <dgm:presLayoutVars>
          <dgm:bulletEnabled val="1"/>
        </dgm:presLayoutVars>
      </dgm:prSet>
      <dgm:spPr/>
    </dgm:pt>
    <dgm:pt modelId="{C4C89BCF-69DE-4FCB-B69D-B5603B8C75E2}" type="pres">
      <dgm:prSet presAssocID="{9A80ADDC-36E7-4C69-B4DF-9931A4F2F0EC}" presName="spNode" presStyleCnt="0"/>
      <dgm:spPr/>
    </dgm:pt>
    <dgm:pt modelId="{A54898B0-EAAA-4AAC-95AB-33F7029D6023}" type="pres">
      <dgm:prSet presAssocID="{3D448F4D-48B3-442D-AD58-9FC2B3DB5C75}" presName="sibTrans" presStyleLbl="sibTrans1D1" presStyleIdx="4" presStyleCnt="5"/>
      <dgm:spPr/>
    </dgm:pt>
  </dgm:ptLst>
  <dgm:cxnLst>
    <dgm:cxn modelId="{4A54030D-CB4A-46E8-866A-808EA8E8F78B}" srcId="{0F6B450A-0153-4E0B-AABB-48B21407F84B}" destId="{F170D700-E923-4374-8239-E088C0DA56C0}" srcOrd="1" destOrd="0" parTransId="{77C377EA-6ABC-40C0-91A7-5454326D066F}" sibTransId="{FE11B4C0-0F86-451E-8D5F-17EACF027F59}"/>
    <dgm:cxn modelId="{6EE76A12-B5A8-4E02-BA65-D7081507488F}" type="presOf" srcId="{3D448F4D-48B3-442D-AD58-9FC2B3DB5C75}" destId="{A54898B0-EAAA-4AAC-95AB-33F7029D6023}" srcOrd="0" destOrd="0" presId="urn:microsoft.com/office/officeart/2005/8/layout/cycle6"/>
    <dgm:cxn modelId="{2F945716-E9C3-4B53-98F3-21365D043D48}" type="presOf" srcId="{FE11B4C0-0F86-451E-8D5F-17EACF027F59}" destId="{A664BB77-E509-482B-9FD5-9D19CA7BD94A}" srcOrd="0" destOrd="0" presId="urn:microsoft.com/office/officeart/2005/8/layout/cycle6"/>
    <dgm:cxn modelId="{DFFE6D25-E241-4B04-B02A-861DBD030760}" type="presOf" srcId="{0F6B450A-0153-4E0B-AABB-48B21407F84B}" destId="{079A462B-A914-4544-A858-0653F24A2DCE}" srcOrd="0" destOrd="0" presId="urn:microsoft.com/office/officeart/2005/8/layout/cycle6"/>
    <dgm:cxn modelId="{1F7F0E26-2949-4967-96CB-8656C61329FE}" srcId="{0F6B450A-0153-4E0B-AABB-48B21407F84B}" destId="{9A80ADDC-36E7-4C69-B4DF-9931A4F2F0EC}" srcOrd="4" destOrd="0" parTransId="{414520B3-6E76-41DB-B118-02611FA4832B}" sibTransId="{3D448F4D-48B3-442D-AD58-9FC2B3DB5C75}"/>
    <dgm:cxn modelId="{1A211C35-80EB-4404-AC7A-C13F9E929857}" type="presOf" srcId="{9A80ADDC-36E7-4C69-B4DF-9931A4F2F0EC}" destId="{8FCE5BA9-07B3-4AAF-B759-CB537160C5C4}" srcOrd="0" destOrd="0" presId="urn:microsoft.com/office/officeart/2005/8/layout/cycle6"/>
    <dgm:cxn modelId="{A3D49A3C-F642-4CFF-9A82-BAA183CA7C78}" type="presOf" srcId="{EBDC857B-1AA0-4FF3-AA7E-74D47B8DB5F9}" destId="{568EE4C3-F46E-45B2-BC22-E7A806C267FB}" srcOrd="0" destOrd="0" presId="urn:microsoft.com/office/officeart/2005/8/layout/cycle6"/>
    <dgm:cxn modelId="{FBC3615F-6F65-49A4-8E9C-6D10E4DCB0A6}" type="presOf" srcId="{90B26940-BFFC-4202-BBE8-1EE839390023}" destId="{5B1FCF52-7341-4D21-AA7D-BE37A5E9ACE3}" srcOrd="0" destOrd="0" presId="urn:microsoft.com/office/officeart/2005/8/layout/cycle6"/>
    <dgm:cxn modelId="{7675AF68-B38E-4D3F-BF18-5A9F9EE38985}" srcId="{0F6B450A-0153-4E0B-AABB-48B21407F84B}" destId="{FC581AAC-71D5-42AE-BEBD-7A7C7657A770}" srcOrd="2" destOrd="0" parTransId="{CD8A1D95-9DAB-4BB2-8A40-6D04D13040D5}" sibTransId="{68517DB2-7685-4BB8-88D8-018F16BE13A6}"/>
    <dgm:cxn modelId="{12804854-3267-46E4-AD39-A29085EFD7E0}" type="presOf" srcId="{F170D700-E923-4374-8239-E088C0DA56C0}" destId="{2605A8A8-E747-4AEC-B5E6-305264315270}" srcOrd="0" destOrd="0" presId="urn:microsoft.com/office/officeart/2005/8/layout/cycle6"/>
    <dgm:cxn modelId="{D871B05A-7F4B-428D-9EA6-297364127418}" type="presOf" srcId="{68517DB2-7685-4BB8-88D8-018F16BE13A6}" destId="{6FEEFF31-22CC-436C-84E8-5348251868AC}" srcOrd="0" destOrd="0" presId="urn:microsoft.com/office/officeart/2005/8/layout/cycle6"/>
    <dgm:cxn modelId="{40367B82-3AFA-4AC9-8C08-AC3CC1B9787C}" srcId="{0F6B450A-0153-4E0B-AABB-48B21407F84B}" destId="{14959C89-82CD-433F-9716-52AFDD864774}" srcOrd="3" destOrd="0" parTransId="{CF34A9A0-3800-4E45-9000-0CD86AC0A82E}" sibTransId="{EBDC857B-1AA0-4FF3-AA7E-74D47B8DB5F9}"/>
    <dgm:cxn modelId="{3B7DF48F-A320-47B4-B767-4775A00AD999}" type="presOf" srcId="{399D7C18-35E2-49D6-9438-322488401604}" destId="{EDF18F5C-D96C-4E43-8961-081EFC752E51}" srcOrd="0" destOrd="0" presId="urn:microsoft.com/office/officeart/2005/8/layout/cycle6"/>
    <dgm:cxn modelId="{172E2CC8-9B41-406C-8A77-4B4FAA1C5AAC}" type="presOf" srcId="{FC581AAC-71D5-42AE-BEBD-7A7C7657A770}" destId="{8F7057C2-0DB4-4DC0-8DCE-00D6074BE9B9}" srcOrd="0" destOrd="0" presId="urn:microsoft.com/office/officeart/2005/8/layout/cycle6"/>
    <dgm:cxn modelId="{599D54D1-E95B-4239-8D64-01E250546850}" srcId="{0F6B450A-0153-4E0B-AABB-48B21407F84B}" destId="{90B26940-BFFC-4202-BBE8-1EE839390023}" srcOrd="0" destOrd="0" parTransId="{FA77B378-4A08-443D-8BCF-237002ACFCDD}" sibTransId="{399D7C18-35E2-49D6-9438-322488401604}"/>
    <dgm:cxn modelId="{0B8B44D2-22D8-4FA9-B88F-DEFB1A03637B}" type="presOf" srcId="{14959C89-82CD-433F-9716-52AFDD864774}" destId="{AD7F9E56-3F88-40C8-87EA-0845477DC7C2}" srcOrd="0" destOrd="0" presId="urn:microsoft.com/office/officeart/2005/8/layout/cycle6"/>
    <dgm:cxn modelId="{936D5081-D809-4057-84F3-08676344C78D}" type="presParOf" srcId="{079A462B-A914-4544-A858-0653F24A2DCE}" destId="{5B1FCF52-7341-4D21-AA7D-BE37A5E9ACE3}" srcOrd="0" destOrd="0" presId="urn:microsoft.com/office/officeart/2005/8/layout/cycle6"/>
    <dgm:cxn modelId="{330ABBF0-95D5-4E6C-BE30-229566113039}" type="presParOf" srcId="{079A462B-A914-4544-A858-0653F24A2DCE}" destId="{E6750DA7-3FEB-4D29-90C9-A1FB8D29881A}" srcOrd="1" destOrd="0" presId="urn:microsoft.com/office/officeart/2005/8/layout/cycle6"/>
    <dgm:cxn modelId="{86F2B4A6-4B22-4A6C-AF07-4E4AA302664F}" type="presParOf" srcId="{079A462B-A914-4544-A858-0653F24A2DCE}" destId="{EDF18F5C-D96C-4E43-8961-081EFC752E51}" srcOrd="2" destOrd="0" presId="urn:microsoft.com/office/officeart/2005/8/layout/cycle6"/>
    <dgm:cxn modelId="{B723FA80-34C7-48ED-B2BE-695B618A313C}" type="presParOf" srcId="{079A462B-A914-4544-A858-0653F24A2DCE}" destId="{2605A8A8-E747-4AEC-B5E6-305264315270}" srcOrd="3" destOrd="0" presId="urn:microsoft.com/office/officeart/2005/8/layout/cycle6"/>
    <dgm:cxn modelId="{D0D4BE16-489E-49B5-99B0-1F5F99A825EC}" type="presParOf" srcId="{079A462B-A914-4544-A858-0653F24A2DCE}" destId="{25C5468E-F243-4D83-95FB-D03533475A50}" srcOrd="4" destOrd="0" presId="urn:microsoft.com/office/officeart/2005/8/layout/cycle6"/>
    <dgm:cxn modelId="{037AF6B5-B47B-4385-A9E0-E65F91FBFB59}" type="presParOf" srcId="{079A462B-A914-4544-A858-0653F24A2DCE}" destId="{A664BB77-E509-482B-9FD5-9D19CA7BD94A}" srcOrd="5" destOrd="0" presId="urn:microsoft.com/office/officeart/2005/8/layout/cycle6"/>
    <dgm:cxn modelId="{B71B98B5-9976-411D-BDD8-7A724CE64389}" type="presParOf" srcId="{079A462B-A914-4544-A858-0653F24A2DCE}" destId="{8F7057C2-0DB4-4DC0-8DCE-00D6074BE9B9}" srcOrd="6" destOrd="0" presId="urn:microsoft.com/office/officeart/2005/8/layout/cycle6"/>
    <dgm:cxn modelId="{C756E241-CA78-4A3F-8649-EDE5F21D836B}" type="presParOf" srcId="{079A462B-A914-4544-A858-0653F24A2DCE}" destId="{76D13195-9713-42DA-931A-1A6717750FCC}" srcOrd="7" destOrd="0" presId="urn:microsoft.com/office/officeart/2005/8/layout/cycle6"/>
    <dgm:cxn modelId="{71F39CC0-CB07-4101-89E1-E664E93E190F}" type="presParOf" srcId="{079A462B-A914-4544-A858-0653F24A2DCE}" destId="{6FEEFF31-22CC-436C-84E8-5348251868AC}" srcOrd="8" destOrd="0" presId="urn:microsoft.com/office/officeart/2005/8/layout/cycle6"/>
    <dgm:cxn modelId="{279D793B-AE75-45E4-AABC-4460CA2FD243}" type="presParOf" srcId="{079A462B-A914-4544-A858-0653F24A2DCE}" destId="{AD7F9E56-3F88-40C8-87EA-0845477DC7C2}" srcOrd="9" destOrd="0" presId="urn:microsoft.com/office/officeart/2005/8/layout/cycle6"/>
    <dgm:cxn modelId="{327E783F-9076-4658-8ABF-DD739E8E6467}" type="presParOf" srcId="{079A462B-A914-4544-A858-0653F24A2DCE}" destId="{7FC31753-7398-4D25-93AD-3FA78F2CB132}" srcOrd="10" destOrd="0" presId="urn:microsoft.com/office/officeart/2005/8/layout/cycle6"/>
    <dgm:cxn modelId="{045BD9E1-48A0-400F-B512-D13C9D0F5884}" type="presParOf" srcId="{079A462B-A914-4544-A858-0653F24A2DCE}" destId="{568EE4C3-F46E-45B2-BC22-E7A806C267FB}" srcOrd="11" destOrd="0" presId="urn:microsoft.com/office/officeart/2005/8/layout/cycle6"/>
    <dgm:cxn modelId="{81AE2F85-6D77-444E-83AC-30270AE8018E}" type="presParOf" srcId="{079A462B-A914-4544-A858-0653F24A2DCE}" destId="{8FCE5BA9-07B3-4AAF-B759-CB537160C5C4}" srcOrd="12" destOrd="0" presId="urn:microsoft.com/office/officeart/2005/8/layout/cycle6"/>
    <dgm:cxn modelId="{874876F7-B056-47E0-8038-9B13D6F80351}" type="presParOf" srcId="{079A462B-A914-4544-A858-0653F24A2DCE}" destId="{C4C89BCF-69DE-4FCB-B69D-B5603B8C75E2}" srcOrd="13" destOrd="0" presId="urn:microsoft.com/office/officeart/2005/8/layout/cycle6"/>
    <dgm:cxn modelId="{9A34454E-0DCF-4B83-9BA2-E15CF94EA66E}" type="presParOf" srcId="{079A462B-A914-4544-A858-0653F24A2DCE}" destId="{A54898B0-EAAA-4AAC-95AB-33F7029D602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BB028-B440-47E3-844B-302F9A61F5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456B15-CC14-48AF-9788-4222CA278FF3}">
      <dgm:prSet phldrT="[文本]"/>
      <dgm:spPr/>
      <dgm:t>
        <a:bodyPr/>
        <a:lstStyle/>
        <a:p>
          <a:r>
            <a:rPr lang="en-US" altLang="zh-CN" dirty="0"/>
            <a:t>RV32I</a:t>
          </a:r>
          <a:endParaRPr lang="zh-CN" altLang="en-US" dirty="0"/>
        </a:p>
      </dgm:t>
    </dgm:pt>
    <dgm:pt modelId="{564C6369-6278-4D24-AAA6-77EEC960BC77}" type="parTrans" cxnId="{433C27F5-F46B-430E-9295-68008BBED0E6}">
      <dgm:prSet/>
      <dgm:spPr/>
      <dgm:t>
        <a:bodyPr/>
        <a:lstStyle/>
        <a:p>
          <a:endParaRPr lang="zh-CN" altLang="en-US"/>
        </a:p>
      </dgm:t>
    </dgm:pt>
    <dgm:pt modelId="{C5064BC9-4A42-4667-B106-CB67B7637DA2}" type="sibTrans" cxnId="{433C27F5-F46B-430E-9295-68008BBED0E6}">
      <dgm:prSet/>
      <dgm:spPr/>
      <dgm:t>
        <a:bodyPr/>
        <a:lstStyle/>
        <a:p>
          <a:endParaRPr lang="zh-CN" altLang="en-US"/>
        </a:p>
      </dgm:t>
    </dgm:pt>
    <dgm:pt modelId="{19E5E9DB-BA77-481C-BE78-6DEBD12CB78C}">
      <dgm:prSet phldrT="[文本]"/>
      <dgm:spPr/>
      <dgm:t>
        <a:bodyPr/>
        <a:lstStyle/>
        <a:p>
          <a:r>
            <a:rPr lang="en-US" altLang="zh-CN" dirty="0"/>
            <a:t>32</a:t>
          </a:r>
          <a:r>
            <a:rPr lang="zh-CN" altLang="en-US" dirty="0"/>
            <a:t>位整数指令集</a:t>
          </a:r>
        </a:p>
      </dgm:t>
    </dgm:pt>
    <dgm:pt modelId="{CDEA5058-86F2-46DC-BE04-933497EC2668}" type="parTrans" cxnId="{46AAEDDC-2A23-4AF9-B28E-116F9FE92291}">
      <dgm:prSet/>
      <dgm:spPr/>
      <dgm:t>
        <a:bodyPr/>
        <a:lstStyle/>
        <a:p>
          <a:endParaRPr lang="zh-CN" altLang="en-US"/>
        </a:p>
      </dgm:t>
    </dgm:pt>
    <dgm:pt modelId="{D2214C59-E396-4083-9A75-2100A427E3B5}" type="sibTrans" cxnId="{46AAEDDC-2A23-4AF9-B28E-116F9FE92291}">
      <dgm:prSet/>
      <dgm:spPr/>
      <dgm:t>
        <a:bodyPr/>
        <a:lstStyle/>
        <a:p>
          <a:endParaRPr lang="zh-CN" altLang="en-US"/>
        </a:p>
      </dgm:t>
    </dgm:pt>
    <dgm:pt modelId="{61E8D5A6-7275-48C6-BA23-B2D455BE8772}">
      <dgm:prSet phldrT="[文本]"/>
      <dgm:spPr/>
      <dgm:t>
        <a:bodyPr/>
        <a:lstStyle/>
        <a:p>
          <a:r>
            <a:rPr lang="en-US" altLang="zh-CN" dirty="0"/>
            <a:t>RV32E</a:t>
          </a:r>
          <a:endParaRPr lang="zh-CN" altLang="en-US" dirty="0"/>
        </a:p>
      </dgm:t>
    </dgm:pt>
    <dgm:pt modelId="{FF06938A-1FAC-4C6F-AE50-94019BF338AC}" type="parTrans" cxnId="{5F26DBA3-54C7-4D1D-8153-623D69107603}">
      <dgm:prSet/>
      <dgm:spPr/>
      <dgm:t>
        <a:bodyPr/>
        <a:lstStyle/>
        <a:p>
          <a:endParaRPr lang="zh-CN" altLang="en-US"/>
        </a:p>
      </dgm:t>
    </dgm:pt>
    <dgm:pt modelId="{F3ADC512-8E81-46AE-BEC8-5D5224F34D04}" type="sibTrans" cxnId="{5F26DBA3-54C7-4D1D-8153-623D69107603}">
      <dgm:prSet/>
      <dgm:spPr/>
      <dgm:t>
        <a:bodyPr/>
        <a:lstStyle/>
        <a:p>
          <a:endParaRPr lang="zh-CN" altLang="en-US"/>
        </a:p>
      </dgm:t>
    </dgm:pt>
    <dgm:pt modelId="{2B2149C6-32E7-43E1-876C-258752847F26}">
      <dgm:prSet phldrT="[文本]"/>
      <dgm:spPr/>
      <dgm:t>
        <a:bodyPr/>
        <a:lstStyle/>
        <a:p>
          <a:r>
            <a:rPr lang="en-US" altLang="zh-CN" dirty="0"/>
            <a:t>RV32I</a:t>
          </a:r>
          <a:r>
            <a:rPr lang="zh-CN" altLang="en-US" dirty="0"/>
            <a:t>的子集，用于小型的嵌入式场景</a:t>
          </a:r>
        </a:p>
      </dgm:t>
    </dgm:pt>
    <dgm:pt modelId="{DEFF4FB6-6ED9-4CAE-B36A-A2C0CF615B16}" type="parTrans" cxnId="{F9E79C2E-C60B-463D-A686-55E4466C0EF5}">
      <dgm:prSet/>
      <dgm:spPr/>
      <dgm:t>
        <a:bodyPr/>
        <a:lstStyle/>
        <a:p>
          <a:endParaRPr lang="zh-CN" altLang="en-US"/>
        </a:p>
      </dgm:t>
    </dgm:pt>
    <dgm:pt modelId="{77C39D23-37BB-42AE-A1C8-7AF7192197D2}" type="sibTrans" cxnId="{F9E79C2E-C60B-463D-A686-55E4466C0EF5}">
      <dgm:prSet/>
      <dgm:spPr/>
      <dgm:t>
        <a:bodyPr/>
        <a:lstStyle/>
        <a:p>
          <a:endParaRPr lang="zh-CN" altLang="en-US"/>
        </a:p>
      </dgm:t>
    </dgm:pt>
    <dgm:pt modelId="{1B3D4DDB-74D3-4B6F-8B9E-55805B8B5ED2}">
      <dgm:prSet phldrT="[文本]"/>
      <dgm:spPr/>
      <dgm:t>
        <a:bodyPr/>
        <a:lstStyle/>
        <a:p>
          <a:r>
            <a:rPr lang="en-US" altLang="zh-CN" dirty="0"/>
            <a:t>RV64I</a:t>
          </a:r>
          <a:endParaRPr lang="zh-CN" altLang="en-US" dirty="0"/>
        </a:p>
      </dgm:t>
    </dgm:pt>
    <dgm:pt modelId="{11156698-D8D6-456A-9846-85536D43F16F}" type="parTrans" cxnId="{AF29E0BD-480D-4D3D-BA4A-D0ABE3921C09}">
      <dgm:prSet/>
      <dgm:spPr/>
      <dgm:t>
        <a:bodyPr/>
        <a:lstStyle/>
        <a:p>
          <a:endParaRPr lang="zh-CN" altLang="en-US"/>
        </a:p>
      </dgm:t>
    </dgm:pt>
    <dgm:pt modelId="{7EFC7644-59AE-430C-9C92-0216E2818D07}" type="sibTrans" cxnId="{AF29E0BD-480D-4D3D-BA4A-D0ABE3921C09}">
      <dgm:prSet/>
      <dgm:spPr/>
      <dgm:t>
        <a:bodyPr/>
        <a:lstStyle/>
        <a:p>
          <a:endParaRPr lang="zh-CN" altLang="en-US"/>
        </a:p>
      </dgm:t>
    </dgm:pt>
    <dgm:pt modelId="{C309F925-8D24-449E-BEFD-63D15F75E106}">
      <dgm:prSet phldrT="[文本]"/>
      <dgm:spPr/>
      <dgm:t>
        <a:bodyPr/>
        <a:lstStyle/>
        <a:p>
          <a:r>
            <a:rPr lang="en-US" altLang="zh-CN" dirty="0"/>
            <a:t>64</a:t>
          </a:r>
          <a:r>
            <a:rPr lang="zh-CN" altLang="en-US" dirty="0"/>
            <a:t>位整数指令集，兼容</a:t>
          </a:r>
          <a:r>
            <a:rPr lang="en-US" altLang="zh-CN" dirty="0"/>
            <a:t>RV32I</a:t>
          </a:r>
          <a:endParaRPr lang="zh-CN" altLang="en-US" dirty="0"/>
        </a:p>
      </dgm:t>
    </dgm:pt>
    <dgm:pt modelId="{9F2E3154-C239-4FE8-BB6C-B366508BE3A7}" type="parTrans" cxnId="{174C3BDB-5B84-453A-940F-BE1D4F4D8668}">
      <dgm:prSet/>
      <dgm:spPr/>
      <dgm:t>
        <a:bodyPr/>
        <a:lstStyle/>
        <a:p>
          <a:endParaRPr lang="zh-CN" altLang="en-US"/>
        </a:p>
      </dgm:t>
    </dgm:pt>
    <dgm:pt modelId="{E25E0304-79CA-4047-98A1-D8EF863E5017}" type="sibTrans" cxnId="{174C3BDB-5B84-453A-940F-BE1D4F4D8668}">
      <dgm:prSet/>
      <dgm:spPr/>
      <dgm:t>
        <a:bodyPr/>
        <a:lstStyle/>
        <a:p>
          <a:endParaRPr lang="zh-CN" altLang="en-US"/>
        </a:p>
      </dgm:t>
    </dgm:pt>
    <dgm:pt modelId="{7F8834B1-84AD-4AD6-BF5F-BFBB8124745F}">
      <dgm:prSet phldrT="[文本]"/>
      <dgm:spPr/>
      <dgm:t>
        <a:bodyPr/>
        <a:lstStyle/>
        <a:p>
          <a:r>
            <a:rPr lang="en-US" altLang="zh-CN" dirty="0"/>
            <a:t>RV128I</a:t>
          </a:r>
          <a:endParaRPr lang="zh-CN" altLang="en-US" dirty="0"/>
        </a:p>
      </dgm:t>
    </dgm:pt>
    <dgm:pt modelId="{97AA3FF3-714F-43AF-A004-EF7FF6CCC05B}" type="parTrans" cxnId="{D203CA75-9860-4937-A28D-BF8623447B39}">
      <dgm:prSet/>
      <dgm:spPr/>
      <dgm:t>
        <a:bodyPr/>
        <a:lstStyle/>
        <a:p>
          <a:endParaRPr lang="zh-CN" altLang="en-US"/>
        </a:p>
      </dgm:t>
    </dgm:pt>
    <dgm:pt modelId="{56BEA502-1ECF-437F-8ECC-B85B55C577D1}" type="sibTrans" cxnId="{D203CA75-9860-4937-A28D-BF8623447B39}">
      <dgm:prSet/>
      <dgm:spPr/>
      <dgm:t>
        <a:bodyPr/>
        <a:lstStyle/>
        <a:p>
          <a:endParaRPr lang="zh-CN" altLang="en-US"/>
        </a:p>
      </dgm:t>
    </dgm:pt>
    <dgm:pt modelId="{4BA38258-98E1-4BA2-88BF-04A8FBF3CD32}">
      <dgm:prSet phldrT="[文本]"/>
      <dgm:spPr/>
      <dgm:t>
        <a:bodyPr/>
        <a:lstStyle/>
        <a:p>
          <a:r>
            <a:rPr lang="en-US" altLang="zh-CN" dirty="0"/>
            <a:t>128</a:t>
          </a:r>
          <a:r>
            <a:rPr lang="zh-CN" altLang="en-US" dirty="0"/>
            <a:t>位整数指令集，兼容</a:t>
          </a:r>
          <a:r>
            <a:rPr lang="en-US" altLang="zh-CN" dirty="0"/>
            <a:t>RV64I</a:t>
          </a:r>
          <a:r>
            <a:rPr lang="zh-CN" altLang="en-US" dirty="0"/>
            <a:t>和</a:t>
          </a:r>
          <a:r>
            <a:rPr lang="en-US" altLang="zh-CN" dirty="0"/>
            <a:t>RV32I</a:t>
          </a:r>
          <a:endParaRPr lang="zh-CN" altLang="en-US" dirty="0"/>
        </a:p>
      </dgm:t>
    </dgm:pt>
    <dgm:pt modelId="{F1542C29-292A-42F4-B828-85F079B5FFB5}" type="parTrans" cxnId="{70CD24EE-7040-48DF-B991-B184F7BC17BB}">
      <dgm:prSet/>
      <dgm:spPr/>
      <dgm:t>
        <a:bodyPr/>
        <a:lstStyle/>
        <a:p>
          <a:endParaRPr lang="zh-CN" altLang="en-US"/>
        </a:p>
      </dgm:t>
    </dgm:pt>
    <dgm:pt modelId="{F2F295E8-6CF5-446C-BF17-B4AB258A36D4}" type="sibTrans" cxnId="{70CD24EE-7040-48DF-B991-B184F7BC17BB}">
      <dgm:prSet/>
      <dgm:spPr/>
      <dgm:t>
        <a:bodyPr/>
        <a:lstStyle/>
        <a:p>
          <a:endParaRPr lang="zh-CN" altLang="en-US"/>
        </a:p>
      </dgm:t>
    </dgm:pt>
    <dgm:pt modelId="{FE9EF68D-3D02-49C5-9D53-954B2B1DD759}" type="pres">
      <dgm:prSet presAssocID="{750BB028-B440-47E3-844B-302F9A61F59B}" presName="Name0" presStyleCnt="0">
        <dgm:presLayoutVars>
          <dgm:dir/>
          <dgm:animLvl val="lvl"/>
          <dgm:resizeHandles val="exact"/>
        </dgm:presLayoutVars>
      </dgm:prSet>
      <dgm:spPr/>
    </dgm:pt>
    <dgm:pt modelId="{13E7CB5C-5231-4391-A9C7-E0E129F42275}" type="pres">
      <dgm:prSet presAssocID="{69456B15-CC14-48AF-9788-4222CA278FF3}" presName="linNode" presStyleCnt="0"/>
      <dgm:spPr/>
    </dgm:pt>
    <dgm:pt modelId="{9E8E85EF-16D5-4A63-9631-168127C2AE85}" type="pres">
      <dgm:prSet presAssocID="{69456B15-CC14-48AF-9788-4222CA278FF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BA5E372-32EA-4C34-9A38-07BA7DB692EC}" type="pres">
      <dgm:prSet presAssocID="{69456B15-CC14-48AF-9788-4222CA278FF3}" presName="descendantText" presStyleLbl="alignAccFollowNode1" presStyleIdx="0" presStyleCnt="4">
        <dgm:presLayoutVars>
          <dgm:bulletEnabled val="1"/>
        </dgm:presLayoutVars>
      </dgm:prSet>
      <dgm:spPr/>
    </dgm:pt>
    <dgm:pt modelId="{1438FA30-42AF-4060-8D9F-4DEC34494FC7}" type="pres">
      <dgm:prSet presAssocID="{C5064BC9-4A42-4667-B106-CB67B7637DA2}" presName="sp" presStyleCnt="0"/>
      <dgm:spPr/>
    </dgm:pt>
    <dgm:pt modelId="{51859C6A-BEAF-45D3-B7B9-905323008A8A}" type="pres">
      <dgm:prSet presAssocID="{61E8D5A6-7275-48C6-BA23-B2D455BE8772}" presName="linNode" presStyleCnt="0"/>
      <dgm:spPr/>
    </dgm:pt>
    <dgm:pt modelId="{4273B888-A4BB-4142-8AE0-959FE26FE425}" type="pres">
      <dgm:prSet presAssocID="{61E8D5A6-7275-48C6-BA23-B2D455BE877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6A548C1-B21D-4310-B476-A2498DB89512}" type="pres">
      <dgm:prSet presAssocID="{61E8D5A6-7275-48C6-BA23-B2D455BE8772}" presName="descendantText" presStyleLbl="alignAccFollowNode1" presStyleIdx="1" presStyleCnt="4" custLinFactNeighborX="-496" custLinFactNeighborY="-1714">
        <dgm:presLayoutVars>
          <dgm:bulletEnabled val="1"/>
        </dgm:presLayoutVars>
      </dgm:prSet>
      <dgm:spPr/>
    </dgm:pt>
    <dgm:pt modelId="{302246F0-77B7-4D22-B9C8-1DF5BA1DFA5E}" type="pres">
      <dgm:prSet presAssocID="{F3ADC512-8E81-46AE-BEC8-5D5224F34D04}" presName="sp" presStyleCnt="0"/>
      <dgm:spPr/>
    </dgm:pt>
    <dgm:pt modelId="{1255A682-8336-488C-BDB5-F870117D4D46}" type="pres">
      <dgm:prSet presAssocID="{1B3D4DDB-74D3-4B6F-8B9E-55805B8B5ED2}" presName="linNode" presStyleCnt="0"/>
      <dgm:spPr/>
    </dgm:pt>
    <dgm:pt modelId="{C2CCE9D1-353F-4AB6-9E22-89507844F3CF}" type="pres">
      <dgm:prSet presAssocID="{1B3D4DDB-74D3-4B6F-8B9E-55805B8B5E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B571BE-A0EA-41F3-837A-E292D675BCEF}" type="pres">
      <dgm:prSet presAssocID="{1B3D4DDB-74D3-4B6F-8B9E-55805B8B5ED2}" presName="descendantText" presStyleLbl="alignAccFollowNode1" presStyleIdx="2" presStyleCnt="4">
        <dgm:presLayoutVars>
          <dgm:bulletEnabled val="1"/>
        </dgm:presLayoutVars>
      </dgm:prSet>
      <dgm:spPr/>
    </dgm:pt>
    <dgm:pt modelId="{53E9ED93-6DEA-4D84-913D-9EDDCAFC4DE6}" type="pres">
      <dgm:prSet presAssocID="{7EFC7644-59AE-430C-9C92-0216E2818D07}" presName="sp" presStyleCnt="0"/>
      <dgm:spPr/>
    </dgm:pt>
    <dgm:pt modelId="{9AB91C81-7B21-4113-BEAE-1BD31D1F1C78}" type="pres">
      <dgm:prSet presAssocID="{7F8834B1-84AD-4AD6-BF5F-BFBB8124745F}" presName="linNode" presStyleCnt="0"/>
      <dgm:spPr/>
    </dgm:pt>
    <dgm:pt modelId="{3D097C66-C810-4A91-825B-FABE44640769}" type="pres">
      <dgm:prSet presAssocID="{7F8834B1-84AD-4AD6-BF5F-BFBB8124745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2332AAA-94E1-4B6A-A27F-090C95545034}" type="pres">
      <dgm:prSet presAssocID="{7F8834B1-84AD-4AD6-BF5F-BFBB8124745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5C9E620-CB99-419B-9CFF-6EAA191636BE}" type="presOf" srcId="{7F8834B1-84AD-4AD6-BF5F-BFBB8124745F}" destId="{3D097C66-C810-4A91-825B-FABE44640769}" srcOrd="0" destOrd="0" presId="urn:microsoft.com/office/officeart/2005/8/layout/vList5"/>
    <dgm:cxn modelId="{351A6A23-D99A-4A9F-9A8A-D656F825C7CE}" type="presOf" srcId="{750BB028-B440-47E3-844B-302F9A61F59B}" destId="{FE9EF68D-3D02-49C5-9D53-954B2B1DD759}" srcOrd="0" destOrd="0" presId="urn:microsoft.com/office/officeart/2005/8/layout/vList5"/>
    <dgm:cxn modelId="{B370AD27-402A-4692-816C-6C71C51FA1E0}" type="presOf" srcId="{1B3D4DDB-74D3-4B6F-8B9E-55805B8B5ED2}" destId="{C2CCE9D1-353F-4AB6-9E22-89507844F3CF}" srcOrd="0" destOrd="0" presId="urn:microsoft.com/office/officeart/2005/8/layout/vList5"/>
    <dgm:cxn modelId="{F9E79C2E-C60B-463D-A686-55E4466C0EF5}" srcId="{61E8D5A6-7275-48C6-BA23-B2D455BE8772}" destId="{2B2149C6-32E7-43E1-876C-258752847F26}" srcOrd="0" destOrd="0" parTransId="{DEFF4FB6-6ED9-4CAE-B36A-A2C0CF615B16}" sibTransId="{77C39D23-37BB-42AE-A1C8-7AF7192197D2}"/>
    <dgm:cxn modelId="{4F345733-BE51-49CD-99F3-E918620CB3E0}" type="presOf" srcId="{4BA38258-98E1-4BA2-88BF-04A8FBF3CD32}" destId="{02332AAA-94E1-4B6A-A27F-090C95545034}" srcOrd="0" destOrd="0" presId="urn:microsoft.com/office/officeart/2005/8/layout/vList5"/>
    <dgm:cxn modelId="{B8C2F744-8148-4E1E-82E4-C47B6F92AA43}" type="presOf" srcId="{69456B15-CC14-48AF-9788-4222CA278FF3}" destId="{9E8E85EF-16D5-4A63-9631-168127C2AE85}" srcOrd="0" destOrd="0" presId="urn:microsoft.com/office/officeart/2005/8/layout/vList5"/>
    <dgm:cxn modelId="{EF3A3B6E-A702-4681-AE30-8A7CF9D9EC80}" type="presOf" srcId="{2B2149C6-32E7-43E1-876C-258752847F26}" destId="{F6A548C1-B21D-4310-B476-A2498DB89512}" srcOrd="0" destOrd="0" presId="urn:microsoft.com/office/officeart/2005/8/layout/vList5"/>
    <dgm:cxn modelId="{D203CA75-9860-4937-A28D-BF8623447B39}" srcId="{750BB028-B440-47E3-844B-302F9A61F59B}" destId="{7F8834B1-84AD-4AD6-BF5F-BFBB8124745F}" srcOrd="3" destOrd="0" parTransId="{97AA3FF3-714F-43AF-A004-EF7FF6CCC05B}" sibTransId="{56BEA502-1ECF-437F-8ECC-B85B55C577D1}"/>
    <dgm:cxn modelId="{50BCDA7F-AB7A-4477-A643-BA2ADECF2018}" type="presOf" srcId="{19E5E9DB-BA77-481C-BE78-6DEBD12CB78C}" destId="{1BA5E372-32EA-4C34-9A38-07BA7DB692EC}" srcOrd="0" destOrd="0" presId="urn:microsoft.com/office/officeart/2005/8/layout/vList5"/>
    <dgm:cxn modelId="{5F26DBA3-54C7-4D1D-8153-623D69107603}" srcId="{750BB028-B440-47E3-844B-302F9A61F59B}" destId="{61E8D5A6-7275-48C6-BA23-B2D455BE8772}" srcOrd="1" destOrd="0" parTransId="{FF06938A-1FAC-4C6F-AE50-94019BF338AC}" sibTransId="{F3ADC512-8E81-46AE-BEC8-5D5224F34D04}"/>
    <dgm:cxn modelId="{AF29E0BD-480D-4D3D-BA4A-D0ABE3921C09}" srcId="{750BB028-B440-47E3-844B-302F9A61F59B}" destId="{1B3D4DDB-74D3-4B6F-8B9E-55805B8B5ED2}" srcOrd="2" destOrd="0" parTransId="{11156698-D8D6-456A-9846-85536D43F16F}" sibTransId="{7EFC7644-59AE-430C-9C92-0216E2818D07}"/>
    <dgm:cxn modelId="{174C3BDB-5B84-453A-940F-BE1D4F4D8668}" srcId="{1B3D4DDB-74D3-4B6F-8B9E-55805B8B5ED2}" destId="{C309F925-8D24-449E-BEFD-63D15F75E106}" srcOrd="0" destOrd="0" parTransId="{9F2E3154-C239-4FE8-BB6C-B366508BE3A7}" sibTransId="{E25E0304-79CA-4047-98A1-D8EF863E5017}"/>
    <dgm:cxn modelId="{46AAEDDC-2A23-4AF9-B28E-116F9FE92291}" srcId="{69456B15-CC14-48AF-9788-4222CA278FF3}" destId="{19E5E9DB-BA77-481C-BE78-6DEBD12CB78C}" srcOrd="0" destOrd="0" parTransId="{CDEA5058-86F2-46DC-BE04-933497EC2668}" sibTransId="{D2214C59-E396-4083-9A75-2100A427E3B5}"/>
    <dgm:cxn modelId="{09559CE2-872D-4704-9B55-2BBC5AB6F0B6}" type="presOf" srcId="{C309F925-8D24-449E-BEFD-63D15F75E106}" destId="{2AB571BE-A0EA-41F3-837A-E292D675BCEF}" srcOrd="0" destOrd="0" presId="urn:microsoft.com/office/officeart/2005/8/layout/vList5"/>
    <dgm:cxn modelId="{70CD24EE-7040-48DF-B991-B184F7BC17BB}" srcId="{7F8834B1-84AD-4AD6-BF5F-BFBB8124745F}" destId="{4BA38258-98E1-4BA2-88BF-04A8FBF3CD32}" srcOrd="0" destOrd="0" parTransId="{F1542C29-292A-42F4-B828-85F079B5FFB5}" sibTransId="{F2F295E8-6CF5-446C-BF17-B4AB258A36D4}"/>
    <dgm:cxn modelId="{225294F0-9006-4DB1-AA9C-49A35F6FB7F5}" type="presOf" srcId="{61E8D5A6-7275-48C6-BA23-B2D455BE8772}" destId="{4273B888-A4BB-4142-8AE0-959FE26FE425}" srcOrd="0" destOrd="0" presId="urn:microsoft.com/office/officeart/2005/8/layout/vList5"/>
    <dgm:cxn modelId="{433C27F5-F46B-430E-9295-68008BBED0E6}" srcId="{750BB028-B440-47E3-844B-302F9A61F59B}" destId="{69456B15-CC14-48AF-9788-4222CA278FF3}" srcOrd="0" destOrd="0" parTransId="{564C6369-6278-4D24-AAA6-77EEC960BC77}" sibTransId="{C5064BC9-4A42-4667-B106-CB67B7637DA2}"/>
    <dgm:cxn modelId="{AFC83D5E-012C-4FB7-9095-C056C9324A13}" type="presParOf" srcId="{FE9EF68D-3D02-49C5-9D53-954B2B1DD759}" destId="{13E7CB5C-5231-4391-A9C7-E0E129F42275}" srcOrd="0" destOrd="0" presId="urn:microsoft.com/office/officeart/2005/8/layout/vList5"/>
    <dgm:cxn modelId="{191533F6-1FC1-4237-B71A-0CD7720AD949}" type="presParOf" srcId="{13E7CB5C-5231-4391-A9C7-E0E129F42275}" destId="{9E8E85EF-16D5-4A63-9631-168127C2AE85}" srcOrd="0" destOrd="0" presId="urn:microsoft.com/office/officeart/2005/8/layout/vList5"/>
    <dgm:cxn modelId="{49CA1A19-93CC-458E-8737-18E88BA1539D}" type="presParOf" srcId="{13E7CB5C-5231-4391-A9C7-E0E129F42275}" destId="{1BA5E372-32EA-4C34-9A38-07BA7DB692EC}" srcOrd="1" destOrd="0" presId="urn:microsoft.com/office/officeart/2005/8/layout/vList5"/>
    <dgm:cxn modelId="{235AAE2F-2517-4040-A472-4A9D9D2DDE94}" type="presParOf" srcId="{FE9EF68D-3D02-49C5-9D53-954B2B1DD759}" destId="{1438FA30-42AF-4060-8D9F-4DEC34494FC7}" srcOrd="1" destOrd="0" presId="urn:microsoft.com/office/officeart/2005/8/layout/vList5"/>
    <dgm:cxn modelId="{150D3350-24AD-4E80-B694-5E595A1AD5B9}" type="presParOf" srcId="{FE9EF68D-3D02-49C5-9D53-954B2B1DD759}" destId="{51859C6A-BEAF-45D3-B7B9-905323008A8A}" srcOrd="2" destOrd="0" presId="urn:microsoft.com/office/officeart/2005/8/layout/vList5"/>
    <dgm:cxn modelId="{6EDC3E8E-3A3E-43DE-9CD7-195B01007861}" type="presParOf" srcId="{51859C6A-BEAF-45D3-B7B9-905323008A8A}" destId="{4273B888-A4BB-4142-8AE0-959FE26FE425}" srcOrd="0" destOrd="0" presId="urn:microsoft.com/office/officeart/2005/8/layout/vList5"/>
    <dgm:cxn modelId="{E31A2ED9-1DED-4355-80A2-D9F2F9E7596B}" type="presParOf" srcId="{51859C6A-BEAF-45D3-B7B9-905323008A8A}" destId="{F6A548C1-B21D-4310-B476-A2498DB89512}" srcOrd="1" destOrd="0" presId="urn:microsoft.com/office/officeart/2005/8/layout/vList5"/>
    <dgm:cxn modelId="{00CD5E8C-7FD5-4515-99E7-03480351C3E9}" type="presParOf" srcId="{FE9EF68D-3D02-49C5-9D53-954B2B1DD759}" destId="{302246F0-77B7-4D22-B9C8-1DF5BA1DFA5E}" srcOrd="3" destOrd="0" presId="urn:microsoft.com/office/officeart/2005/8/layout/vList5"/>
    <dgm:cxn modelId="{9482731F-6166-4AD0-A24C-7DA003EF6631}" type="presParOf" srcId="{FE9EF68D-3D02-49C5-9D53-954B2B1DD759}" destId="{1255A682-8336-488C-BDB5-F870117D4D46}" srcOrd="4" destOrd="0" presId="urn:microsoft.com/office/officeart/2005/8/layout/vList5"/>
    <dgm:cxn modelId="{138F6F80-9ED6-44C1-9A24-6EB007B954A9}" type="presParOf" srcId="{1255A682-8336-488C-BDB5-F870117D4D46}" destId="{C2CCE9D1-353F-4AB6-9E22-89507844F3CF}" srcOrd="0" destOrd="0" presId="urn:microsoft.com/office/officeart/2005/8/layout/vList5"/>
    <dgm:cxn modelId="{3CAB0674-7323-44B0-A6C4-F418BB512B81}" type="presParOf" srcId="{1255A682-8336-488C-BDB5-F870117D4D46}" destId="{2AB571BE-A0EA-41F3-837A-E292D675BCEF}" srcOrd="1" destOrd="0" presId="urn:microsoft.com/office/officeart/2005/8/layout/vList5"/>
    <dgm:cxn modelId="{060CD8EC-3A9E-4A05-90BE-B3AE3086A4F7}" type="presParOf" srcId="{FE9EF68D-3D02-49C5-9D53-954B2B1DD759}" destId="{53E9ED93-6DEA-4D84-913D-9EDDCAFC4DE6}" srcOrd="5" destOrd="0" presId="urn:microsoft.com/office/officeart/2005/8/layout/vList5"/>
    <dgm:cxn modelId="{E31D8C78-3530-47B3-8B08-2B99060F20A9}" type="presParOf" srcId="{FE9EF68D-3D02-49C5-9D53-954B2B1DD759}" destId="{9AB91C81-7B21-4113-BEAE-1BD31D1F1C78}" srcOrd="6" destOrd="0" presId="urn:microsoft.com/office/officeart/2005/8/layout/vList5"/>
    <dgm:cxn modelId="{3768F098-687B-404C-875C-1CB314071CE1}" type="presParOf" srcId="{9AB91C81-7B21-4113-BEAE-1BD31D1F1C78}" destId="{3D097C66-C810-4A91-825B-FABE44640769}" srcOrd="0" destOrd="0" presId="urn:microsoft.com/office/officeart/2005/8/layout/vList5"/>
    <dgm:cxn modelId="{CDCF144B-AC50-4BD0-A7BB-E75BD1566620}" type="presParOf" srcId="{9AB91C81-7B21-4113-BEAE-1BD31D1F1C78}" destId="{02332AAA-94E1-4B6A-A27F-090C955450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1941E-5A81-4CF4-A24A-F13AD9699A3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503895-DE95-494C-9359-F0AE66F01FD4}">
      <dgm:prSet phldrT="[文本]"/>
      <dgm:spPr/>
      <dgm:t>
        <a:bodyPr/>
        <a:lstStyle/>
        <a:p>
          <a:r>
            <a:rPr lang="en-US" b="1" i="0" dirty="0"/>
            <a:t>IoT</a:t>
          </a:r>
          <a:r>
            <a:rPr lang="zh-CN" altLang="en-US" b="1" i="0" dirty="0"/>
            <a:t>领域芯片的“碎片化”需求</a:t>
          </a:r>
          <a:endParaRPr lang="zh-CN" altLang="en-US" dirty="0"/>
        </a:p>
      </dgm:t>
    </dgm:pt>
    <dgm:pt modelId="{C02BB518-37B1-4F2F-B4E2-243C9C3FBDB3}" type="parTrans" cxnId="{8EABCFCB-984B-4E79-9408-496310163B4F}">
      <dgm:prSet/>
      <dgm:spPr/>
      <dgm:t>
        <a:bodyPr/>
        <a:lstStyle/>
        <a:p>
          <a:endParaRPr lang="zh-CN" altLang="en-US"/>
        </a:p>
      </dgm:t>
    </dgm:pt>
    <dgm:pt modelId="{8CD4F22B-6A29-4E4B-8314-A79D1B01698A}" type="sibTrans" cxnId="{8EABCFCB-984B-4E79-9408-496310163B4F}">
      <dgm:prSet/>
      <dgm:spPr/>
      <dgm:t>
        <a:bodyPr/>
        <a:lstStyle/>
        <a:p>
          <a:endParaRPr lang="zh-CN" altLang="en-US"/>
        </a:p>
      </dgm:t>
    </dgm:pt>
    <dgm:pt modelId="{E54830D8-A42E-4E55-ACE6-D27439A3997A}">
      <dgm:prSet phldrT="[文本]"/>
      <dgm:spPr/>
      <dgm:t>
        <a:bodyPr/>
        <a:lstStyle/>
        <a:p>
          <a:r>
            <a:rPr lang="zh-CN" altLang="en-US" dirty="0"/>
            <a:t>手机市场</a:t>
          </a:r>
        </a:p>
      </dgm:t>
    </dgm:pt>
    <dgm:pt modelId="{2F80471D-FDAE-4D92-92F3-4C093CA656C1}" type="parTrans" cxnId="{EA0571BC-49D3-4EFB-B3C0-B4D204F81750}">
      <dgm:prSet/>
      <dgm:spPr/>
      <dgm:t>
        <a:bodyPr/>
        <a:lstStyle/>
        <a:p>
          <a:endParaRPr lang="zh-CN" altLang="en-US"/>
        </a:p>
      </dgm:t>
    </dgm:pt>
    <dgm:pt modelId="{1C5494E9-67D5-42E2-95BF-D476A652DCDB}" type="sibTrans" cxnId="{EA0571BC-49D3-4EFB-B3C0-B4D204F81750}">
      <dgm:prSet/>
      <dgm:spPr/>
      <dgm:t>
        <a:bodyPr/>
        <a:lstStyle/>
        <a:p>
          <a:endParaRPr lang="zh-CN" altLang="en-US"/>
        </a:p>
      </dgm:t>
    </dgm:pt>
    <dgm:pt modelId="{5F3832C5-61B0-4673-937B-ACC7C3EAE9A8}">
      <dgm:prSet phldrT="[文本]"/>
      <dgm:spPr/>
      <dgm:t>
        <a:bodyPr/>
        <a:lstStyle/>
        <a:p>
          <a:r>
            <a:rPr lang="zh-CN" altLang="en-US" dirty="0"/>
            <a:t>服务器市场</a:t>
          </a:r>
        </a:p>
      </dgm:t>
    </dgm:pt>
    <dgm:pt modelId="{10C8443A-94BC-4E05-ABB8-CA6786F27874}" type="parTrans" cxnId="{A71278AA-A646-46B1-8548-F41B4DA902FD}">
      <dgm:prSet/>
      <dgm:spPr/>
      <dgm:t>
        <a:bodyPr/>
        <a:lstStyle/>
        <a:p>
          <a:endParaRPr lang="zh-CN" altLang="en-US"/>
        </a:p>
      </dgm:t>
    </dgm:pt>
    <dgm:pt modelId="{4A6BB144-4D68-46C7-9062-FB5E3FBAEE0B}" type="sibTrans" cxnId="{A71278AA-A646-46B1-8548-F41B4DA902FD}">
      <dgm:prSet/>
      <dgm:spPr/>
      <dgm:t>
        <a:bodyPr/>
        <a:lstStyle/>
        <a:p>
          <a:endParaRPr lang="zh-CN" altLang="en-US"/>
        </a:p>
      </dgm:t>
    </dgm:pt>
    <dgm:pt modelId="{1635BD54-0FFD-4305-B4BA-8304C54EC81D}">
      <dgm:prSet phldrT="[文本]"/>
      <dgm:spPr/>
      <dgm:t>
        <a:bodyPr/>
        <a:lstStyle/>
        <a:p>
          <a:r>
            <a:rPr lang="zh-CN" altLang="en-US" dirty="0"/>
            <a:t>储存市场</a:t>
          </a:r>
        </a:p>
      </dgm:t>
    </dgm:pt>
    <dgm:pt modelId="{9D412879-F9CC-46E6-AF7A-5D90B9407C9D}" type="parTrans" cxnId="{81338F96-669E-4ACF-A5CA-BBC875D1C0BB}">
      <dgm:prSet/>
      <dgm:spPr/>
      <dgm:t>
        <a:bodyPr/>
        <a:lstStyle/>
        <a:p>
          <a:endParaRPr lang="zh-CN" altLang="en-US"/>
        </a:p>
      </dgm:t>
    </dgm:pt>
    <dgm:pt modelId="{9613E145-6DD1-4183-9BE1-8F79047A44BC}" type="sibTrans" cxnId="{81338F96-669E-4ACF-A5CA-BBC875D1C0BB}">
      <dgm:prSet/>
      <dgm:spPr/>
      <dgm:t>
        <a:bodyPr/>
        <a:lstStyle/>
        <a:p>
          <a:endParaRPr lang="zh-CN" altLang="en-US"/>
        </a:p>
      </dgm:t>
    </dgm:pt>
    <dgm:pt modelId="{44F6D5C3-B6FD-4AED-BF2F-9DC3CB62CB3A}" type="pres">
      <dgm:prSet presAssocID="{5C11941E-5A81-4CF4-A24A-F13AD9699A33}" presName="cycle" presStyleCnt="0">
        <dgm:presLayoutVars>
          <dgm:dir/>
          <dgm:resizeHandles val="exact"/>
        </dgm:presLayoutVars>
      </dgm:prSet>
      <dgm:spPr/>
    </dgm:pt>
    <dgm:pt modelId="{7BEE893B-D7C4-447B-82CF-C5DF44FC446C}" type="pres">
      <dgm:prSet presAssocID="{21503895-DE95-494C-9359-F0AE66F01FD4}" presName="node" presStyleLbl="node1" presStyleIdx="0" presStyleCnt="4">
        <dgm:presLayoutVars>
          <dgm:bulletEnabled val="1"/>
        </dgm:presLayoutVars>
      </dgm:prSet>
      <dgm:spPr/>
    </dgm:pt>
    <dgm:pt modelId="{23118430-9F32-46FB-8495-83A0A5BD09BF}" type="pres">
      <dgm:prSet presAssocID="{21503895-DE95-494C-9359-F0AE66F01FD4}" presName="spNode" presStyleCnt="0"/>
      <dgm:spPr/>
    </dgm:pt>
    <dgm:pt modelId="{12FB6E0E-7CF6-4EF3-89B9-E26707CA6D65}" type="pres">
      <dgm:prSet presAssocID="{8CD4F22B-6A29-4E4B-8314-A79D1B01698A}" presName="sibTrans" presStyleLbl="sibTrans1D1" presStyleIdx="0" presStyleCnt="4"/>
      <dgm:spPr/>
    </dgm:pt>
    <dgm:pt modelId="{DF15F3D8-F9AA-4456-9FDF-02F3B3592C53}" type="pres">
      <dgm:prSet presAssocID="{E54830D8-A42E-4E55-ACE6-D27439A3997A}" presName="node" presStyleLbl="node1" presStyleIdx="1" presStyleCnt="4">
        <dgm:presLayoutVars>
          <dgm:bulletEnabled val="1"/>
        </dgm:presLayoutVars>
      </dgm:prSet>
      <dgm:spPr/>
    </dgm:pt>
    <dgm:pt modelId="{5769269B-147F-445C-879B-FB5D93BCFECC}" type="pres">
      <dgm:prSet presAssocID="{E54830D8-A42E-4E55-ACE6-D27439A3997A}" presName="spNode" presStyleCnt="0"/>
      <dgm:spPr/>
    </dgm:pt>
    <dgm:pt modelId="{B32DA318-809B-438D-B1B1-5B8F368C0927}" type="pres">
      <dgm:prSet presAssocID="{1C5494E9-67D5-42E2-95BF-D476A652DCDB}" presName="sibTrans" presStyleLbl="sibTrans1D1" presStyleIdx="1" presStyleCnt="4"/>
      <dgm:spPr/>
    </dgm:pt>
    <dgm:pt modelId="{D1DC287A-27AA-4B2F-9B6A-7735E321727A}" type="pres">
      <dgm:prSet presAssocID="{5F3832C5-61B0-4673-937B-ACC7C3EAE9A8}" presName="node" presStyleLbl="node1" presStyleIdx="2" presStyleCnt="4">
        <dgm:presLayoutVars>
          <dgm:bulletEnabled val="1"/>
        </dgm:presLayoutVars>
      </dgm:prSet>
      <dgm:spPr/>
    </dgm:pt>
    <dgm:pt modelId="{F2153EDC-C277-4CDE-8840-F596F14DEE33}" type="pres">
      <dgm:prSet presAssocID="{5F3832C5-61B0-4673-937B-ACC7C3EAE9A8}" presName="spNode" presStyleCnt="0"/>
      <dgm:spPr/>
    </dgm:pt>
    <dgm:pt modelId="{D17A5577-3B0B-487A-A914-5C8E5AB24B18}" type="pres">
      <dgm:prSet presAssocID="{4A6BB144-4D68-46C7-9062-FB5E3FBAEE0B}" presName="sibTrans" presStyleLbl="sibTrans1D1" presStyleIdx="2" presStyleCnt="4"/>
      <dgm:spPr/>
    </dgm:pt>
    <dgm:pt modelId="{36AE8620-797F-4E07-AFFA-C86C84903213}" type="pres">
      <dgm:prSet presAssocID="{1635BD54-0FFD-4305-B4BA-8304C54EC81D}" presName="node" presStyleLbl="node1" presStyleIdx="3" presStyleCnt="4">
        <dgm:presLayoutVars>
          <dgm:bulletEnabled val="1"/>
        </dgm:presLayoutVars>
      </dgm:prSet>
      <dgm:spPr/>
    </dgm:pt>
    <dgm:pt modelId="{E6636948-307A-491B-80CC-875F814AD5B4}" type="pres">
      <dgm:prSet presAssocID="{1635BD54-0FFD-4305-B4BA-8304C54EC81D}" presName="spNode" presStyleCnt="0"/>
      <dgm:spPr/>
    </dgm:pt>
    <dgm:pt modelId="{30D42266-9B08-4E45-BA83-FFEF8F6E3930}" type="pres">
      <dgm:prSet presAssocID="{9613E145-6DD1-4183-9BE1-8F79047A44BC}" presName="sibTrans" presStyleLbl="sibTrans1D1" presStyleIdx="3" presStyleCnt="4"/>
      <dgm:spPr/>
    </dgm:pt>
  </dgm:ptLst>
  <dgm:cxnLst>
    <dgm:cxn modelId="{438C0E01-020B-4AA0-8D72-EAF0523FE30B}" type="presOf" srcId="{8CD4F22B-6A29-4E4B-8314-A79D1B01698A}" destId="{12FB6E0E-7CF6-4EF3-89B9-E26707CA6D65}" srcOrd="0" destOrd="0" presId="urn:microsoft.com/office/officeart/2005/8/layout/cycle6"/>
    <dgm:cxn modelId="{DFC3793A-5F9D-4810-99A4-0784294A5426}" type="presOf" srcId="{9613E145-6DD1-4183-9BE1-8F79047A44BC}" destId="{30D42266-9B08-4E45-BA83-FFEF8F6E3930}" srcOrd="0" destOrd="0" presId="urn:microsoft.com/office/officeart/2005/8/layout/cycle6"/>
    <dgm:cxn modelId="{11F34464-1BDB-4434-952B-74765E9850E9}" type="presOf" srcId="{4A6BB144-4D68-46C7-9062-FB5E3FBAEE0B}" destId="{D17A5577-3B0B-487A-A914-5C8E5AB24B18}" srcOrd="0" destOrd="0" presId="urn:microsoft.com/office/officeart/2005/8/layout/cycle6"/>
    <dgm:cxn modelId="{6D3C7966-70E8-443E-924A-A810B4A71A16}" type="presOf" srcId="{E54830D8-A42E-4E55-ACE6-D27439A3997A}" destId="{DF15F3D8-F9AA-4456-9FDF-02F3B3592C53}" srcOrd="0" destOrd="0" presId="urn:microsoft.com/office/officeart/2005/8/layout/cycle6"/>
    <dgm:cxn modelId="{7D142855-236B-4E8E-90B0-C6AB942FA6D3}" type="presOf" srcId="{1635BD54-0FFD-4305-B4BA-8304C54EC81D}" destId="{36AE8620-797F-4E07-AFFA-C86C84903213}" srcOrd="0" destOrd="0" presId="urn:microsoft.com/office/officeart/2005/8/layout/cycle6"/>
    <dgm:cxn modelId="{AFE9CE93-8080-4CA2-BA0C-20112C2EC7E1}" type="presOf" srcId="{1C5494E9-67D5-42E2-95BF-D476A652DCDB}" destId="{B32DA318-809B-438D-B1B1-5B8F368C0927}" srcOrd="0" destOrd="0" presId="urn:microsoft.com/office/officeart/2005/8/layout/cycle6"/>
    <dgm:cxn modelId="{81338F96-669E-4ACF-A5CA-BBC875D1C0BB}" srcId="{5C11941E-5A81-4CF4-A24A-F13AD9699A33}" destId="{1635BD54-0FFD-4305-B4BA-8304C54EC81D}" srcOrd="3" destOrd="0" parTransId="{9D412879-F9CC-46E6-AF7A-5D90B9407C9D}" sibTransId="{9613E145-6DD1-4183-9BE1-8F79047A44BC}"/>
    <dgm:cxn modelId="{51F98797-8CE0-4D31-BB8B-4AE9B969EA7E}" type="presOf" srcId="{5F3832C5-61B0-4673-937B-ACC7C3EAE9A8}" destId="{D1DC287A-27AA-4B2F-9B6A-7735E321727A}" srcOrd="0" destOrd="0" presId="urn:microsoft.com/office/officeart/2005/8/layout/cycle6"/>
    <dgm:cxn modelId="{A71278AA-A646-46B1-8548-F41B4DA902FD}" srcId="{5C11941E-5A81-4CF4-A24A-F13AD9699A33}" destId="{5F3832C5-61B0-4673-937B-ACC7C3EAE9A8}" srcOrd="2" destOrd="0" parTransId="{10C8443A-94BC-4E05-ABB8-CA6786F27874}" sibTransId="{4A6BB144-4D68-46C7-9062-FB5E3FBAEE0B}"/>
    <dgm:cxn modelId="{EA0571BC-49D3-4EFB-B3C0-B4D204F81750}" srcId="{5C11941E-5A81-4CF4-A24A-F13AD9699A33}" destId="{E54830D8-A42E-4E55-ACE6-D27439A3997A}" srcOrd="1" destOrd="0" parTransId="{2F80471D-FDAE-4D92-92F3-4C093CA656C1}" sibTransId="{1C5494E9-67D5-42E2-95BF-D476A652DCDB}"/>
    <dgm:cxn modelId="{389065C9-DEA8-457F-BCDC-E6F776AE8515}" type="presOf" srcId="{21503895-DE95-494C-9359-F0AE66F01FD4}" destId="{7BEE893B-D7C4-447B-82CF-C5DF44FC446C}" srcOrd="0" destOrd="0" presId="urn:microsoft.com/office/officeart/2005/8/layout/cycle6"/>
    <dgm:cxn modelId="{8EABCFCB-984B-4E79-9408-496310163B4F}" srcId="{5C11941E-5A81-4CF4-A24A-F13AD9699A33}" destId="{21503895-DE95-494C-9359-F0AE66F01FD4}" srcOrd="0" destOrd="0" parTransId="{C02BB518-37B1-4F2F-B4E2-243C9C3FBDB3}" sibTransId="{8CD4F22B-6A29-4E4B-8314-A79D1B01698A}"/>
    <dgm:cxn modelId="{DEAD8ADD-3C3E-4CAA-8A66-A17EE0D52EB1}" type="presOf" srcId="{5C11941E-5A81-4CF4-A24A-F13AD9699A33}" destId="{44F6D5C3-B6FD-4AED-BF2F-9DC3CB62CB3A}" srcOrd="0" destOrd="0" presId="urn:microsoft.com/office/officeart/2005/8/layout/cycle6"/>
    <dgm:cxn modelId="{2FC4186F-F167-45A2-9E6B-5CCE34581CEA}" type="presParOf" srcId="{44F6D5C3-B6FD-4AED-BF2F-9DC3CB62CB3A}" destId="{7BEE893B-D7C4-447B-82CF-C5DF44FC446C}" srcOrd="0" destOrd="0" presId="urn:microsoft.com/office/officeart/2005/8/layout/cycle6"/>
    <dgm:cxn modelId="{06BF633F-FF50-45F9-8D7D-C1AE43DD2BCF}" type="presParOf" srcId="{44F6D5C3-B6FD-4AED-BF2F-9DC3CB62CB3A}" destId="{23118430-9F32-46FB-8495-83A0A5BD09BF}" srcOrd="1" destOrd="0" presId="urn:microsoft.com/office/officeart/2005/8/layout/cycle6"/>
    <dgm:cxn modelId="{8E018CF8-4ABC-4B75-B854-41284EB19FBE}" type="presParOf" srcId="{44F6D5C3-B6FD-4AED-BF2F-9DC3CB62CB3A}" destId="{12FB6E0E-7CF6-4EF3-89B9-E26707CA6D65}" srcOrd="2" destOrd="0" presId="urn:microsoft.com/office/officeart/2005/8/layout/cycle6"/>
    <dgm:cxn modelId="{522036CC-B02F-4FCE-A330-46A2300CB255}" type="presParOf" srcId="{44F6D5C3-B6FD-4AED-BF2F-9DC3CB62CB3A}" destId="{DF15F3D8-F9AA-4456-9FDF-02F3B3592C53}" srcOrd="3" destOrd="0" presId="urn:microsoft.com/office/officeart/2005/8/layout/cycle6"/>
    <dgm:cxn modelId="{77536124-F8E8-4491-BE8B-DA0EDBAC85CB}" type="presParOf" srcId="{44F6D5C3-B6FD-4AED-BF2F-9DC3CB62CB3A}" destId="{5769269B-147F-445C-879B-FB5D93BCFECC}" srcOrd="4" destOrd="0" presId="urn:microsoft.com/office/officeart/2005/8/layout/cycle6"/>
    <dgm:cxn modelId="{EB9AFD8E-0685-4B94-AEF8-A706E2CA4D9B}" type="presParOf" srcId="{44F6D5C3-B6FD-4AED-BF2F-9DC3CB62CB3A}" destId="{B32DA318-809B-438D-B1B1-5B8F368C0927}" srcOrd="5" destOrd="0" presId="urn:microsoft.com/office/officeart/2005/8/layout/cycle6"/>
    <dgm:cxn modelId="{C7BC443D-5635-4EED-A67D-9CFB069739ED}" type="presParOf" srcId="{44F6D5C3-B6FD-4AED-BF2F-9DC3CB62CB3A}" destId="{D1DC287A-27AA-4B2F-9B6A-7735E321727A}" srcOrd="6" destOrd="0" presId="urn:microsoft.com/office/officeart/2005/8/layout/cycle6"/>
    <dgm:cxn modelId="{FF0989AD-0FB1-4455-A293-E5DBD0B8CFE3}" type="presParOf" srcId="{44F6D5C3-B6FD-4AED-BF2F-9DC3CB62CB3A}" destId="{F2153EDC-C277-4CDE-8840-F596F14DEE33}" srcOrd="7" destOrd="0" presId="urn:microsoft.com/office/officeart/2005/8/layout/cycle6"/>
    <dgm:cxn modelId="{2EA861CD-66C7-41A7-9545-A11A66E5C44A}" type="presParOf" srcId="{44F6D5C3-B6FD-4AED-BF2F-9DC3CB62CB3A}" destId="{D17A5577-3B0B-487A-A914-5C8E5AB24B18}" srcOrd="8" destOrd="0" presId="urn:microsoft.com/office/officeart/2005/8/layout/cycle6"/>
    <dgm:cxn modelId="{62C8AAB4-5E7A-41A8-AE84-B22B2A07E685}" type="presParOf" srcId="{44F6D5C3-B6FD-4AED-BF2F-9DC3CB62CB3A}" destId="{36AE8620-797F-4E07-AFFA-C86C84903213}" srcOrd="9" destOrd="0" presId="urn:microsoft.com/office/officeart/2005/8/layout/cycle6"/>
    <dgm:cxn modelId="{C6230C14-5EFF-4E71-A4AB-9FD0F6A4418D}" type="presParOf" srcId="{44F6D5C3-B6FD-4AED-BF2F-9DC3CB62CB3A}" destId="{E6636948-307A-491B-80CC-875F814AD5B4}" srcOrd="10" destOrd="0" presId="urn:microsoft.com/office/officeart/2005/8/layout/cycle6"/>
    <dgm:cxn modelId="{96E8A2A0-4326-4E49-85CD-8E4C1C9376EF}" type="presParOf" srcId="{44F6D5C3-B6FD-4AED-BF2F-9DC3CB62CB3A}" destId="{30D42266-9B08-4E45-BA83-FFEF8F6E39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CF52-7341-4D21-AA7D-BE37A5E9ACE3}">
      <dsp:nvSpPr>
        <dsp:cNvPr id="0" name=""/>
        <dsp:cNvSpPr/>
      </dsp:nvSpPr>
      <dsp:spPr>
        <a:xfrm>
          <a:off x="3173181" y="3160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 dirty="0"/>
            <a:t>开源的指令集架构</a:t>
          </a:r>
          <a:endParaRPr lang="zh-CN" altLang="en-US" sz="2700" kern="1200" dirty="0"/>
        </a:p>
      </dsp:txBody>
      <dsp:txXfrm>
        <a:off x="3229646" y="59625"/>
        <a:ext cx="1666590" cy="1043758"/>
      </dsp:txXfrm>
    </dsp:sp>
    <dsp:sp modelId="{EDF18F5C-D96C-4E43-8961-081EFC752E51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3211491" y="183411"/>
              </a:moveTo>
              <a:arcTo wR="2309524" hR="2309524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5A8A8-E747-4AEC-B5E6-305264315270}">
      <dsp:nvSpPr>
        <dsp:cNvPr id="0" name=""/>
        <dsp:cNvSpPr/>
      </dsp:nvSpPr>
      <dsp:spPr>
        <a:xfrm>
          <a:off x="5369669" y="1599002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模块化</a:t>
          </a:r>
        </a:p>
      </dsp:txBody>
      <dsp:txXfrm>
        <a:off x="5426134" y="1655467"/>
        <a:ext cx="1666590" cy="1043758"/>
      </dsp:txXfrm>
    </dsp:sp>
    <dsp:sp modelId="{A664BB77-E509-482B-9FD5-9D19CA7BD94A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4615898" y="2188941"/>
              </a:moveTo>
              <a:arcTo wR="2309524" hR="2309524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057C2-0DB4-4DC0-8DCE-00D6074BE9B9}">
      <dsp:nvSpPr>
        <dsp:cNvPr id="0" name=""/>
        <dsp:cNvSpPr/>
      </dsp:nvSpPr>
      <dsp:spPr>
        <a:xfrm>
          <a:off x="4530685" y="4181129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社区化</a:t>
          </a:r>
        </a:p>
      </dsp:txBody>
      <dsp:txXfrm>
        <a:off x="4587150" y="4237594"/>
        <a:ext cx="1666590" cy="1043758"/>
      </dsp:txXfrm>
    </dsp:sp>
    <dsp:sp modelId="{6FEEFF31-22CC-436C-84E8-5348251868AC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2768103" y="4573063"/>
              </a:moveTo>
              <a:arcTo wR="2309524" hR="2309524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F9E56-3F88-40C8-87EA-0845477DC7C2}">
      <dsp:nvSpPr>
        <dsp:cNvPr id="0" name=""/>
        <dsp:cNvSpPr/>
      </dsp:nvSpPr>
      <dsp:spPr>
        <a:xfrm>
          <a:off x="1815676" y="4181129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稳定</a:t>
          </a:r>
        </a:p>
      </dsp:txBody>
      <dsp:txXfrm>
        <a:off x="1872141" y="4237594"/>
        <a:ext cx="1666590" cy="1043758"/>
      </dsp:txXfrm>
    </dsp:sp>
    <dsp:sp modelId="{568EE4C3-F46E-45B2-BC22-E7A806C267FB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385703" y="3587340"/>
              </a:moveTo>
              <a:arcTo wR="2309524" hR="2309524" stAng="8784455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E5BA9-07B3-4AAF-B759-CB537160C5C4}">
      <dsp:nvSpPr>
        <dsp:cNvPr id="0" name=""/>
        <dsp:cNvSpPr/>
      </dsp:nvSpPr>
      <dsp:spPr>
        <a:xfrm>
          <a:off x="976692" y="1599002"/>
          <a:ext cx="1779520" cy="1156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2700" b="0" i="0" kern="1200"/>
            <a:t>清晰的分层设计</a:t>
          </a:r>
        </a:p>
      </dsp:txBody>
      <dsp:txXfrm>
        <a:off x="1033157" y="1655467"/>
        <a:ext cx="1666590" cy="1043758"/>
      </dsp:txXfrm>
    </dsp:sp>
    <dsp:sp modelId="{A54898B0-EAAA-4AAC-95AB-33F7029D6023}">
      <dsp:nvSpPr>
        <dsp:cNvPr id="0" name=""/>
        <dsp:cNvSpPr/>
      </dsp:nvSpPr>
      <dsp:spPr>
        <a:xfrm>
          <a:off x="1753417" y="581504"/>
          <a:ext cx="4619048" cy="4619048"/>
        </a:xfrm>
        <a:custGeom>
          <a:avLst/>
          <a:gdLst/>
          <a:ahLst/>
          <a:cxnLst/>
          <a:rect l="0" t="0" r="0" b="0"/>
          <a:pathLst>
            <a:path>
              <a:moveTo>
                <a:pt x="402658" y="1006541"/>
              </a:moveTo>
              <a:arcTo wR="2309524" hR="2309524" stAng="12860713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E372-32EA-4C34-9A38-07BA7DB692EC}">
      <dsp:nvSpPr>
        <dsp:cNvPr id="0" name=""/>
        <dsp:cNvSpPr/>
      </dsp:nvSpPr>
      <dsp:spPr>
        <a:xfrm rot="5400000">
          <a:off x="5153851" y="-2133664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32</a:t>
          </a:r>
          <a:r>
            <a:rPr lang="zh-CN" altLang="en-US" sz="2200" kern="1200" dirty="0"/>
            <a:t>位整数指令集</a:t>
          </a:r>
        </a:p>
      </dsp:txBody>
      <dsp:txXfrm rot="-5400000">
        <a:off x="2925318" y="131164"/>
        <a:ext cx="5164270" cy="670907"/>
      </dsp:txXfrm>
    </dsp:sp>
    <dsp:sp modelId="{9E8E85EF-16D5-4A63-9631-168127C2AE85}">
      <dsp:nvSpPr>
        <dsp:cNvPr id="0" name=""/>
        <dsp:cNvSpPr/>
      </dsp:nvSpPr>
      <dsp:spPr>
        <a:xfrm>
          <a:off x="0" y="193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RV32I</a:t>
          </a:r>
          <a:endParaRPr lang="zh-CN" altLang="en-US" sz="4700" kern="1200" dirty="0"/>
        </a:p>
      </dsp:txBody>
      <dsp:txXfrm>
        <a:off x="45368" y="47300"/>
        <a:ext cx="2834581" cy="838635"/>
      </dsp:txXfrm>
    </dsp:sp>
    <dsp:sp modelId="{F6A548C1-B21D-4310-B476-A2498DB89512}">
      <dsp:nvSpPr>
        <dsp:cNvPr id="0" name=""/>
        <dsp:cNvSpPr/>
      </dsp:nvSpPr>
      <dsp:spPr>
        <a:xfrm rot="5400000">
          <a:off x="5139342" y="-1170568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RV32I</a:t>
          </a:r>
          <a:r>
            <a:rPr lang="zh-CN" altLang="en-US" sz="2200" kern="1200" dirty="0"/>
            <a:t>的子集，用于小型的嵌入式场景</a:t>
          </a:r>
        </a:p>
      </dsp:txBody>
      <dsp:txXfrm rot="-5400000">
        <a:off x="2910809" y="1094260"/>
        <a:ext cx="5164270" cy="670907"/>
      </dsp:txXfrm>
    </dsp:sp>
    <dsp:sp modelId="{4273B888-A4BB-4142-8AE0-959FE26FE425}">
      <dsp:nvSpPr>
        <dsp:cNvPr id="0" name=""/>
        <dsp:cNvSpPr/>
      </dsp:nvSpPr>
      <dsp:spPr>
        <a:xfrm>
          <a:off x="0" y="97777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RV32E</a:t>
          </a:r>
          <a:endParaRPr lang="zh-CN" altLang="en-US" sz="4700" kern="1200" dirty="0"/>
        </a:p>
      </dsp:txBody>
      <dsp:txXfrm>
        <a:off x="45368" y="1023140"/>
        <a:ext cx="2834581" cy="838635"/>
      </dsp:txXfrm>
    </dsp:sp>
    <dsp:sp modelId="{2AB571BE-A0EA-41F3-837A-E292D675BCEF}">
      <dsp:nvSpPr>
        <dsp:cNvPr id="0" name=""/>
        <dsp:cNvSpPr/>
      </dsp:nvSpPr>
      <dsp:spPr>
        <a:xfrm rot="5400000">
          <a:off x="5153851" y="-181984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64</a:t>
          </a:r>
          <a:r>
            <a:rPr lang="zh-CN" altLang="en-US" sz="2200" kern="1200" dirty="0"/>
            <a:t>位整数指令集，兼容</a:t>
          </a:r>
          <a:r>
            <a:rPr lang="en-US" altLang="zh-CN" sz="2200" kern="1200" dirty="0"/>
            <a:t>RV32I</a:t>
          </a:r>
          <a:endParaRPr lang="zh-CN" altLang="en-US" sz="2200" kern="1200" dirty="0"/>
        </a:p>
      </dsp:txBody>
      <dsp:txXfrm rot="-5400000">
        <a:off x="2925318" y="2082844"/>
        <a:ext cx="5164270" cy="670907"/>
      </dsp:txXfrm>
    </dsp:sp>
    <dsp:sp modelId="{C2CCE9D1-353F-4AB6-9E22-89507844F3CF}">
      <dsp:nvSpPr>
        <dsp:cNvPr id="0" name=""/>
        <dsp:cNvSpPr/>
      </dsp:nvSpPr>
      <dsp:spPr>
        <a:xfrm>
          <a:off x="0" y="195361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RV64I</a:t>
          </a:r>
          <a:endParaRPr lang="zh-CN" altLang="en-US" sz="4700" kern="1200" dirty="0"/>
        </a:p>
      </dsp:txBody>
      <dsp:txXfrm>
        <a:off x="45368" y="1998980"/>
        <a:ext cx="2834581" cy="838635"/>
      </dsp:txXfrm>
    </dsp:sp>
    <dsp:sp modelId="{02332AAA-94E1-4B6A-A27F-090C95545034}">
      <dsp:nvSpPr>
        <dsp:cNvPr id="0" name=""/>
        <dsp:cNvSpPr/>
      </dsp:nvSpPr>
      <dsp:spPr>
        <a:xfrm rot="5400000">
          <a:off x="5153851" y="793855"/>
          <a:ext cx="743497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128</a:t>
          </a:r>
          <a:r>
            <a:rPr lang="zh-CN" altLang="en-US" sz="2200" kern="1200" dirty="0"/>
            <a:t>位整数指令集，兼容</a:t>
          </a:r>
          <a:r>
            <a:rPr lang="en-US" altLang="zh-CN" sz="2200" kern="1200" dirty="0"/>
            <a:t>RV64I</a:t>
          </a:r>
          <a:r>
            <a:rPr lang="zh-CN" altLang="en-US" sz="2200" kern="1200" dirty="0"/>
            <a:t>和</a:t>
          </a:r>
          <a:r>
            <a:rPr lang="en-US" altLang="zh-CN" sz="2200" kern="1200" dirty="0"/>
            <a:t>RV32I</a:t>
          </a:r>
          <a:endParaRPr lang="zh-CN" altLang="en-US" sz="2200" kern="1200" dirty="0"/>
        </a:p>
      </dsp:txBody>
      <dsp:txXfrm rot="-5400000">
        <a:off x="2925318" y="3058684"/>
        <a:ext cx="5164270" cy="670907"/>
      </dsp:txXfrm>
    </dsp:sp>
    <dsp:sp modelId="{3D097C66-C810-4A91-825B-FABE44640769}">
      <dsp:nvSpPr>
        <dsp:cNvPr id="0" name=""/>
        <dsp:cNvSpPr/>
      </dsp:nvSpPr>
      <dsp:spPr>
        <a:xfrm>
          <a:off x="0" y="2929452"/>
          <a:ext cx="2925317" cy="92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RV128I</a:t>
          </a:r>
          <a:endParaRPr lang="zh-CN" altLang="en-US" sz="4700" kern="1200" dirty="0"/>
        </a:p>
      </dsp:txBody>
      <dsp:txXfrm>
        <a:off x="45368" y="2974820"/>
        <a:ext cx="2834581" cy="838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893B-D7C4-447B-82CF-C5DF44FC446C}">
      <dsp:nvSpPr>
        <dsp:cNvPr id="0" name=""/>
        <dsp:cNvSpPr/>
      </dsp:nvSpPr>
      <dsp:spPr>
        <a:xfrm>
          <a:off x="3832420" y="178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IoT</a:t>
          </a:r>
          <a:r>
            <a:rPr lang="zh-CN" altLang="en-US" sz="1600" b="1" i="0" kern="1200" dirty="0"/>
            <a:t>领域芯片的“碎片化”需求</a:t>
          </a:r>
          <a:endParaRPr lang="zh-CN" altLang="en-US" sz="1600" kern="1200" dirty="0"/>
        </a:p>
      </dsp:txBody>
      <dsp:txXfrm>
        <a:off x="3879052" y="48421"/>
        <a:ext cx="1376369" cy="861997"/>
      </dsp:txXfrm>
    </dsp:sp>
    <dsp:sp modelId="{12FB6E0E-7CF6-4EF3-89B9-E26707CA6D65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2323378" y="187152"/>
              </a:moveTo>
              <a:arcTo wR="1577979" hR="1577979" stAng="17891318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F3D8-F9AA-4456-9FDF-02F3B3592C53}">
      <dsp:nvSpPr>
        <dsp:cNvPr id="0" name=""/>
        <dsp:cNvSpPr/>
      </dsp:nvSpPr>
      <dsp:spPr>
        <a:xfrm>
          <a:off x="5410399" y="157976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手机市场</a:t>
          </a:r>
        </a:p>
      </dsp:txBody>
      <dsp:txXfrm>
        <a:off x="5457031" y="1626401"/>
        <a:ext cx="1376369" cy="861997"/>
      </dsp:txXfrm>
    </dsp:sp>
    <dsp:sp modelId="{B32DA318-809B-438D-B1B1-5B8F368C0927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3078265" y="2067016"/>
              </a:moveTo>
              <a:arcTo wR="1577979" hR="1577979" stAng="1083242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287A-27AA-4B2F-9B6A-7735E321727A}">
      <dsp:nvSpPr>
        <dsp:cNvPr id="0" name=""/>
        <dsp:cNvSpPr/>
      </dsp:nvSpPr>
      <dsp:spPr>
        <a:xfrm>
          <a:off x="3832420" y="3157748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服务器市场</a:t>
          </a:r>
        </a:p>
      </dsp:txBody>
      <dsp:txXfrm>
        <a:off x="3879052" y="3204380"/>
        <a:ext cx="1376369" cy="861997"/>
      </dsp:txXfrm>
    </dsp:sp>
    <dsp:sp modelId="{D17A5577-3B0B-487A-A914-5C8E5AB24B18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832579" y="2968805"/>
              </a:moveTo>
              <a:arcTo wR="1577979" hR="1577979" stAng="7091318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8620-797F-4E07-AFFA-C86C84903213}">
      <dsp:nvSpPr>
        <dsp:cNvPr id="0" name=""/>
        <dsp:cNvSpPr/>
      </dsp:nvSpPr>
      <dsp:spPr>
        <a:xfrm>
          <a:off x="2254441" y="1579769"/>
          <a:ext cx="1469633" cy="955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储存市场</a:t>
          </a:r>
        </a:p>
      </dsp:txBody>
      <dsp:txXfrm>
        <a:off x="2301073" y="1626401"/>
        <a:ext cx="1376369" cy="861997"/>
      </dsp:txXfrm>
    </dsp:sp>
    <dsp:sp modelId="{30D42266-9B08-4E45-BA83-FFEF8F6E3930}">
      <dsp:nvSpPr>
        <dsp:cNvPr id="0" name=""/>
        <dsp:cNvSpPr/>
      </dsp:nvSpPr>
      <dsp:spPr>
        <a:xfrm>
          <a:off x="2989258" y="479420"/>
          <a:ext cx="3155958" cy="3155958"/>
        </a:xfrm>
        <a:custGeom>
          <a:avLst/>
          <a:gdLst/>
          <a:ahLst/>
          <a:cxnLst/>
          <a:rect l="0" t="0" r="0" b="0"/>
          <a:pathLst>
            <a:path>
              <a:moveTo>
                <a:pt x="77692" y="1088941"/>
              </a:moveTo>
              <a:arcTo wR="1577979" hR="1577979" stAng="11883242" swAng="26254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B077E1-8548-4BAC-AA97-97AD2C13504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ED5E1F-99FE-4A9A-9188-F437783FDFD3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8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53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5D6224-098B-456B-94D7-0E62E496D645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CD56-4C04-4D05-92D4-C7D1013C9727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651A0-A866-4832-810D-0D7373A8336F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D46098-2229-4489-B79E-B7F6F2473DD3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673F4-64C7-4141-AE4A-7F48EF765967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B2797A-0C48-423D-AB84-BF4E7C01F7AB}" type="datetime1">
              <a:rPr lang="zh-CN" altLang="en-US" smtClean="0"/>
              <a:pPr/>
              <a:t>2021/11/16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FE7AA-03DA-45E7-96AF-66F81B6CCFDB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0B31-7B74-4BD8-A067-1EE7E24F6215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013A79-6F0D-4081-9ABC-44DC4F686674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660F3-F937-4510-BA5B-06C06281F5F3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472B2-5C4F-40D0-B764-989789BD4963}" type="datetime1">
              <a:rPr lang="zh-CN" altLang="en-US" smtClean="0"/>
              <a:t>2021/11/16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flip="none" rotWithShape="1">
          <a:gsLst>
            <a:gs pos="70000">
              <a:schemeClr val="bg1"/>
            </a:gs>
            <a:gs pos="4000">
              <a:schemeClr val="bg1"/>
            </a:gs>
            <a:gs pos="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C610A2-AC5C-49F2-BB02-A3080CF36BCC}" type="datetime1">
              <a:rPr lang="zh-CN" altLang="en-US" smtClean="0"/>
              <a:pPr/>
              <a:t>2021/11/16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196" y="1556792"/>
            <a:ext cx="3373014" cy="1219200"/>
          </a:xfrm>
        </p:spPr>
        <p:txBody>
          <a:bodyPr rtlCol="0"/>
          <a:lstStyle/>
          <a:p>
            <a:pPr rtl="0"/>
            <a:r>
              <a:rPr lang="en-US" altLang="zh-CN" dirty="0"/>
              <a:t>RISC-V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6763" y="2775992"/>
            <a:ext cx="2292894" cy="3600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指令集简单介绍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D7CA6-30F8-4652-9844-DE21297A53D6}"/>
              </a:ext>
            </a:extLst>
          </p:cNvPr>
          <p:cNvSpPr txBox="1"/>
          <p:nvPr/>
        </p:nvSpPr>
        <p:spPr>
          <a:xfrm>
            <a:off x="9550796" y="4509120"/>
            <a:ext cx="180049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俞勤径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519070910126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8957-B329-4366-A8CB-B134EDC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应用分析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885CEE6-F65E-4416-A118-1EA5AB9E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5378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3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计算机指令集初识及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诞生背景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诞生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意义及特点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/>
              <a:t>RISC-V</a:t>
            </a:r>
            <a:r>
              <a:rPr lang="zh-CN" altLang="en-US" dirty="0"/>
              <a:t>基础指令模块</a:t>
            </a:r>
            <a:endParaRPr lang="en-US" altLang="zh-CN" dirty="0"/>
          </a:p>
          <a:p>
            <a:pPr lvl="0" rtl="0"/>
            <a:r>
              <a:rPr lang="en-US" altLang="zh-CN" dirty="0"/>
              <a:t>RISC-V</a:t>
            </a:r>
            <a:r>
              <a:rPr lang="zh-CN" altLang="en-US" dirty="0"/>
              <a:t>应用列举与前景分析</a:t>
            </a:r>
            <a:endParaRPr lang="en-US" altLang="zh-CN" dirty="0"/>
          </a:p>
          <a:p>
            <a:pPr lvl="0"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计算机指令集初识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67F8AE1-3593-41C9-94AF-F3BD9A480E72}"/>
              </a:ext>
            </a:extLst>
          </p:cNvPr>
          <p:cNvSpPr txBox="1">
            <a:spLocks/>
          </p:cNvSpPr>
          <p:nvPr/>
        </p:nvSpPr>
        <p:spPr>
          <a:xfrm>
            <a:off x="909836" y="1752600"/>
            <a:ext cx="8712968" cy="2252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20000"/>
              </a:lnSpc>
              <a:buNone/>
            </a:pPr>
            <a:r>
              <a:rPr lang="zh-CN" altLang="en-US" dirty="0"/>
              <a:t>计算机指令就是指挥机器工作的指示和命令，程序就是一系列按一定顺序排列的指令，执行程序的过程就是计算机的工作过程。指令集的先进与否，也关系到</a:t>
            </a:r>
            <a:r>
              <a:rPr lang="en-US" altLang="zh-CN" dirty="0"/>
              <a:t>CPU</a:t>
            </a:r>
            <a:r>
              <a:rPr lang="zh-CN" altLang="en-US" dirty="0"/>
              <a:t>的性能发挥，它也是</a:t>
            </a:r>
            <a:r>
              <a:rPr lang="en-US" altLang="zh-CN" dirty="0"/>
              <a:t>CPU</a:t>
            </a:r>
            <a:r>
              <a:rPr lang="zh-CN" altLang="en-US" dirty="0"/>
              <a:t>性能体现的一个重要标志。每款</a:t>
            </a:r>
            <a:r>
              <a:rPr lang="en-US" altLang="zh-CN" dirty="0"/>
              <a:t>CPU</a:t>
            </a:r>
            <a:r>
              <a:rPr lang="zh-CN" altLang="en-US" dirty="0"/>
              <a:t>在设计时就规定了一系列与其硬件电路相配合的指令系统。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5EF95-49F2-4B3C-86F6-B1F554D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3933056"/>
            <a:ext cx="3816425" cy="26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932" y="332656"/>
            <a:ext cx="9144002" cy="867544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9796" y="1484784"/>
            <a:ext cx="5112568" cy="5184576"/>
          </a:xfrm>
        </p:spPr>
        <p:txBody>
          <a:bodyPr rtlCol="0">
            <a:normAutofit fontScale="925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年伯克利大学并行计算实验室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(Par Lab)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位教授和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个研究生想要做一个项目，需要选一种计算机架构来做。当时面临的的是选择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X86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，还是其他指令集，不管选择哪个都或多或少有些问题，比如授权费价格高昂，不能开源，不能扩展更改，指令集架构极为复杂和冗繁等等。所以他们在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月开始规划自己做一个新的、开源的指令集，就是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0743D-4CA9-4234-BAB2-595EAD75B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0" t="24573" r="17743" b="20760"/>
          <a:stretch/>
        </p:blipFill>
        <p:spPr>
          <a:xfrm>
            <a:off x="5878388" y="2564904"/>
            <a:ext cx="597666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8D6A-AAC1-4225-880D-35EA3E0A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诞生意义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FA830-BBBB-4D0D-9127-A2162A1D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16832"/>
            <a:ext cx="9134391" cy="4114801"/>
          </a:xfrm>
        </p:spPr>
        <p:txBody>
          <a:bodyPr>
            <a:normAutofit/>
          </a:bodyPr>
          <a:lstStyle/>
          <a:p>
            <a:r>
              <a:rPr lang="zh-CN" altLang="en-US" dirty="0"/>
              <a:t>能适应包括从最袖珍的嵌入式控制器，到最快的高性能计算机等各种规模的处理器</a:t>
            </a:r>
            <a:endParaRPr lang="en-US" altLang="zh-CN" dirty="0"/>
          </a:p>
          <a:p>
            <a:r>
              <a:rPr lang="zh-CN" altLang="en-US" dirty="0"/>
              <a:t>能兼容各种流行的软件栈和编程语言</a:t>
            </a:r>
            <a:endParaRPr lang="en-US" altLang="zh-CN" dirty="0"/>
          </a:p>
          <a:p>
            <a:r>
              <a:rPr lang="zh-CN" altLang="en-US" dirty="0"/>
              <a:t>适应所有实现技术，包括现场可编程门阵列（</a:t>
            </a:r>
            <a:r>
              <a:rPr lang="en-US" altLang="zh-CN" dirty="0"/>
              <a:t>FPGA</a:t>
            </a:r>
            <a:r>
              <a:rPr lang="zh-CN" altLang="en-US" dirty="0"/>
              <a:t>）、专用集成电路（</a:t>
            </a:r>
            <a:r>
              <a:rPr lang="en-US" altLang="zh-CN" dirty="0"/>
              <a:t>ASIC</a:t>
            </a:r>
            <a:r>
              <a:rPr lang="zh-CN" altLang="en-US" dirty="0"/>
              <a:t>）、全定制芯片，甚至未来的设备技术。</a:t>
            </a:r>
            <a:endParaRPr lang="en-US" altLang="zh-CN" dirty="0"/>
          </a:p>
          <a:p>
            <a:r>
              <a:rPr lang="zh-CN" altLang="en-US" dirty="0"/>
              <a:t>对所有微体系结构样式都有效</a:t>
            </a:r>
            <a:endParaRPr lang="en-US" altLang="zh-CN" dirty="0"/>
          </a:p>
          <a:p>
            <a:r>
              <a:rPr lang="zh-CN" altLang="en-US" dirty="0"/>
              <a:t>支持广泛的专业化，成为定制加速器的基础应该是稳定的，基础的指令集架构不应该改变</a:t>
            </a:r>
          </a:p>
        </p:txBody>
      </p:sp>
    </p:spTree>
    <p:extLst>
      <p:ext uri="{BB962C8B-B14F-4D97-AF65-F5344CB8AC3E}">
        <p14:creationId xmlns:p14="http://schemas.microsoft.com/office/powerpoint/2010/main" val="34874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97868" y="280864"/>
            <a:ext cx="9144001" cy="84388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8193542-B61C-4532-8626-B4E4F6173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653889"/>
              </p:ext>
            </p:extLst>
          </p:nvPr>
        </p:nvGraphicFramePr>
        <p:xfrm>
          <a:off x="1917948" y="1124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99C6-3587-43E4-A97C-9EE9A6A7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基础指令模块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AA2CF9D-9B13-41EB-A85B-3FEE22783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48357"/>
              </p:ext>
            </p:extLst>
          </p:nvPr>
        </p:nvGraphicFramePr>
        <p:xfrm>
          <a:off x="2031471" y="2276872"/>
          <a:ext cx="8125883" cy="386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B0997-E361-4720-9C7F-4683868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基础指令格式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A85AE6B-D18C-485F-B350-A2CE43E0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060848"/>
            <a:ext cx="9134391" cy="41148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R </a:t>
            </a:r>
            <a:r>
              <a:rPr lang="zh-CN" altLang="en-US" b="0" i="0" dirty="0">
                <a:effectLst/>
                <a:latin typeface="-apple-system"/>
              </a:rPr>
              <a:t>类型指令</a:t>
            </a:r>
            <a:r>
              <a:rPr lang="en-US" altLang="zh-CN" b="0" i="0" dirty="0">
                <a:effectLst/>
                <a:latin typeface="-apple-system"/>
              </a:rPr>
              <a:t>,</a:t>
            </a:r>
            <a:r>
              <a:rPr lang="zh-CN" altLang="en-US" b="0" i="0" dirty="0">
                <a:effectLst/>
                <a:latin typeface="-apple-system"/>
              </a:rPr>
              <a:t>用于寄存器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寄存器操作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I </a:t>
            </a:r>
            <a:r>
              <a:rPr lang="zh-CN" altLang="en-US" b="0" i="0" dirty="0">
                <a:effectLst/>
                <a:latin typeface="-apple-system"/>
              </a:rPr>
              <a:t>型指令，用于短立即数和访存 </a:t>
            </a:r>
            <a:r>
              <a:rPr lang="en-US" altLang="zh-CN" b="0" i="0" dirty="0">
                <a:effectLst/>
                <a:latin typeface="-apple-system"/>
              </a:rPr>
              <a:t>load </a:t>
            </a:r>
            <a:r>
              <a:rPr lang="zh-CN" altLang="en-US" b="0" i="0" dirty="0">
                <a:effectLst/>
                <a:latin typeface="-apple-system"/>
              </a:rPr>
              <a:t>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S </a:t>
            </a:r>
            <a:r>
              <a:rPr lang="zh-CN" altLang="en-US" b="0" i="0" dirty="0">
                <a:effectLst/>
                <a:latin typeface="-apple-system"/>
              </a:rPr>
              <a:t>型指令，用于访存 </a:t>
            </a:r>
            <a:r>
              <a:rPr lang="en-US" altLang="zh-CN" b="0" i="0" dirty="0">
                <a:effectLst/>
                <a:latin typeface="-apple-system"/>
              </a:rPr>
              <a:t>store </a:t>
            </a:r>
            <a:r>
              <a:rPr lang="zh-CN" altLang="en-US" b="0" i="0" dirty="0">
                <a:effectLst/>
                <a:latin typeface="-apple-system"/>
              </a:rPr>
              <a:t>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B </a:t>
            </a:r>
            <a:r>
              <a:rPr lang="zh-CN" altLang="en-US" b="0" i="0" dirty="0">
                <a:effectLst/>
                <a:latin typeface="-apple-system"/>
              </a:rPr>
              <a:t>类型指令，用于条件跳转操作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U </a:t>
            </a:r>
            <a:r>
              <a:rPr lang="zh-CN" altLang="en-US" b="0" i="0" dirty="0">
                <a:effectLst/>
                <a:latin typeface="-apple-system"/>
              </a:rPr>
              <a:t>型指令，用于长立即数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J </a:t>
            </a:r>
            <a:r>
              <a:rPr lang="zh-CN" altLang="en-US" b="0" i="0" dirty="0">
                <a:effectLst/>
                <a:latin typeface="-apple-system"/>
              </a:rPr>
              <a:t>型指令，用于无条件跳转</a:t>
            </a:r>
          </a:p>
        </p:txBody>
      </p:sp>
    </p:spTree>
    <p:extLst>
      <p:ext uri="{BB962C8B-B14F-4D97-AF65-F5344CB8AC3E}">
        <p14:creationId xmlns:p14="http://schemas.microsoft.com/office/powerpoint/2010/main" val="9914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58BE5-9450-4804-AE90-82FCDEA9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应用列举与前景分析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0CA7E-A718-48FF-A6C2-FE09355B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82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目前基于</a:t>
            </a:r>
            <a:r>
              <a:rPr lang="en-US" altLang="zh-CN" dirty="0"/>
              <a:t>RISC-V</a:t>
            </a:r>
            <a:r>
              <a:rPr lang="zh-CN" altLang="en-US" dirty="0"/>
              <a:t>架构的开源处理器有很多，既有标量处理器</a:t>
            </a:r>
            <a:r>
              <a:rPr lang="en-US" altLang="zh-CN" dirty="0"/>
              <a:t>Rocket</a:t>
            </a:r>
            <a:r>
              <a:rPr lang="zh-CN" altLang="en-US" dirty="0"/>
              <a:t>，也有超标量处理器</a:t>
            </a:r>
            <a:r>
              <a:rPr lang="en-US" altLang="zh-CN" dirty="0"/>
              <a:t>BOOM</a:t>
            </a:r>
            <a:r>
              <a:rPr lang="zh-CN" altLang="en-US" dirty="0"/>
              <a:t>，还有面向嵌入式领域的</a:t>
            </a:r>
            <a:r>
              <a:rPr lang="en-US" altLang="zh-CN" dirty="0"/>
              <a:t>Z-scale</a:t>
            </a:r>
            <a:r>
              <a:rPr lang="zh-CN" altLang="en-US" dirty="0"/>
              <a:t>、</a:t>
            </a:r>
            <a:r>
              <a:rPr lang="en-US" altLang="zh-CN" dirty="0"/>
              <a:t>PicoRV32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x86</a:t>
            </a:r>
            <a:r>
              <a:rPr lang="zh-CN" altLang="en-US" dirty="0"/>
              <a:t>适合处理大量数据，在传统</a:t>
            </a:r>
            <a:r>
              <a:rPr lang="en-US" altLang="zh-CN" dirty="0"/>
              <a:t>PC</a:t>
            </a:r>
            <a:r>
              <a:rPr lang="zh-CN" altLang="en-US" dirty="0"/>
              <a:t>与服务器领域处于霸主地位， 在手机带来的科技革命趋势下，需要快速处理数据，</a:t>
            </a:r>
            <a:r>
              <a:rPr lang="en-US" altLang="zh-CN" dirty="0"/>
              <a:t>ARM</a:t>
            </a:r>
            <a:r>
              <a:rPr lang="zh-CN" altLang="en-US" dirty="0"/>
              <a:t>架构在手机处理器</a:t>
            </a:r>
            <a:r>
              <a:rPr lang="en-US" altLang="zh-CN" dirty="0"/>
              <a:t>IP</a:t>
            </a:r>
            <a:r>
              <a:rPr lang="zh-CN" altLang="en-US" dirty="0"/>
              <a:t>领域一统江湖。在半导体的历史上，</a:t>
            </a:r>
            <a:r>
              <a:rPr lang="en-US" altLang="zh-CN" dirty="0"/>
              <a:t>X86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作为主流架构一直都占有着很大的市场。随着物联网时代的来临，而</a:t>
            </a:r>
            <a:r>
              <a:rPr lang="en-US" altLang="zh-CN" dirty="0"/>
              <a:t>RISC-V</a:t>
            </a:r>
            <a:r>
              <a:rPr lang="zh-CN" altLang="en-US" dirty="0"/>
              <a:t>作为新兴架构，以其精简的体量，或许在未来的</a:t>
            </a:r>
            <a:r>
              <a:rPr lang="en-US" altLang="zh-CN" dirty="0"/>
              <a:t>IoT</a:t>
            </a:r>
            <a:r>
              <a:rPr lang="zh-CN" altLang="en-US" dirty="0"/>
              <a:t>领域中能取得绝对的优势。</a:t>
            </a:r>
          </a:p>
        </p:txBody>
      </p:sp>
    </p:spTree>
    <p:extLst>
      <p:ext uri="{BB962C8B-B14F-4D97-AF65-F5344CB8AC3E}">
        <p14:creationId xmlns:p14="http://schemas.microsoft.com/office/powerpoint/2010/main" val="14650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蓝色原子设计模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57_TF03460636" id="{06768033-D10F-47F2-8772-4445C41080F4}" vid="{E0F2A34A-88FF-4BDB-98EB-997748CFAEAC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infopath/2007/PartnerControls"/>
    <ds:schemaRef ds:uri="a4f35948-e619-41b3-aa29-22878b09cfd2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蓝色原子设计幻灯片</Template>
  <TotalTime>86</TotalTime>
  <Words>556</Words>
  <Application>Microsoft Office PowerPoint</Application>
  <PresentationFormat>自定义</PresentationFormat>
  <Paragraphs>54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Microsoft YaHei UI</vt:lpstr>
      <vt:lpstr>微软雅黑</vt:lpstr>
      <vt:lpstr>Arial</vt:lpstr>
      <vt:lpstr>蓝色原子设计模板</vt:lpstr>
      <vt:lpstr>RISC-V</vt:lpstr>
      <vt:lpstr>RISC-V指令集</vt:lpstr>
      <vt:lpstr>计算机指令集初识</vt:lpstr>
      <vt:lpstr>RISC-V诞生背景</vt:lpstr>
      <vt:lpstr>RISC-V诞生意义</vt:lpstr>
      <vt:lpstr>RISC-V特点</vt:lpstr>
      <vt:lpstr>RISC-V基础指令模块</vt:lpstr>
      <vt:lpstr>RISC-V基础指令格式</vt:lpstr>
      <vt:lpstr>RISC-V应用列举与前景分析</vt:lpstr>
      <vt:lpstr>RISC-V应用分析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</dc:title>
  <dc:creator>申 荣强</dc:creator>
  <cp:lastModifiedBy>俞 勤径</cp:lastModifiedBy>
  <cp:revision>4</cp:revision>
  <dcterms:created xsi:type="dcterms:W3CDTF">2021-11-16T10:02:09Z</dcterms:created>
  <dcterms:modified xsi:type="dcterms:W3CDTF">2021-11-16T13:41:27Z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