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1" r:id="rId3"/>
    <p:sldId id="264" r:id="rId5"/>
    <p:sldId id="317" r:id="rId6"/>
    <p:sldId id="316" r:id="rId7"/>
    <p:sldId id="315" r:id="rId8"/>
    <p:sldId id="314" r:id="rId9"/>
    <p:sldId id="313" r:id="rId10"/>
    <p:sldId id="318" r:id="rId11"/>
    <p:sldId id="319" r:id="rId12"/>
    <p:sldId id="25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79" d="100"/>
          <a:sy n="79" d="100"/>
        </p:scale>
        <p:origin x="10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0" y="6253480"/>
            <a:ext cx="2625725" cy="604520"/>
          </a:xfrm>
        </p:spPr>
        <p:txBody>
          <a:bodyPr/>
          <a:lstStyle/>
          <a:p>
            <a:pPr algn="l"/>
            <a:r>
              <a:rPr sz="1400" dirty="0" smtClean="0"/>
              <a:t>张瑞捷</a:t>
            </a:r>
            <a:r>
              <a:rPr lang="en-US" altLang="zh-CN" sz="1400" dirty="0" smtClean="0"/>
              <a:t> 519021910898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2021.11.17</a:t>
            </a:r>
            <a:endParaRPr lang="en-US" altLang="zh-CN" sz="1400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RISC-V...</a:t>
            </a:r>
            <a:r>
              <a:rPr lang="zh-CN" altLang="en-US" dirty="0" smtClean="0"/>
              <a:t>是什么？</a:t>
            </a:r>
            <a:endParaRPr lang="zh-CN" altLang="en-US" dirty="0" smtClean="0"/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" y="2466340"/>
            <a:ext cx="3200400" cy="2626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4720" y="2340610"/>
            <a:ext cx="3924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Reduced Instruction Set Computer（第五代精简指令集计算机）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44720" y="3614420"/>
            <a:ext cx="3652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RISC-V</a:t>
            </a:r>
            <a:r>
              <a:rPr lang="zh-CN" altLang="en-US"/>
              <a:t>指令集：被CPU读取到内存后，指导计算机运行的指令集合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44720" y="4888230"/>
            <a:ext cx="366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突破</a:t>
            </a:r>
            <a:r>
              <a:rPr lang="en-US" altLang="zh-CN"/>
              <a:t>Intel</a:t>
            </a:r>
            <a:r>
              <a:rPr lang="zh-CN" altLang="en-US"/>
              <a:t>和</a:t>
            </a:r>
            <a:r>
              <a:rPr lang="en-US" altLang="zh-CN"/>
              <a:t>ARM</a:t>
            </a:r>
            <a:r>
              <a:rPr lang="zh-CN" altLang="en-US"/>
              <a:t>重围的</a:t>
            </a:r>
            <a:r>
              <a:rPr lang="en-US" altLang="zh-CN"/>
              <a:t>ISA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RISC-V...</a:t>
            </a:r>
            <a:r>
              <a:rPr lang="zh-CN" altLang="en-US" dirty="0" smtClean="0"/>
              <a:t>不一样在哪里？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36905" y="2186940"/>
            <a:ext cx="498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不断迭代的第五代架构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6905" y="3512185"/>
            <a:ext cx="5100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开源（广泛的社区支持与良好生态，</a:t>
            </a:r>
            <a:r>
              <a:rPr lang="en-US" altLang="zh-CN"/>
              <a:t>BSD</a:t>
            </a:r>
            <a:r>
              <a:rPr lang="zh-CN" altLang="en-US"/>
              <a:t>许可证）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6905" y="4910455"/>
            <a:ext cx="438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基于硬件的模块化（</a:t>
            </a:r>
            <a:r>
              <a:rPr lang="en-US" altLang="zh-CN"/>
              <a:t>-&gt;</a:t>
            </a:r>
            <a:r>
              <a:rPr lang="zh-CN" altLang="en-US"/>
              <a:t>袖珍化、低能耗）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RISC-V</a:t>
            </a:r>
            <a:r>
              <a:rPr lang="zh-CN" altLang="en-US" dirty="0" smtClean="0"/>
              <a:t>指令集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？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94030" y="2485390"/>
            <a:ext cx="639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简洁</a:t>
            </a:r>
            <a:r>
              <a:rPr lang="zh-CN" altLang="en-US"/>
              <a:t>性：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3304540"/>
            <a:ext cx="5592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指令集手册大大减小了使用人员的学习成本，远小于其它</a:t>
            </a:r>
            <a:r>
              <a:rPr lang="en-US" altLang="zh-CN"/>
              <a:t>ISA</a:t>
            </a:r>
            <a:r>
              <a:rPr lang="zh-CN" altLang="en-US"/>
              <a:t>的指令集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4030" y="4343400"/>
            <a:ext cx="601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手册链接：https://riscv.org/specifications/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4030" y="4994910"/>
            <a:ext cx="530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中文版手册</a:t>
            </a:r>
            <a:r>
              <a:rPr lang="zh-CN" altLang="en-US"/>
              <a:t>链接：http://crva.io/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RISC-V</a:t>
            </a:r>
            <a:r>
              <a:rPr lang="zh-CN" altLang="en-US" dirty="0" smtClean="0">
                <a:sym typeface="+mn-ea"/>
              </a:rPr>
              <a:t>指令集</a:t>
            </a:r>
            <a:r>
              <a:rPr lang="en-US" altLang="zh-CN" dirty="0" smtClean="0">
                <a:sym typeface="+mn-ea"/>
              </a:rPr>
              <a:t>...</a:t>
            </a:r>
            <a:r>
              <a:rPr lang="zh-CN" altLang="en-US" dirty="0" smtClean="0">
                <a:sym typeface="+mn-ea"/>
              </a:rPr>
              <a:t>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4990" y="2557780"/>
            <a:ext cx="566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模块化：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990" y="3454400"/>
            <a:ext cx="498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模块化基于可选的标准</a:t>
            </a:r>
            <a:r>
              <a:rPr lang="zh-CN" altLang="en-US"/>
              <a:t>扩展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4990" y="4443730"/>
            <a:ext cx="4872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基于当前硬件的</a:t>
            </a:r>
            <a:r>
              <a:rPr lang="zh-CN" altLang="en-US"/>
              <a:t>扩展生成当前硬件条件下的最佳代码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70575" y="2494280"/>
            <a:ext cx="29959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针对于小面积低功耗嵌入式场景，用户可以选择RV32IC组合的指令集，仅使用Machine Mode（机器模式）；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而高性能应用操作系统场景则可以选择譬如RV32IMFDC的指令集，使用Machine Mode（机器模式）与User Mode（用户模式）两种模式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RISC-V</a:t>
            </a:r>
            <a:r>
              <a:rPr lang="zh-CN" altLang="en-US" dirty="0" smtClean="0">
                <a:sym typeface="+mn-ea"/>
              </a:rPr>
              <a:t>指令集</a:t>
            </a:r>
            <a:r>
              <a:rPr lang="en-US" altLang="zh-CN" dirty="0" smtClean="0">
                <a:sym typeface="+mn-ea"/>
              </a:rPr>
              <a:t>...</a:t>
            </a:r>
            <a:r>
              <a:rPr lang="zh-CN" altLang="en-US" dirty="0" smtClean="0">
                <a:sym typeface="+mn-ea"/>
              </a:rPr>
              <a:t>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030" y="1931035"/>
            <a:ext cx="75768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以及</a:t>
            </a:r>
            <a:r>
              <a:rPr lang="en-US" altLang="zh-CN"/>
              <a:t>...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</a:t>
            </a:r>
            <a:r>
              <a:rPr lang="zh-CN" altLang="en-US"/>
              <a:t>编码</a:t>
            </a:r>
            <a:r>
              <a:rPr lang="zh-CN" altLang="en-US"/>
              <a:t>规整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</a:t>
            </a:r>
            <a:r>
              <a:rPr lang="zh-CN" altLang="en-US">
                <a:sym typeface="+mn-ea"/>
              </a:rPr>
              <a:t>简洁的存储器访问指令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高效的分支跳转指令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简洁的子程序调用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无条件码执行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无分支延迟槽（Delay Slot）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无零开销硬件循环（Zero Overhead HardwareLoop）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RISC-V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实例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00075" y="1702435"/>
            <a:ext cx="5910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西部数据</a:t>
            </a:r>
            <a:r>
              <a:rPr lang="en-US" altLang="zh-CN"/>
              <a:t>S</a:t>
            </a:r>
            <a:r>
              <a:rPr lang="en-US" altLang="zh-CN"/>
              <a:t>weRV</a:t>
            </a:r>
            <a:endParaRPr lang="en-US" altLang="zh-CN"/>
          </a:p>
          <a:p>
            <a:r>
              <a:rPr lang="en-US" altLang="zh-CN"/>
              <a:t>       基于RISC-V指令集的自研通用架构</a:t>
            </a:r>
            <a:endParaRPr lang="en-US" altLang="zh-CN"/>
          </a:p>
          <a:p>
            <a:r>
              <a:rPr lang="en-US" altLang="zh-CN"/>
              <a:t>              -&gt; </a:t>
            </a:r>
            <a:r>
              <a:rPr lang="zh-CN" altLang="en-US"/>
              <a:t>免授权</a:t>
            </a:r>
            <a:r>
              <a:rPr lang="en-US" altLang="zh-CN"/>
              <a:t>CPU</a:t>
            </a:r>
            <a:endParaRPr lang="en-US" altLang="zh-CN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5060" y="3540760"/>
            <a:ext cx="3260090" cy="2191385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940685"/>
            <a:ext cx="3542665" cy="3392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基于</a:t>
            </a:r>
            <a:r>
              <a:rPr lang="en-US" altLang="zh-CN" dirty="0" smtClean="0">
                <a:sym typeface="+mn-ea"/>
              </a:rPr>
              <a:t>RISC-V</a:t>
            </a:r>
            <a:r>
              <a:rPr lang="zh-CN" altLang="en-US" dirty="0" smtClean="0">
                <a:sym typeface="+mn-ea"/>
              </a:rPr>
              <a:t>的实例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45795" y="1720850"/>
            <a:ext cx="67760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华米</a:t>
            </a:r>
            <a:r>
              <a:rPr lang="zh-CN" altLang="en-US"/>
              <a:t>科技：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黄山一号、黄山二号</a:t>
            </a:r>
            <a:r>
              <a:rPr lang="zh-CN" altLang="en-US"/>
              <a:t>芯片</a:t>
            </a:r>
            <a:endParaRPr lang="zh-CN" altLang="en-US"/>
          </a:p>
          <a:p>
            <a:r>
              <a:rPr lang="en-US" altLang="zh-CN"/>
              <a:t>        第一款采用 RISC-V 开源指令架构的穿戴式处理器</a:t>
            </a:r>
            <a:endParaRPr lang="en-US" altLang="zh-CN"/>
          </a:p>
        </p:txBody>
      </p:sp>
      <p:pic>
        <p:nvPicPr>
          <p:cNvPr id="3" name="图片 2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" y="2921000"/>
            <a:ext cx="3124200" cy="3200400"/>
          </a:xfrm>
          <a:prstGeom prst="rect">
            <a:avLst/>
          </a:prstGeom>
        </p:spPr>
      </p:pic>
      <p:pic>
        <p:nvPicPr>
          <p:cNvPr id="4" name="图片 3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10" y="3637280"/>
            <a:ext cx="4177665" cy="176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zh-CN" altLang="en-US" dirty="0" smtClean="0"/>
              <a:t>网站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0550" y="2240280"/>
            <a:ext cx="58928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·</a:t>
            </a:r>
            <a:r>
              <a:rPr lang="zh-CN" altLang="en-US" sz="2000" b="1"/>
              <a:t>RISC-V基金会：https://riscv.org/</a:t>
            </a:r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en-US" altLang="zh-CN" sz="2000" b="1"/>
              <a:t>·</a:t>
            </a:r>
            <a:r>
              <a:rPr lang="zh-CN" altLang="en-US" sz="2000" b="1"/>
              <a:t>中国开放生态联盟：http://crva.io/</a:t>
            </a:r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en-US" altLang="zh-CN" sz="2000" b="1"/>
              <a:t>·</a:t>
            </a:r>
            <a:r>
              <a:rPr lang="zh-CN" altLang="en-US" sz="2000" b="1"/>
              <a:t>IAR公司：https://www.iar.com/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0</TotalTime>
  <Words>917</Words>
  <Application>WPS 演示</Application>
  <PresentationFormat>全屏显示(4:3)</PresentationFormat>
  <Paragraphs>92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等线</vt:lpstr>
      <vt:lpstr>Arial Unicode MS</vt:lpstr>
      <vt:lpstr>Arial Narrow</vt:lpstr>
      <vt:lpstr>等线 Light</vt:lpstr>
      <vt:lpstr>2016-VI主题</vt:lpstr>
      <vt:lpstr>上海交通大学PPT模板</vt:lpstr>
      <vt:lpstr>纯标题页面标题内容</vt:lpstr>
      <vt:lpstr>纯标题页面标题内容</vt:lpstr>
      <vt:lpstr>纯标题页面标题内容</vt:lpstr>
      <vt:lpstr>纯标题页面标题内容</vt:lpstr>
      <vt:lpstr>纯标题页面标题内容</vt:lpstr>
      <vt:lpstr>纯标题页面标题内容</vt:lpstr>
      <vt:lpstr>纯标题页面标题内容</vt:lpstr>
      <vt:lpstr>纯标题页面标题内容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Was ist das</cp:lastModifiedBy>
  <cp:revision>100</cp:revision>
  <dcterms:created xsi:type="dcterms:W3CDTF">2016-01-21T16:32:00Z</dcterms:created>
  <dcterms:modified xsi:type="dcterms:W3CDTF">2021-11-17T07:57:13Z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F747B2424D654F979EFB5A936E834AC0</vt:lpwstr>
  </property>
  <property fmtid="{D5CDD505-2E9C-101B-9397-08002B2CF9AE}" pid="3" name="KSOProductBuildVer">
    <vt:lpwstr>2052-11.1.0.11045</vt:lpwstr>
  </property>
</Properties>
</file>