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23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67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6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7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BA6C-9D90-4375-AAFD-1F707A208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Aplikasi Perpustakaan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E533-DC7C-4340-BE36-453D19C8F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By Muhammad Taufik Zamaludin - 1120031026</a:t>
            </a:r>
          </a:p>
        </p:txBody>
      </p:sp>
    </p:spTree>
    <p:extLst>
      <p:ext uri="{BB962C8B-B14F-4D97-AF65-F5344CB8AC3E}">
        <p14:creationId xmlns:p14="http://schemas.microsoft.com/office/powerpoint/2010/main" val="6645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DFEF-A6DE-4C01-948A-982E155A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pengenalan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BC23-C93E-4A5E-A947-C7BDD7F4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Program ini adalah aplikasi perpustakaan berbasis website.  Aplikasi ini diharapkan  dapat membantu  untuk  melakukan pencarian buku dalam perpustakaan, membantu admin untuk mencatat member - member perpustakaan, dan melihat history peminjaman dan pengembalian buku</a:t>
            </a:r>
          </a:p>
        </p:txBody>
      </p:sp>
    </p:spTree>
    <p:extLst>
      <p:ext uri="{BB962C8B-B14F-4D97-AF65-F5344CB8AC3E}">
        <p14:creationId xmlns:p14="http://schemas.microsoft.com/office/powerpoint/2010/main" val="62012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59C8-D7C5-4FAA-8149-414AE1F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sitemap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30FAA-8F7F-470E-A180-45A0C7D8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21" y="2097088"/>
            <a:ext cx="11315358" cy="3420481"/>
          </a:xfrm>
        </p:spPr>
      </p:pic>
    </p:spTree>
    <p:extLst>
      <p:ext uri="{BB962C8B-B14F-4D97-AF65-F5344CB8AC3E}">
        <p14:creationId xmlns:p14="http://schemas.microsoft.com/office/powerpoint/2010/main" val="11718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74F2-3134-4DFD-91EF-E6891FD7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48BF-7EE6-4389-94D1-148A5116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PHP</a:t>
            </a:r>
          </a:p>
          <a:p>
            <a:r>
              <a:rPr lang="id-ID" dirty="0"/>
              <a:t>Framework Laravel </a:t>
            </a:r>
          </a:p>
          <a:p>
            <a:r>
              <a:rPr lang="id-ID" dirty="0"/>
              <a:t>Bootstrap</a:t>
            </a:r>
          </a:p>
          <a:p>
            <a:r>
              <a:rPr lang="id-ID" dirty="0"/>
              <a:t>Javascript</a:t>
            </a:r>
          </a:p>
          <a:p>
            <a:r>
              <a:rPr lang="id-ID" dirty="0"/>
              <a:t>Jquery</a:t>
            </a:r>
          </a:p>
          <a:p>
            <a:r>
              <a:rPr lang="id-ID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4309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555D-CF23-407C-BF8F-64164494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ENTYTY RELATIONSHIP DIAGRAM 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FC181-1DBE-4CD7-9A03-1064A47A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593" y="1351722"/>
            <a:ext cx="5202334" cy="5310566"/>
          </a:xfrm>
        </p:spPr>
      </p:pic>
    </p:spTree>
    <p:extLst>
      <p:ext uri="{BB962C8B-B14F-4D97-AF65-F5344CB8AC3E}">
        <p14:creationId xmlns:p14="http://schemas.microsoft.com/office/powerpoint/2010/main" val="127777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61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Aplikasi Perpustakaan Online</vt:lpstr>
      <vt:lpstr>pengenalan</vt:lpstr>
      <vt:lpstr>sitemap</vt:lpstr>
      <vt:lpstr>teknologi</vt:lpstr>
      <vt:lpstr>ENTYTY RELATIONSHIP DIAGRAM (ERD)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Perpustakaan Online</dc:title>
  <dc:creator>opiks</dc:creator>
  <cp:lastModifiedBy>opiks</cp:lastModifiedBy>
  <cp:revision>1</cp:revision>
  <dcterms:created xsi:type="dcterms:W3CDTF">2022-07-14T12:16:54Z</dcterms:created>
  <dcterms:modified xsi:type="dcterms:W3CDTF">2022-07-14T12:24:00Z</dcterms:modified>
</cp:coreProperties>
</file>