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A973-1E77-4324-823F-BF851C75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7C5D4-8327-41EA-9D15-B33AA656E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9B4B-440F-478E-AA9D-7947ECB6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5132-D889-4566-B88D-6ED417E3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2A7D-A033-49EA-B7B9-84DAF1EE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36C3-1616-4FAC-9FB7-CB8911A5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CDD50-3AC1-4B26-A420-8FFB2EF50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2C99-7438-4AB0-BC49-AB5DF309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4FA-B7FD-4BB5-8663-4FB6FB86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CB15-023B-4CF7-A706-F0FB0C41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7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64997-79C5-4ADF-9474-0041250A1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5B0E8-4E1C-49E4-9C8F-1657BC7BE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9F8C-954A-47D8-B22B-93A2A26B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7D08-D686-4906-97E1-96C631C6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242-B27F-48C4-A1E0-F98917C4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6E1-D57B-4EB8-8877-8BEE326B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A055-1D5C-4762-9A24-C91A5F59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8F6C5-66DC-47AB-902C-493C1D55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955C-10B6-4987-B6CD-61A9E07E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371C-62B0-4235-B87F-B7E2A881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C7D5-757D-4AA3-AC5F-67F9F8C1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22645-217A-4CC3-9D6A-240AA39A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AD62-2BBA-474F-BFE2-03A195D4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BFEE-5879-4AF4-A247-A902EAFF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5D-7222-421D-92C8-6724E17D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CBD9-791A-44B2-8BF5-66C00B31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5E78-6636-4188-9176-3A917561B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BE0BC-1B65-438D-A5DA-64E204BD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FD43-4F8A-46F0-8413-FCD7887F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EC0E-685D-4426-9846-F271FFC2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F6AD4-F093-4A55-94D9-863691F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3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1E8A-D064-47D0-A296-E657C222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2FC17-DAAE-4FE7-A18B-2021E8E7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517BF-5E23-4007-BFBC-5EEF8755D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37011-366B-4BE4-8242-1E464FAEE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A0DB0-18D6-487A-8214-57956C6E8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E923B-3171-4BB8-8F3B-5D8167FD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34A81-EBDD-43F5-83E1-BA6FA05F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06878-DB39-4BDA-8537-E33FCEDA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E48E-AAA2-4C72-9C49-A3F739CE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EA5F8-719B-485A-ADFB-6DE4E0C9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87231-7E4C-4342-B8CE-42858A63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8D723-E157-44BA-9FCD-4545840C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2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1D56E-E43F-4C83-A48A-0B6C62E9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118B1-5B5E-4EFA-A252-99817316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E0405-568B-4CBE-BA5E-0842680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40A4-019F-420A-9E60-0FAAAEC2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DA6E-2D3E-45F5-81BE-77272152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52DB9-CF42-4151-B118-F2B49EC79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D39D9-F48E-4A07-AB27-2C87CCD1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11284-885F-46D7-B379-907B1232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A5ED8-80A7-490E-AC59-4E95AEC4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6D6E-C60B-4C73-82FB-CBFC69BE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00103-7CA4-41FF-A8C3-A067AC35F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CA729-CF25-49D8-BDD6-515C9093B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F781-F08E-4901-BDA1-BBC00EC7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34966-B890-49F7-B71B-29832C7C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52E81-08F7-4980-8A7F-CE15FAFB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84434-5906-4DA6-A1B9-9FFE19D7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2095D-71CC-419A-9FE4-87AE564CD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4B9A-3A8E-42E9-BDC6-8CB2CAF02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9E63-6021-4802-A85A-E5948888888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C6B5-5CD2-4762-AC22-9F0C8A21B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E9244-7245-48A1-A978-49DEB5E2F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B6B7D-A61A-48C6-8874-78A21DECC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25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8D01C-458F-4F30-90A9-11F2E7D3E130}"/>
              </a:ext>
            </a:extLst>
          </p:cNvPr>
          <p:cNvCxnSpPr>
            <a:cxnSpLocks/>
          </p:cNvCxnSpPr>
          <p:nvPr/>
        </p:nvCxnSpPr>
        <p:spPr>
          <a:xfrm>
            <a:off x="1333500" y="4724724"/>
            <a:ext cx="331076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5C1221-3910-434C-8582-5A738CB51E77}"/>
              </a:ext>
            </a:extLst>
          </p:cNvPr>
          <p:cNvCxnSpPr>
            <a:cxnSpLocks/>
          </p:cNvCxnSpPr>
          <p:nvPr/>
        </p:nvCxnSpPr>
        <p:spPr>
          <a:xfrm flipV="1">
            <a:off x="4644261" y="4724724"/>
            <a:ext cx="0" cy="213327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AE0C20-B179-4D69-AB39-EF2EC55C2DF7}"/>
              </a:ext>
            </a:extLst>
          </p:cNvPr>
          <p:cNvSpPr txBox="1"/>
          <p:nvPr/>
        </p:nvSpPr>
        <p:spPr>
          <a:xfrm>
            <a:off x="2884637" y="47749"/>
            <a:ext cx="144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Production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A68B8D-ED7D-4D99-9A84-79D47E736B70}"/>
              </a:ext>
            </a:extLst>
          </p:cNvPr>
          <p:cNvCxnSpPr>
            <a:cxnSpLocks/>
          </p:cNvCxnSpPr>
          <p:nvPr/>
        </p:nvCxnSpPr>
        <p:spPr>
          <a:xfrm>
            <a:off x="1333500" y="3657391"/>
            <a:ext cx="418962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6D424-97EB-4088-BB8B-F428CC1B3BF5}"/>
              </a:ext>
            </a:extLst>
          </p:cNvPr>
          <p:cNvCxnSpPr>
            <a:cxnSpLocks/>
          </p:cNvCxnSpPr>
          <p:nvPr/>
        </p:nvCxnSpPr>
        <p:spPr>
          <a:xfrm>
            <a:off x="5523126" y="22697"/>
            <a:ext cx="0" cy="36346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99F98-8950-4E62-8107-C14A08873B87}"/>
              </a:ext>
            </a:extLst>
          </p:cNvPr>
          <p:cNvCxnSpPr>
            <a:cxnSpLocks/>
          </p:cNvCxnSpPr>
          <p:nvPr/>
        </p:nvCxnSpPr>
        <p:spPr>
          <a:xfrm>
            <a:off x="6349426" y="47749"/>
            <a:ext cx="0" cy="406736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283DF5-0562-40CB-A498-DD669B554241}"/>
              </a:ext>
            </a:extLst>
          </p:cNvPr>
          <p:cNvCxnSpPr>
            <a:cxnSpLocks/>
          </p:cNvCxnSpPr>
          <p:nvPr/>
        </p:nvCxnSpPr>
        <p:spPr>
          <a:xfrm>
            <a:off x="6330637" y="4083798"/>
            <a:ext cx="4527863" cy="3131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31EB51-C9D2-492E-809D-0E658A197905}"/>
              </a:ext>
            </a:extLst>
          </p:cNvPr>
          <p:cNvSpPr txBox="1"/>
          <p:nvPr/>
        </p:nvSpPr>
        <p:spPr>
          <a:xfrm>
            <a:off x="7057421" y="1327109"/>
            <a:ext cx="144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Packaging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D54D8-2295-4E5D-BC29-61F48DF04374}"/>
              </a:ext>
            </a:extLst>
          </p:cNvPr>
          <p:cNvSpPr txBox="1"/>
          <p:nvPr/>
        </p:nvSpPr>
        <p:spPr>
          <a:xfrm>
            <a:off x="8282328" y="3268206"/>
            <a:ext cx="144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Machine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4E97A-4B10-4EC5-9080-6B4C9B93BD0B}"/>
              </a:ext>
            </a:extLst>
          </p:cNvPr>
          <p:cNvSpPr txBox="1"/>
          <p:nvPr/>
        </p:nvSpPr>
        <p:spPr>
          <a:xfrm>
            <a:off x="8282328" y="834683"/>
            <a:ext cx="144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Machine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E77E2-55F0-42D5-87A3-E1A862B10122}"/>
              </a:ext>
            </a:extLst>
          </p:cNvPr>
          <p:cNvSpPr txBox="1"/>
          <p:nvPr/>
        </p:nvSpPr>
        <p:spPr>
          <a:xfrm>
            <a:off x="3017195" y="4724724"/>
            <a:ext cx="144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Warehouse area</a:t>
            </a:r>
          </a:p>
        </p:txBody>
      </p:sp>
    </p:spTree>
    <p:extLst>
      <p:ext uri="{BB962C8B-B14F-4D97-AF65-F5344CB8AC3E}">
        <p14:creationId xmlns:p14="http://schemas.microsoft.com/office/powerpoint/2010/main" val="391773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3C7C39-A65C-4377-ACEE-A1E2B272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25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E121A0-403B-496A-AC44-BFA5D2223832}"/>
              </a:ext>
            </a:extLst>
          </p:cNvPr>
          <p:cNvSpPr/>
          <p:nvPr/>
        </p:nvSpPr>
        <p:spPr>
          <a:xfrm>
            <a:off x="5467350" y="4395788"/>
            <a:ext cx="66675" cy="7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19FF3C-7445-4DFB-B361-D44B1B679B0A}"/>
              </a:ext>
            </a:extLst>
          </p:cNvPr>
          <p:cNvCxnSpPr/>
          <p:nvPr/>
        </p:nvCxnSpPr>
        <p:spPr>
          <a:xfrm flipH="1">
            <a:off x="5676900" y="4015740"/>
            <a:ext cx="685800" cy="31242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218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3C7C39-A65C-4377-ACEE-A1E2B272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2500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B9FB1F-F92F-4070-8692-68B541EFEF98}"/>
              </a:ext>
            </a:extLst>
          </p:cNvPr>
          <p:cNvCxnSpPr/>
          <p:nvPr/>
        </p:nvCxnSpPr>
        <p:spPr>
          <a:xfrm>
            <a:off x="1623060" y="5242560"/>
            <a:ext cx="906018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EC328C-3BE7-416B-A2BE-744CB01C484F}"/>
              </a:ext>
            </a:extLst>
          </p:cNvPr>
          <p:cNvCxnSpPr/>
          <p:nvPr/>
        </p:nvCxnSpPr>
        <p:spPr>
          <a:xfrm flipV="1">
            <a:off x="1623060" y="5143500"/>
            <a:ext cx="0" cy="22098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31CA06-E9F4-4DB4-A76C-5F4CCE9D02B3}"/>
              </a:ext>
            </a:extLst>
          </p:cNvPr>
          <p:cNvCxnSpPr/>
          <p:nvPr/>
        </p:nvCxnSpPr>
        <p:spPr>
          <a:xfrm flipV="1">
            <a:off x="10683240" y="5143500"/>
            <a:ext cx="0" cy="22098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1389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3C7C39-A65C-4377-ACEE-A1E2B272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25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2146B0-C92A-490A-8081-AC279F47BA5B}"/>
              </a:ext>
            </a:extLst>
          </p:cNvPr>
          <p:cNvSpPr/>
          <p:nvPr/>
        </p:nvSpPr>
        <p:spPr>
          <a:xfrm>
            <a:off x="3398644" y="796955"/>
            <a:ext cx="344465" cy="495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327B6-27B1-4D73-94C6-474E6462A306}"/>
              </a:ext>
            </a:extLst>
          </p:cNvPr>
          <p:cNvSpPr/>
          <p:nvPr/>
        </p:nvSpPr>
        <p:spPr>
          <a:xfrm>
            <a:off x="7186787" y="2698751"/>
            <a:ext cx="344464" cy="4500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5B3D0-E31A-4138-AACC-A48216FB89C5}"/>
              </a:ext>
            </a:extLst>
          </p:cNvPr>
          <p:cNvSpPr/>
          <p:nvPr/>
        </p:nvSpPr>
        <p:spPr>
          <a:xfrm>
            <a:off x="6649230" y="2698751"/>
            <a:ext cx="344464" cy="4500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552CF8-199B-490B-95E4-AA477B85171B}"/>
              </a:ext>
            </a:extLst>
          </p:cNvPr>
          <p:cNvSpPr/>
          <p:nvPr/>
        </p:nvSpPr>
        <p:spPr>
          <a:xfrm>
            <a:off x="3598067" y="6141244"/>
            <a:ext cx="291821" cy="4643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E70086-71BB-4C38-9745-167D3B8458A8}"/>
              </a:ext>
            </a:extLst>
          </p:cNvPr>
          <p:cNvSpPr txBox="1"/>
          <p:nvPr/>
        </p:nvSpPr>
        <p:spPr>
          <a:xfrm>
            <a:off x="2997818" y="1293721"/>
            <a:ext cx="1146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$prod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2E3EB3-5636-4D98-B464-50B482F934C8}"/>
              </a:ext>
            </a:extLst>
          </p:cNvPr>
          <p:cNvSpPr txBox="1"/>
          <p:nvPr/>
        </p:nvSpPr>
        <p:spPr>
          <a:xfrm>
            <a:off x="6536501" y="3138850"/>
            <a:ext cx="54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F0"/>
                </a:solidFill>
              </a:rPr>
              <a:t>$pack_1_1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AD2E77-0B28-4F25-8350-18EEAFF8A97E}"/>
              </a:ext>
            </a:extLst>
          </p:cNvPr>
          <p:cNvSpPr txBox="1"/>
          <p:nvPr/>
        </p:nvSpPr>
        <p:spPr>
          <a:xfrm>
            <a:off x="7103275" y="3138850"/>
            <a:ext cx="5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F0"/>
                </a:solidFill>
              </a:rPr>
              <a:t>$pack_1_3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2FFC81-AAE0-40FA-8DC0-CA145505D762}"/>
              </a:ext>
            </a:extLst>
          </p:cNvPr>
          <p:cNvSpPr txBox="1"/>
          <p:nvPr/>
        </p:nvSpPr>
        <p:spPr>
          <a:xfrm>
            <a:off x="3316241" y="6602167"/>
            <a:ext cx="14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50"/>
                </a:solidFill>
              </a:rPr>
              <a:t>$wh_1   $wh_2   $wh_3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279D7-5DA7-42AF-8145-C2C2FFD64D44}"/>
              </a:ext>
            </a:extLst>
          </p:cNvPr>
          <p:cNvSpPr/>
          <p:nvPr/>
        </p:nvSpPr>
        <p:spPr>
          <a:xfrm>
            <a:off x="3903100" y="6141244"/>
            <a:ext cx="291821" cy="4643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42DFF2-44B4-482A-B437-58219D775127}"/>
              </a:ext>
            </a:extLst>
          </p:cNvPr>
          <p:cNvSpPr/>
          <p:nvPr/>
        </p:nvSpPr>
        <p:spPr>
          <a:xfrm>
            <a:off x="4198187" y="6141244"/>
            <a:ext cx="291821" cy="4643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EAA940-682B-4306-98BE-5730310090C9}"/>
              </a:ext>
            </a:extLst>
          </p:cNvPr>
          <p:cNvSpPr/>
          <p:nvPr/>
        </p:nvSpPr>
        <p:spPr>
          <a:xfrm>
            <a:off x="7186787" y="320706"/>
            <a:ext cx="344464" cy="4500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BECF9-774A-44F7-B81B-BBEF76C413CF}"/>
              </a:ext>
            </a:extLst>
          </p:cNvPr>
          <p:cNvSpPr/>
          <p:nvPr/>
        </p:nvSpPr>
        <p:spPr>
          <a:xfrm>
            <a:off x="6649230" y="320706"/>
            <a:ext cx="344464" cy="4500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4BF625-322F-4BB4-84C8-57D9C7287956}"/>
              </a:ext>
            </a:extLst>
          </p:cNvPr>
          <p:cNvSpPr txBox="1"/>
          <p:nvPr/>
        </p:nvSpPr>
        <p:spPr>
          <a:xfrm>
            <a:off x="6536501" y="759994"/>
            <a:ext cx="5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F0"/>
                </a:solidFill>
              </a:rPr>
              <a:t>$pack_2_1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61415-37D0-43FB-86F2-014F03C8C317}"/>
              </a:ext>
            </a:extLst>
          </p:cNvPr>
          <p:cNvSpPr txBox="1"/>
          <p:nvPr/>
        </p:nvSpPr>
        <p:spPr>
          <a:xfrm>
            <a:off x="7074058" y="759994"/>
            <a:ext cx="5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F0"/>
                </a:solidFill>
              </a:rPr>
              <a:t>$pack_2_3</a:t>
            </a:r>
          </a:p>
        </p:txBody>
      </p:sp>
    </p:spTree>
    <p:extLst>
      <p:ext uri="{BB962C8B-B14F-4D97-AF65-F5344CB8AC3E}">
        <p14:creationId xmlns:p14="http://schemas.microsoft.com/office/powerpoint/2010/main" val="396235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40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Tero Urponen</dc:creator>
  <cp:lastModifiedBy>Tero Urponen</cp:lastModifiedBy>
  <cp:revision>7</cp:revision>
  <dcterms:created xsi:type="dcterms:W3CDTF">2019-08-08T12:02:52Z</dcterms:created>
  <dcterms:modified xsi:type="dcterms:W3CDTF">2019-09-16T11:15:15Z</dcterms:modified>
</cp:coreProperties>
</file>