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6978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2" descr="C:\Users\dbi\AppData\Local\Microsoft\Windows\Temporary Internet Files\Content.IE5\3GGEK2MF\MC90043983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dbi\AppData\Local\Microsoft\Windows\Temporary Internet Files\Content.IE5\2028SXD1\MC900398471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5892" y="4415653"/>
            <a:ext cx="805064" cy="9099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bi\AppData\Local\Microsoft\Windows\Temporary Internet Files\Content.IE5\XYNN18HM\MC900441331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9100"/>
            <a:ext cx="1499319" cy="149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9"/>
          <p:cNvCxnSpPr/>
          <p:nvPr/>
        </p:nvCxnSpPr>
        <p:spPr>
          <a:xfrm flipH="1" flipV="1">
            <a:off x="1217204" y="1772816"/>
            <a:ext cx="6811180" cy="2808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 flipV="1">
            <a:off x="1217204" y="1772816"/>
            <a:ext cx="3498812" cy="345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217203" y="908720"/>
            <a:ext cx="6235117" cy="8640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7452320" y="908720"/>
            <a:ext cx="576064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H="1">
            <a:off x="4716016" y="908720"/>
            <a:ext cx="2736304" cy="43204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>
            <a:off x="1552603" y="908720"/>
            <a:ext cx="5899717" cy="4416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H="1">
            <a:off x="4716016" y="4581128"/>
            <a:ext cx="3312368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1552603" y="5229200"/>
            <a:ext cx="3163413" cy="964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 flipH="1" flipV="1">
            <a:off x="1217204" y="1772817"/>
            <a:ext cx="335399" cy="35528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552603" y="4581128"/>
            <a:ext cx="6475781" cy="7445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dbi\Dropbox\DOAG 2014\DOAG 2014 HTML Vortrag\images\smartwatch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85184"/>
            <a:ext cx="1523382" cy="152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bi\Dropbox\DOAG 2014\DOAG 2014 HTML Vortrag\images\fridg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4" y="5107729"/>
            <a:ext cx="1420459" cy="158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97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Bial, Dominik</dc:creator>
  <cp:lastModifiedBy>Bial, Dominik</cp:lastModifiedBy>
  <cp:revision>7</cp:revision>
  <dcterms:created xsi:type="dcterms:W3CDTF">2014-10-24T11:46:15Z</dcterms:created>
  <dcterms:modified xsi:type="dcterms:W3CDTF">2014-10-24T12:45:25Z</dcterms:modified>
</cp:coreProperties>
</file>