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88A45-4A23-4680-BA71-088E799A6D68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33F7EE0-0CBD-4E97-841D-672D8BACB69E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CA89EC6E-06BE-4F5F-9817-8461726351C3}" type="parTrans" cxnId="{141355C2-7496-4DEC-B86C-0518E8D2CEC3}">
      <dgm:prSet/>
      <dgm:spPr/>
      <dgm:t>
        <a:bodyPr/>
        <a:lstStyle/>
        <a:p>
          <a:endParaRPr lang="de-DE"/>
        </a:p>
      </dgm:t>
    </dgm:pt>
    <dgm:pt modelId="{EAE993BA-D164-4A31-B84A-6EE76899784E}" type="sibTrans" cxnId="{141355C2-7496-4DEC-B86C-0518E8D2CEC3}">
      <dgm:prSet/>
      <dgm:spPr/>
      <dgm:t>
        <a:bodyPr/>
        <a:lstStyle/>
        <a:p>
          <a:endParaRPr lang="de-DE"/>
        </a:p>
      </dgm:t>
    </dgm:pt>
    <dgm:pt modelId="{09726FEF-EAC4-4CCE-8B01-0C4139AF9F87}" type="asst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6D00831D-4D60-4C29-9CFD-641BC242567B}" type="parTrans" cxnId="{F5C0EF13-B9CC-4D60-A28F-7DC30E32434C}">
      <dgm:prSet/>
      <dgm:spPr/>
      <dgm:t>
        <a:bodyPr/>
        <a:lstStyle/>
        <a:p>
          <a:endParaRPr lang="de-DE"/>
        </a:p>
      </dgm:t>
    </dgm:pt>
    <dgm:pt modelId="{37177281-7B79-4028-8DC1-F4AEDA5D5011}" type="sibTrans" cxnId="{F5C0EF13-B9CC-4D60-A28F-7DC30E32434C}">
      <dgm:prSet/>
      <dgm:spPr/>
      <dgm:t>
        <a:bodyPr/>
        <a:lstStyle/>
        <a:p>
          <a:endParaRPr lang="de-DE"/>
        </a:p>
      </dgm:t>
    </dgm:pt>
    <dgm:pt modelId="{29786526-2EE9-4301-A919-3AEE209934FE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3245DF78-7A07-49F0-806A-5E097163B1CD}" type="parTrans" cxnId="{6C7F7E8D-BA1E-495B-AB1E-E27332EEEDA8}">
      <dgm:prSet/>
      <dgm:spPr/>
      <dgm:t>
        <a:bodyPr/>
        <a:lstStyle/>
        <a:p>
          <a:endParaRPr lang="de-DE"/>
        </a:p>
      </dgm:t>
    </dgm:pt>
    <dgm:pt modelId="{10978BEC-51FB-4E63-A361-F99366CE57AC}" type="sibTrans" cxnId="{6C7F7E8D-BA1E-495B-AB1E-E27332EEEDA8}">
      <dgm:prSet/>
      <dgm:spPr/>
      <dgm:t>
        <a:bodyPr/>
        <a:lstStyle/>
        <a:p>
          <a:endParaRPr lang="de-DE"/>
        </a:p>
      </dgm:t>
    </dgm:pt>
    <dgm:pt modelId="{7FE2EC6F-1ADA-4AEE-BBFB-274956B19C4F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1C37D939-6FFF-48CF-81B4-639242BD5B99}" type="parTrans" cxnId="{B954B6C2-8CBE-46FA-9D99-31E48BCEC897}">
      <dgm:prSet/>
      <dgm:spPr/>
      <dgm:t>
        <a:bodyPr/>
        <a:lstStyle/>
        <a:p>
          <a:endParaRPr lang="de-DE"/>
        </a:p>
      </dgm:t>
    </dgm:pt>
    <dgm:pt modelId="{948A899C-7848-4117-B38C-88C166206370}" type="sibTrans" cxnId="{B954B6C2-8CBE-46FA-9D99-31E48BCEC897}">
      <dgm:prSet/>
      <dgm:spPr/>
      <dgm:t>
        <a:bodyPr/>
        <a:lstStyle/>
        <a:p>
          <a:endParaRPr lang="de-DE"/>
        </a:p>
      </dgm:t>
    </dgm:pt>
    <dgm:pt modelId="{4F5AA786-37CD-4053-AF09-331A349F4D00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C316DE6-267B-4363-A048-7FBEDF288882}" type="parTrans" cxnId="{586C7D5C-80D5-4138-A408-8ACEB3938606}">
      <dgm:prSet/>
      <dgm:spPr/>
      <dgm:t>
        <a:bodyPr/>
        <a:lstStyle/>
        <a:p>
          <a:endParaRPr lang="de-DE"/>
        </a:p>
      </dgm:t>
    </dgm:pt>
    <dgm:pt modelId="{2F36C89B-9CF2-4355-9409-5967BB42436A}" type="sibTrans" cxnId="{586C7D5C-80D5-4138-A408-8ACEB3938606}">
      <dgm:prSet/>
      <dgm:spPr/>
      <dgm:t>
        <a:bodyPr/>
        <a:lstStyle/>
        <a:p>
          <a:endParaRPr lang="de-DE"/>
        </a:p>
      </dgm:t>
    </dgm:pt>
    <dgm:pt modelId="{6DC0665F-4B57-4972-9750-1FA261D556F4}" type="pres">
      <dgm:prSet presAssocID="{23188A45-4A23-4680-BA71-088E799A6D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CB44703-28D2-41E7-AAEF-887346323906}" type="pres">
      <dgm:prSet presAssocID="{933F7EE0-0CBD-4E97-841D-672D8BACB69E}" presName="hierRoot1" presStyleCnt="0">
        <dgm:presLayoutVars>
          <dgm:hierBranch val="init"/>
        </dgm:presLayoutVars>
      </dgm:prSet>
      <dgm:spPr/>
    </dgm:pt>
    <dgm:pt modelId="{A3C13965-12B1-4E2E-81CF-5D16092F8A12}" type="pres">
      <dgm:prSet presAssocID="{933F7EE0-0CBD-4E97-841D-672D8BACB69E}" presName="rootComposite1" presStyleCnt="0"/>
      <dgm:spPr/>
    </dgm:pt>
    <dgm:pt modelId="{7D78DC95-2A41-46B2-BFAF-A89337535290}" type="pres">
      <dgm:prSet presAssocID="{933F7EE0-0CBD-4E97-841D-672D8BACB69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935C442-A6A3-4D3E-B60E-AD13F596B5B5}" type="pres">
      <dgm:prSet presAssocID="{933F7EE0-0CBD-4E97-841D-672D8BACB69E}" presName="rootConnector1" presStyleLbl="node1" presStyleIdx="0" presStyleCnt="0"/>
      <dgm:spPr/>
      <dgm:t>
        <a:bodyPr/>
        <a:lstStyle/>
        <a:p>
          <a:endParaRPr lang="de-DE"/>
        </a:p>
      </dgm:t>
    </dgm:pt>
    <dgm:pt modelId="{0B5FE79A-EA2B-4518-940D-A1BEB682FC8B}" type="pres">
      <dgm:prSet presAssocID="{933F7EE0-0CBD-4E97-841D-672D8BACB69E}" presName="hierChild2" presStyleCnt="0"/>
      <dgm:spPr/>
    </dgm:pt>
    <dgm:pt modelId="{D8675A80-2D2F-4A24-9F42-A328BC8CC22E}" type="pres">
      <dgm:prSet presAssocID="{3245DF78-7A07-49F0-806A-5E097163B1CD}" presName="Name37" presStyleLbl="parChTrans1D2" presStyleIdx="0" presStyleCnt="4"/>
      <dgm:spPr/>
      <dgm:t>
        <a:bodyPr/>
        <a:lstStyle/>
        <a:p>
          <a:endParaRPr lang="de-DE"/>
        </a:p>
      </dgm:t>
    </dgm:pt>
    <dgm:pt modelId="{BB8291AE-8D66-4670-899C-E095DBFAEDBC}" type="pres">
      <dgm:prSet presAssocID="{29786526-2EE9-4301-A919-3AEE209934FE}" presName="hierRoot2" presStyleCnt="0">
        <dgm:presLayoutVars>
          <dgm:hierBranch val="init"/>
        </dgm:presLayoutVars>
      </dgm:prSet>
      <dgm:spPr/>
    </dgm:pt>
    <dgm:pt modelId="{FD1CDB0F-141D-4599-998C-5C96358AF930}" type="pres">
      <dgm:prSet presAssocID="{29786526-2EE9-4301-A919-3AEE209934FE}" presName="rootComposite" presStyleCnt="0"/>
      <dgm:spPr/>
    </dgm:pt>
    <dgm:pt modelId="{1532AD43-AD9A-4CF4-82F5-ACAA46C2A0BC}" type="pres">
      <dgm:prSet presAssocID="{29786526-2EE9-4301-A919-3AEE209934F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3060B3-6D6D-4064-B95C-2C90E0231F06}" type="pres">
      <dgm:prSet presAssocID="{29786526-2EE9-4301-A919-3AEE209934FE}" presName="rootConnector" presStyleLbl="node2" presStyleIdx="0" presStyleCnt="3"/>
      <dgm:spPr/>
      <dgm:t>
        <a:bodyPr/>
        <a:lstStyle/>
        <a:p>
          <a:endParaRPr lang="de-DE"/>
        </a:p>
      </dgm:t>
    </dgm:pt>
    <dgm:pt modelId="{DFA70A69-63A4-4AC3-AEF4-233829FB9ADE}" type="pres">
      <dgm:prSet presAssocID="{29786526-2EE9-4301-A919-3AEE209934FE}" presName="hierChild4" presStyleCnt="0"/>
      <dgm:spPr/>
    </dgm:pt>
    <dgm:pt modelId="{908DDB0A-B8FA-4602-BD2F-70701F5B113D}" type="pres">
      <dgm:prSet presAssocID="{29786526-2EE9-4301-A919-3AEE209934FE}" presName="hierChild5" presStyleCnt="0"/>
      <dgm:spPr/>
    </dgm:pt>
    <dgm:pt modelId="{D58E602A-C0D9-4607-85EF-E066CA72CE85}" type="pres">
      <dgm:prSet presAssocID="{1C37D939-6FFF-48CF-81B4-639242BD5B99}" presName="Name37" presStyleLbl="parChTrans1D2" presStyleIdx="1" presStyleCnt="4"/>
      <dgm:spPr/>
      <dgm:t>
        <a:bodyPr/>
        <a:lstStyle/>
        <a:p>
          <a:endParaRPr lang="de-DE"/>
        </a:p>
      </dgm:t>
    </dgm:pt>
    <dgm:pt modelId="{C70310BD-35B2-41F5-B3D8-80045EE7E7EC}" type="pres">
      <dgm:prSet presAssocID="{7FE2EC6F-1ADA-4AEE-BBFB-274956B19C4F}" presName="hierRoot2" presStyleCnt="0">
        <dgm:presLayoutVars>
          <dgm:hierBranch val="init"/>
        </dgm:presLayoutVars>
      </dgm:prSet>
      <dgm:spPr/>
    </dgm:pt>
    <dgm:pt modelId="{B8D2D54E-62EF-432B-82A1-3890C0E8C477}" type="pres">
      <dgm:prSet presAssocID="{7FE2EC6F-1ADA-4AEE-BBFB-274956B19C4F}" presName="rootComposite" presStyleCnt="0"/>
      <dgm:spPr/>
    </dgm:pt>
    <dgm:pt modelId="{D4B65E0C-0579-49A0-98AD-40B419FCB532}" type="pres">
      <dgm:prSet presAssocID="{7FE2EC6F-1ADA-4AEE-BBFB-274956B19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13CA2E-E41A-4036-A5B3-191206BD566C}" type="pres">
      <dgm:prSet presAssocID="{7FE2EC6F-1ADA-4AEE-BBFB-274956B19C4F}" presName="rootConnector" presStyleLbl="node2" presStyleIdx="1" presStyleCnt="3"/>
      <dgm:spPr/>
      <dgm:t>
        <a:bodyPr/>
        <a:lstStyle/>
        <a:p>
          <a:endParaRPr lang="de-DE"/>
        </a:p>
      </dgm:t>
    </dgm:pt>
    <dgm:pt modelId="{FC790F2C-9D4A-4668-9049-A09F29ED8876}" type="pres">
      <dgm:prSet presAssocID="{7FE2EC6F-1ADA-4AEE-BBFB-274956B19C4F}" presName="hierChild4" presStyleCnt="0"/>
      <dgm:spPr/>
    </dgm:pt>
    <dgm:pt modelId="{E379BED7-6065-482A-9E06-9295162AD836}" type="pres">
      <dgm:prSet presAssocID="{7FE2EC6F-1ADA-4AEE-BBFB-274956B19C4F}" presName="hierChild5" presStyleCnt="0"/>
      <dgm:spPr/>
    </dgm:pt>
    <dgm:pt modelId="{D6CCDE0E-F235-4F1A-BCA0-C37A5A6FA923}" type="pres">
      <dgm:prSet presAssocID="{AC316DE6-267B-4363-A048-7FBEDF288882}" presName="Name37" presStyleLbl="parChTrans1D2" presStyleIdx="2" presStyleCnt="4"/>
      <dgm:spPr/>
      <dgm:t>
        <a:bodyPr/>
        <a:lstStyle/>
        <a:p>
          <a:endParaRPr lang="de-DE"/>
        </a:p>
      </dgm:t>
    </dgm:pt>
    <dgm:pt modelId="{E754C1CF-4A36-4209-8D8C-5F36283E9B35}" type="pres">
      <dgm:prSet presAssocID="{4F5AA786-37CD-4053-AF09-331A349F4D00}" presName="hierRoot2" presStyleCnt="0">
        <dgm:presLayoutVars>
          <dgm:hierBranch val="init"/>
        </dgm:presLayoutVars>
      </dgm:prSet>
      <dgm:spPr/>
    </dgm:pt>
    <dgm:pt modelId="{853DA67D-045E-4F7A-9901-9CD11C4F6261}" type="pres">
      <dgm:prSet presAssocID="{4F5AA786-37CD-4053-AF09-331A349F4D00}" presName="rootComposite" presStyleCnt="0"/>
      <dgm:spPr/>
    </dgm:pt>
    <dgm:pt modelId="{BA46A499-EBAB-429C-B308-209D86091CC2}" type="pres">
      <dgm:prSet presAssocID="{4F5AA786-37CD-4053-AF09-331A349F4D0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13449EB-3084-49A8-8455-90878478C3D4}" type="pres">
      <dgm:prSet presAssocID="{4F5AA786-37CD-4053-AF09-331A349F4D00}" presName="rootConnector" presStyleLbl="node2" presStyleIdx="2" presStyleCnt="3"/>
      <dgm:spPr/>
      <dgm:t>
        <a:bodyPr/>
        <a:lstStyle/>
        <a:p>
          <a:endParaRPr lang="de-DE"/>
        </a:p>
      </dgm:t>
    </dgm:pt>
    <dgm:pt modelId="{3D461A35-49DF-4E7A-B063-2E8B0259DA2D}" type="pres">
      <dgm:prSet presAssocID="{4F5AA786-37CD-4053-AF09-331A349F4D00}" presName="hierChild4" presStyleCnt="0"/>
      <dgm:spPr/>
    </dgm:pt>
    <dgm:pt modelId="{9508E458-5A58-423C-9804-4CA419B81A76}" type="pres">
      <dgm:prSet presAssocID="{4F5AA786-37CD-4053-AF09-331A349F4D00}" presName="hierChild5" presStyleCnt="0"/>
      <dgm:spPr/>
    </dgm:pt>
    <dgm:pt modelId="{0E8B963E-FC9C-4E06-B039-D75353BBC77F}" type="pres">
      <dgm:prSet presAssocID="{933F7EE0-0CBD-4E97-841D-672D8BACB69E}" presName="hierChild3" presStyleCnt="0"/>
      <dgm:spPr/>
    </dgm:pt>
    <dgm:pt modelId="{709DDCDB-C39C-4F8A-A9A1-42EDB2C41546}" type="pres">
      <dgm:prSet presAssocID="{6D00831D-4D60-4C29-9CFD-641BC242567B}" presName="Name111" presStyleLbl="parChTrans1D2" presStyleIdx="3" presStyleCnt="4"/>
      <dgm:spPr/>
      <dgm:t>
        <a:bodyPr/>
        <a:lstStyle/>
        <a:p>
          <a:endParaRPr lang="de-DE"/>
        </a:p>
      </dgm:t>
    </dgm:pt>
    <dgm:pt modelId="{6E0FF6CD-7CB7-4158-9C23-29080445D954}" type="pres">
      <dgm:prSet presAssocID="{09726FEF-EAC4-4CCE-8B01-0C4139AF9F87}" presName="hierRoot3" presStyleCnt="0">
        <dgm:presLayoutVars>
          <dgm:hierBranch val="init"/>
        </dgm:presLayoutVars>
      </dgm:prSet>
      <dgm:spPr/>
    </dgm:pt>
    <dgm:pt modelId="{F30A6078-63C9-4942-B250-4800D1F44CEF}" type="pres">
      <dgm:prSet presAssocID="{09726FEF-EAC4-4CCE-8B01-0C4139AF9F87}" presName="rootComposite3" presStyleCnt="0"/>
      <dgm:spPr/>
    </dgm:pt>
    <dgm:pt modelId="{697B9E3F-BB6E-4B80-A6BD-D5697FE4AEBD}" type="pres">
      <dgm:prSet presAssocID="{09726FEF-EAC4-4CCE-8B01-0C4139AF9F87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7650AA9-1ACC-44C5-88D9-5A6276ED4907}" type="pres">
      <dgm:prSet presAssocID="{09726FEF-EAC4-4CCE-8B01-0C4139AF9F87}" presName="rootConnector3" presStyleLbl="asst1" presStyleIdx="0" presStyleCnt="1"/>
      <dgm:spPr/>
      <dgm:t>
        <a:bodyPr/>
        <a:lstStyle/>
        <a:p>
          <a:endParaRPr lang="de-DE"/>
        </a:p>
      </dgm:t>
    </dgm:pt>
    <dgm:pt modelId="{8B2C7687-6C8A-4DA0-B5A3-6320F622E079}" type="pres">
      <dgm:prSet presAssocID="{09726FEF-EAC4-4CCE-8B01-0C4139AF9F87}" presName="hierChild6" presStyleCnt="0"/>
      <dgm:spPr/>
    </dgm:pt>
    <dgm:pt modelId="{0D322E75-CFD0-4052-8951-265B2B84B139}" type="pres">
      <dgm:prSet presAssocID="{09726FEF-EAC4-4CCE-8B01-0C4139AF9F87}" presName="hierChild7" presStyleCnt="0"/>
      <dgm:spPr/>
    </dgm:pt>
  </dgm:ptLst>
  <dgm:cxnLst>
    <dgm:cxn modelId="{100994D4-E81F-4346-9ECA-97C6453787E5}" type="presOf" srcId="{933F7EE0-0CBD-4E97-841D-672D8BACB69E}" destId="{7D78DC95-2A41-46B2-BFAF-A89337535290}" srcOrd="0" destOrd="0" presId="urn:microsoft.com/office/officeart/2005/8/layout/orgChart1"/>
    <dgm:cxn modelId="{FED23227-C1CE-409C-91F3-CCCBB06D90B7}" type="presOf" srcId="{7FE2EC6F-1ADA-4AEE-BBFB-274956B19C4F}" destId="{D4B65E0C-0579-49A0-98AD-40B419FCB532}" srcOrd="0" destOrd="0" presId="urn:microsoft.com/office/officeart/2005/8/layout/orgChart1"/>
    <dgm:cxn modelId="{21547395-EBD6-4942-B9FD-1CF272DB6727}" type="presOf" srcId="{3245DF78-7A07-49F0-806A-5E097163B1CD}" destId="{D8675A80-2D2F-4A24-9F42-A328BC8CC22E}" srcOrd="0" destOrd="0" presId="urn:microsoft.com/office/officeart/2005/8/layout/orgChart1"/>
    <dgm:cxn modelId="{F5C0EF13-B9CC-4D60-A28F-7DC30E32434C}" srcId="{933F7EE0-0CBD-4E97-841D-672D8BACB69E}" destId="{09726FEF-EAC4-4CCE-8B01-0C4139AF9F87}" srcOrd="0" destOrd="0" parTransId="{6D00831D-4D60-4C29-9CFD-641BC242567B}" sibTransId="{37177281-7B79-4028-8DC1-F4AEDA5D5011}"/>
    <dgm:cxn modelId="{DB2F50D1-F3CE-49AF-8FCC-15768B0D9442}" type="presOf" srcId="{1C37D939-6FFF-48CF-81B4-639242BD5B99}" destId="{D58E602A-C0D9-4607-85EF-E066CA72CE85}" srcOrd="0" destOrd="0" presId="urn:microsoft.com/office/officeart/2005/8/layout/orgChart1"/>
    <dgm:cxn modelId="{141355C2-7496-4DEC-B86C-0518E8D2CEC3}" srcId="{23188A45-4A23-4680-BA71-088E799A6D68}" destId="{933F7EE0-0CBD-4E97-841D-672D8BACB69E}" srcOrd="0" destOrd="0" parTransId="{CA89EC6E-06BE-4F5F-9817-8461726351C3}" sibTransId="{EAE993BA-D164-4A31-B84A-6EE76899784E}"/>
    <dgm:cxn modelId="{64ECCA62-1708-4EA7-8B49-5A1B12E2B86E}" type="presOf" srcId="{4F5AA786-37CD-4053-AF09-331A349F4D00}" destId="{BA46A499-EBAB-429C-B308-209D86091CC2}" srcOrd="0" destOrd="0" presId="urn:microsoft.com/office/officeart/2005/8/layout/orgChart1"/>
    <dgm:cxn modelId="{1FC07EBE-61EC-4DAB-BCBA-99C130D19C90}" type="presOf" srcId="{29786526-2EE9-4301-A919-3AEE209934FE}" destId="{1E3060B3-6D6D-4064-B95C-2C90E0231F06}" srcOrd="1" destOrd="0" presId="urn:microsoft.com/office/officeart/2005/8/layout/orgChart1"/>
    <dgm:cxn modelId="{586C7D5C-80D5-4138-A408-8ACEB3938606}" srcId="{933F7EE0-0CBD-4E97-841D-672D8BACB69E}" destId="{4F5AA786-37CD-4053-AF09-331A349F4D00}" srcOrd="3" destOrd="0" parTransId="{AC316DE6-267B-4363-A048-7FBEDF288882}" sibTransId="{2F36C89B-9CF2-4355-9409-5967BB42436A}"/>
    <dgm:cxn modelId="{C2B6D0A6-2909-46D2-B899-3D8EA8CD792D}" type="presOf" srcId="{23188A45-4A23-4680-BA71-088E799A6D68}" destId="{6DC0665F-4B57-4972-9750-1FA261D556F4}" srcOrd="0" destOrd="0" presId="urn:microsoft.com/office/officeart/2005/8/layout/orgChart1"/>
    <dgm:cxn modelId="{10307B3F-7865-4C5E-AB1E-8890E8C639DA}" type="presOf" srcId="{6D00831D-4D60-4C29-9CFD-641BC242567B}" destId="{709DDCDB-C39C-4F8A-A9A1-42EDB2C41546}" srcOrd="0" destOrd="0" presId="urn:microsoft.com/office/officeart/2005/8/layout/orgChart1"/>
    <dgm:cxn modelId="{00D57F2F-F653-4313-B542-176E217EAB82}" type="presOf" srcId="{09726FEF-EAC4-4CCE-8B01-0C4139AF9F87}" destId="{697B9E3F-BB6E-4B80-A6BD-D5697FE4AEBD}" srcOrd="0" destOrd="0" presId="urn:microsoft.com/office/officeart/2005/8/layout/orgChart1"/>
    <dgm:cxn modelId="{42FC5C5F-A9C1-43CD-AD8A-999063801EB3}" type="presOf" srcId="{933F7EE0-0CBD-4E97-841D-672D8BACB69E}" destId="{4935C442-A6A3-4D3E-B60E-AD13F596B5B5}" srcOrd="1" destOrd="0" presId="urn:microsoft.com/office/officeart/2005/8/layout/orgChart1"/>
    <dgm:cxn modelId="{B954B6C2-8CBE-46FA-9D99-31E48BCEC897}" srcId="{933F7EE0-0CBD-4E97-841D-672D8BACB69E}" destId="{7FE2EC6F-1ADA-4AEE-BBFB-274956B19C4F}" srcOrd="2" destOrd="0" parTransId="{1C37D939-6FFF-48CF-81B4-639242BD5B99}" sibTransId="{948A899C-7848-4117-B38C-88C166206370}"/>
    <dgm:cxn modelId="{9E382B15-8FA0-48A7-86EF-D551F1CB53E6}" type="presOf" srcId="{7FE2EC6F-1ADA-4AEE-BBFB-274956B19C4F}" destId="{5F13CA2E-E41A-4036-A5B3-191206BD566C}" srcOrd="1" destOrd="0" presId="urn:microsoft.com/office/officeart/2005/8/layout/orgChart1"/>
    <dgm:cxn modelId="{94E26BB3-924D-4C92-BF0F-FF77396B7AEB}" type="presOf" srcId="{29786526-2EE9-4301-A919-3AEE209934FE}" destId="{1532AD43-AD9A-4CF4-82F5-ACAA46C2A0BC}" srcOrd="0" destOrd="0" presId="urn:microsoft.com/office/officeart/2005/8/layout/orgChart1"/>
    <dgm:cxn modelId="{331A7C00-D719-40AA-A000-95A41AC23FDC}" type="presOf" srcId="{09726FEF-EAC4-4CCE-8B01-0C4139AF9F87}" destId="{07650AA9-1ACC-44C5-88D9-5A6276ED4907}" srcOrd="1" destOrd="0" presId="urn:microsoft.com/office/officeart/2005/8/layout/orgChart1"/>
    <dgm:cxn modelId="{6C7F7E8D-BA1E-495B-AB1E-E27332EEEDA8}" srcId="{933F7EE0-0CBD-4E97-841D-672D8BACB69E}" destId="{29786526-2EE9-4301-A919-3AEE209934FE}" srcOrd="1" destOrd="0" parTransId="{3245DF78-7A07-49F0-806A-5E097163B1CD}" sibTransId="{10978BEC-51FB-4E63-A361-F99366CE57AC}"/>
    <dgm:cxn modelId="{653AF528-948D-45E7-9150-A4EB292A7E3F}" type="presOf" srcId="{AC316DE6-267B-4363-A048-7FBEDF288882}" destId="{D6CCDE0E-F235-4F1A-BCA0-C37A5A6FA923}" srcOrd="0" destOrd="0" presId="urn:microsoft.com/office/officeart/2005/8/layout/orgChart1"/>
    <dgm:cxn modelId="{71200AE7-CDF1-43A2-A40A-8DE05E6FD589}" type="presOf" srcId="{4F5AA786-37CD-4053-AF09-331A349F4D00}" destId="{B13449EB-3084-49A8-8455-90878478C3D4}" srcOrd="1" destOrd="0" presId="urn:microsoft.com/office/officeart/2005/8/layout/orgChart1"/>
    <dgm:cxn modelId="{D5195D73-76AC-4D20-BC30-6F4A87277B06}" type="presParOf" srcId="{6DC0665F-4B57-4972-9750-1FA261D556F4}" destId="{BCB44703-28D2-41E7-AAEF-887346323906}" srcOrd="0" destOrd="0" presId="urn:microsoft.com/office/officeart/2005/8/layout/orgChart1"/>
    <dgm:cxn modelId="{7F5C2EC0-2252-45F0-A62C-8FD9C14161D3}" type="presParOf" srcId="{BCB44703-28D2-41E7-AAEF-887346323906}" destId="{A3C13965-12B1-4E2E-81CF-5D16092F8A12}" srcOrd="0" destOrd="0" presId="urn:microsoft.com/office/officeart/2005/8/layout/orgChart1"/>
    <dgm:cxn modelId="{A332E413-64C1-4C41-BA46-B3BC92C9EB03}" type="presParOf" srcId="{A3C13965-12B1-4E2E-81CF-5D16092F8A12}" destId="{7D78DC95-2A41-46B2-BFAF-A89337535290}" srcOrd="0" destOrd="0" presId="urn:microsoft.com/office/officeart/2005/8/layout/orgChart1"/>
    <dgm:cxn modelId="{17AA5362-7197-48C0-952A-106107AC211F}" type="presParOf" srcId="{A3C13965-12B1-4E2E-81CF-5D16092F8A12}" destId="{4935C442-A6A3-4D3E-B60E-AD13F596B5B5}" srcOrd="1" destOrd="0" presId="urn:microsoft.com/office/officeart/2005/8/layout/orgChart1"/>
    <dgm:cxn modelId="{C30638E8-591E-4479-BCA4-7AC813C4D213}" type="presParOf" srcId="{BCB44703-28D2-41E7-AAEF-887346323906}" destId="{0B5FE79A-EA2B-4518-940D-A1BEB682FC8B}" srcOrd="1" destOrd="0" presId="urn:microsoft.com/office/officeart/2005/8/layout/orgChart1"/>
    <dgm:cxn modelId="{5D4471DE-1BD3-415F-A1DF-68C50A473FDB}" type="presParOf" srcId="{0B5FE79A-EA2B-4518-940D-A1BEB682FC8B}" destId="{D8675A80-2D2F-4A24-9F42-A328BC8CC22E}" srcOrd="0" destOrd="0" presId="urn:microsoft.com/office/officeart/2005/8/layout/orgChart1"/>
    <dgm:cxn modelId="{030D5BF0-8151-4C31-8AF1-0418CA4E231B}" type="presParOf" srcId="{0B5FE79A-EA2B-4518-940D-A1BEB682FC8B}" destId="{BB8291AE-8D66-4670-899C-E095DBFAEDBC}" srcOrd="1" destOrd="0" presId="urn:microsoft.com/office/officeart/2005/8/layout/orgChart1"/>
    <dgm:cxn modelId="{B42124D1-C598-46BB-B83B-868606B0BFE7}" type="presParOf" srcId="{BB8291AE-8D66-4670-899C-E095DBFAEDBC}" destId="{FD1CDB0F-141D-4599-998C-5C96358AF930}" srcOrd="0" destOrd="0" presId="urn:microsoft.com/office/officeart/2005/8/layout/orgChart1"/>
    <dgm:cxn modelId="{B58C6E35-B863-4AED-8874-14EE8DF56E35}" type="presParOf" srcId="{FD1CDB0F-141D-4599-998C-5C96358AF930}" destId="{1532AD43-AD9A-4CF4-82F5-ACAA46C2A0BC}" srcOrd="0" destOrd="0" presId="urn:microsoft.com/office/officeart/2005/8/layout/orgChart1"/>
    <dgm:cxn modelId="{6EB00C7E-F4EC-4DC2-B2B5-6238B14C5110}" type="presParOf" srcId="{FD1CDB0F-141D-4599-998C-5C96358AF930}" destId="{1E3060B3-6D6D-4064-B95C-2C90E0231F06}" srcOrd="1" destOrd="0" presId="urn:microsoft.com/office/officeart/2005/8/layout/orgChart1"/>
    <dgm:cxn modelId="{BDA7516D-DF3B-43B9-BF80-BB3C348434A0}" type="presParOf" srcId="{BB8291AE-8D66-4670-899C-E095DBFAEDBC}" destId="{DFA70A69-63A4-4AC3-AEF4-233829FB9ADE}" srcOrd="1" destOrd="0" presId="urn:microsoft.com/office/officeart/2005/8/layout/orgChart1"/>
    <dgm:cxn modelId="{55191208-9A72-4C9B-ACBA-9F3989880882}" type="presParOf" srcId="{BB8291AE-8D66-4670-899C-E095DBFAEDBC}" destId="{908DDB0A-B8FA-4602-BD2F-70701F5B113D}" srcOrd="2" destOrd="0" presId="urn:microsoft.com/office/officeart/2005/8/layout/orgChart1"/>
    <dgm:cxn modelId="{23422468-3B61-4ED5-A208-614C86DC4C04}" type="presParOf" srcId="{0B5FE79A-EA2B-4518-940D-A1BEB682FC8B}" destId="{D58E602A-C0D9-4607-85EF-E066CA72CE85}" srcOrd="2" destOrd="0" presId="urn:microsoft.com/office/officeart/2005/8/layout/orgChart1"/>
    <dgm:cxn modelId="{70941F9B-5C8A-4A14-B9AC-5BC2D7EF2D5E}" type="presParOf" srcId="{0B5FE79A-EA2B-4518-940D-A1BEB682FC8B}" destId="{C70310BD-35B2-41F5-B3D8-80045EE7E7EC}" srcOrd="3" destOrd="0" presId="urn:microsoft.com/office/officeart/2005/8/layout/orgChart1"/>
    <dgm:cxn modelId="{1B08C6A6-2E64-4668-B9A9-7B9B89D56EC7}" type="presParOf" srcId="{C70310BD-35B2-41F5-B3D8-80045EE7E7EC}" destId="{B8D2D54E-62EF-432B-82A1-3890C0E8C477}" srcOrd="0" destOrd="0" presId="urn:microsoft.com/office/officeart/2005/8/layout/orgChart1"/>
    <dgm:cxn modelId="{B59BCF6C-8E9F-4F61-B495-5C946E182FF3}" type="presParOf" srcId="{B8D2D54E-62EF-432B-82A1-3890C0E8C477}" destId="{D4B65E0C-0579-49A0-98AD-40B419FCB532}" srcOrd="0" destOrd="0" presId="urn:microsoft.com/office/officeart/2005/8/layout/orgChart1"/>
    <dgm:cxn modelId="{C77FEDFF-5BB7-41D0-B4BF-1B499B691CC0}" type="presParOf" srcId="{B8D2D54E-62EF-432B-82A1-3890C0E8C477}" destId="{5F13CA2E-E41A-4036-A5B3-191206BD566C}" srcOrd="1" destOrd="0" presId="urn:microsoft.com/office/officeart/2005/8/layout/orgChart1"/>
    <dgm:cxn modelId="{87CF052D-3FD5-4F7F-B2B4-6F59A886AB07}" type="presParOf" srcId="{C70310BD-35B2-41F5-B3D8-80045EE7E7EC}" destId="{FC790F2C-9D4A-4668-9049-A09F29ED8876}" srcOrd="1" destOrd="0" presId="urn:microsoft.com/office/officeart/2005/8/layout/orgChart1"/>
    <dgm:cxn modelId="{F7FA4E4B-BC2E-453F-AB83-5AE2B7A11962}" type="presParOf" srcId="{C70310BD-35B2-41F5-B3D8-80045EE7E7EC}" destId="{E379BED7-6065-482A-9E06-9295162AD836}" srcOrd="2" destOrd="0" presId="urn:microsoft.com/office/officeart/2005/8/layout/orgChart1"/>
    <dgm:cxn modelId="{82C5834A-4A42-403F-9AFE-936C46DC3851}" type="presParOf" srcId="{0B5FE79A-EA2B-4518-940D-A1BEB682FC8B}" destId="{D6CCDE0E-F235-4F1A-BCA0-C37A5A6FA923}" srcOrd="4" destOrd="0" presId="urn:microsoft.com/office/officeart/2005/8/layout/orgChart1"/>
    <dgm:cxn modelId="{338DA983-EF43-4094-BA91-AA3CF9D53F26}" type="presParOf" srcId="{0B5FE79A-EA2B-4518-940D-A1BEB682FC8B}" destId="{E754C1CF-4A36-4209-8D8C-5F36283E9B35}" srcOrd="5" destOrd="0" presId="urn:microsoft.com/office/officeart/2005/8/layout/orgChart1"/>
    <dgm:cxn modelId="{1B853F73-2B37-4152-8E74-8CF3C476D960}" type="presParOf" srcId="{E754C1CF-4A36-4209-8D8C-5F36283E9B35}" destId="{853DA67D-045E-4F7A-9901-9CD11C4F6261}" srcOrd="0" destOrd="0" presId="urn:microsoft.com/office/officeart/2005/8/layout/orgChart1"/>
    <dgm:cxn modelId="{398A2246-B1B2-476F-9B5D-E5EC53F7EF60}" type="presParOf" srcId="{853DA67D-045E-4F7A-9901-9CD11C4F6261}" destId="{BA46A499-EBAB-429C-B308-209D86091CC2}" srcOrd="0" destOrd="0" presId="urn:microsoft.com/office/officeart/2005/8/layout/orgChart1"/>
    <dgm:cxn modelId="{7AE64194-52CE-49EE-843C-4CB5E17745F9}" type="presParOf" srcId="{853DA67D-045E-4F7A-9901-9CD11C4F6261}" destId="{B13449EB-3084-49A8-8455-90878478C3D4}" srcOrd="1" destOrd="0" presId="urn:microsoft.com/office/officeart/2005/8/layout/orgChart1"/>
    <dgm:cxn modelId="{9BF2F318-1DA1-4124-A2EB-451F7C9A49AF}" type="presParOf" srcId="{E754C1CF-4A36-4209-8D8C-5F36283E9B35}" destId="{3D461A35-49DF-4E7A-B063-2E8B0259DA2D}" srcOrd="1" destOrd="0" presId="urn:microsoft.com/office/officeart/2005/8/layout/orgChart1"/>
    <dgm:cxn modelId="{30A652D9-6487-4C34-8A21-81E2C3E48B87}" type="presParOf" srcId="{E754C1CF-4A36-4209-8D8C-5F36283E9B35}" destId="{9508E458-5A58-423C-9804-4CA419B81A76}" srcOrd="2" destOrd="0" presId="urn:microsoft.com/office/officeart/2005/8/layout/orgChart1"/>
    <dgm:cxn modelId="{5E58CF3D-72E2-403E-ABF1-ABBEA15E4C9C}" type="presParOf" srcId="{BCB44703-28D2-41E7-AAEF-887346323906}" destId="{0E8B963E-FC9C-4E06-B039-D75353BBC77F}" srcOrd="2" destOrd="0" presId="urn:microsoft.com/office/officeart/2005/8/layout/orgChart1"/>
    <dgm:cxn modelId="{48291F43-51A9-4C76-8F95-12DB14A66795}" type="presParOf" srcId="{0E8B963E-FC9C-4E06-B039-D75353BBC77F}" destId="{709DDCDB-C39C-4F8A-A9A1-42EDB2C41546}" srcOrd="0" destOrd="0" presId="urn:microsoft.com/office/officeart/2005/8/layout/orgChart1"/>
    <dgm:cxn modelId="{9D52A81B-3A1A-488D-BD1C-D934E82A3B13}" type="presParOf" srcId="{0E8B963E-FC9C-4E06-B039-D75353BBC77F}" destId="{6E0FF6CD-7CB7-4158-9C23-29080445D954}" srcOrd="1" destOrd="0" presId="urn:microsoft.com/office/officeart/2005/8/layout/orgChart1"/>
    <dgm:cxn modelId="{4DF604F9-325A-467C-BEC7-64CE280FB131}" type="presParOf" srcId="{6E0FF6CD-7CB7-4158-9C23-29080445D954}" destId="{F30A6078-63C9-4942-B250-4800D1F44CEF}" srcOrd="0" destOrd="0" presId="urn:microsoft.com/office/officeart/2005/8/layout/orgChart1"/>
    <dgm:cxn modelId="{CD6171E8-106E-4E13-851F-2165067E12FF}" type="presParOf" srcId="{F30A6078-63C9-4942-B250-4800D1F44CEF}" destId="{697B9E3F-BB6E-4B80-A6BD-D5697FE4AEBD}" srcOrd="0" destOrd="0" presId="urn:microsoft.com/office/officeart/2005/8/layout/orgChart1"/>
    <dgm:cxn modelId="{C920EE12-10F8-4195-BEF9-7BF07E7E80FF}" type="presParOf" srcId="{F30A6078-63C9-4942-B250-4800D1F44CEF}" destId="{07650AA9-1ACC-44C5-88D9-5A6276ED4907}" srcOrd="1" destOrd="0" presId="urn:microsoft.com/office/officeart/2005/8/layout/orgChart1"/>
    <dgm:cxn modelId="{396043DE-5D60-4153-A5DD-2473ED2FCB60}" type="presParOf" srcId="{6E0FF6CD-7CB7-4158-9C23-29080445D954}" destId="{8B2C7687-6C8A-4DA0-B5A3-6320F622E079}" srcOrd="1" destOrd="0" presId="urn:microsoft.com/office/officeart/2005/8/layout/orgChart1"/>
    <dgm:cxn modelId="{178539AF-9020-4AED-9A75-ED27F799C8F1}" type="presParOf" srcId="{6E0FF6CD-7CB7-4158-9C23-29080445D954}" destId="{0D322E75-CFD0-4052-8951-265B2B84B1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188A45-4A23-4680-BA71-088E799A6D68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33F7EE0-0CBD-4E97-841D-672D8BACB69E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CA89EC6E-06BE-4F5F-9817-8461726351C3}" type="parTrans" cxnId="{141355C2-7496-4DEC-B86C-0518E8D2CEC3}">
      <dgm:prSet/>
      <dgm:spPr/>
      <dgm:t>
        <a:bodyPr/>
        <a:lstStyle/>
        <a:p>
          <a:endParaRPr lang="de-DE"/>
        </a:p>
      </dgm:t>
    </dgm:pt>
    <dgm:pt modelId="{EAE993BA-D164-4A31-B84A-6EE76899784E}" type="sibTrans" cxnId="{141355C2-7496-4DEC-B86C-0518E8D2CEC3}">
      <dgm:prSet/>
      <dgm:spPr/>
      <dgm:t>
        <a:bodyPr/>
        <a:lstStyle/>
        <a:p>
          <a:endParaRPr lang="de-DE"/>
        </a:p>
      </dgm:t>
    </dgm:pt>
    <dgm:pt modelId="{09726FEF-EAC4-4CCE-8B01-0C4139AF9F87}" type="asst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6D00831D-4D60-4C29-9CFD-641BC242567B}" type="parTrans" cxnId="{F5C0EF13-B9CC-4D60-A28F-7DC30E32434C}">
      <dgm:prSet/>
      <dgm:spPr/>
      <dgm:t>
        <a:bodyPr/>
        <a:lstStyle/>
        <a:p>
          <a:endParaRPr lang="de-DE"/>
        </a:p>
      </dgm:t>
    </dgm:pt>
    <dgm:pt modelId="{37177281-7B79-4028-8DC1-F4AEDA5D5011}" type="sibTrans" cxnId="{F5C0EF13-B9CC-4D60-A28F-7DC30E32434C}">
      <dgm:prSet/>
      <dgm:spPr/>
      <dgm:t>
        <a:bodyPr/>
        <a:lstStyle/>
        <a:p>
          <a:endParaRPr lang="de-DE"/>
        </a:p>
      </dgm:t>
    </dgm:pt>
    <dgm:pt modelId="{29786526-2EE9-4301-A919-3AEE209934FE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3245DF78-7A07-49F0-806A-5E097163B1CD}" type="parTrans" cxnId="{6C7F7E8D-BA1E-495B-AB1E-E27332EEEDA8}">
      <dgm:prSet/>
      <dgm:spPr/>
      <dgm:t>
        <a:bodyPr/>
        <a:lstStyle/>
        <a:p>
          <a:endParaRPr lang="de-DE"/>
        </a:p>
      </dgm:t>
    </dgm:pt>
    <dgm:pt modelId="{10978BEC-51FB-4E63-A361-F99366CE57AC}" type="sibTrans" cxnId="{6C7F7E8D-BA1E-495B-AB1E-E27332EEEDA8}">
      <dgm:prSet/>
      <dgm:spPr/>
      <dgm:t>
        <a:bodyPr/>
        <a:lstStyle/>
        <a:p>
          <a:endParaRPr lang="de-DE"/>
        </a:p>
      </dgm:t>
    </dgm:pt>
    <dgm:pt modelId="{7FE2EC6F-1ADA-4AEE-BBFB-274956B19C4F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1C37D939-6FFF-48CF-81B4-639242BD5B99}" type="parTrans" cxnId="{B954B6C2-8CBE-46FA-9D99-31E48BCEC897}">
      <dgm:prSet/>
      <dgm:spPr/>
      <dgm:t>
        <a:bodyPr/>
        <a:lstStyle/>
        <a:p>
          <a:endParaRPr lang="de-DE"/>
        </a:p>
      </dgm:t>
    </dgm:pt>
    <dgm:pt modelId="{948A899C-7848-4117-B38C-88C166206370}" type="sibTrans" cxnId="{B954B6C2-8CBE-46FA-9D99-31E48BCEC897}">
      <dgm:prSet/>
      <dgm:spPr/>
      <dgm:t>
        <a:bodyPr/>
        <a:lstStyle/>
        <a:p>
          <a:endParaRPr lang="de-DE"/>
        </a:p>
      </dgm:t>
    </dgm:pt>
    <dgm:pt modelId="{4F5AA786-37CD-4053-AF09-331A349F4D00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C316DE6-267B-4363-A048-7FBEDF288882}" type="parTrans" cxnId="{586C7D5C-80D5-4138-A408-8ACEB3938606}">
      <dgm:prSet/>
      <dgm:spPr/>
      <dgm:t>
        <a:bodyPr/>
        <a:lstStyle/>
        <a:p>
          <a:endParaRPr lang="de-DE"/>
        </a:p>
      </dgm:t>
    </dgm:pt>
    <dgm:pt modelId="{2F36C89B-9CF2-4355-9409-5967BB42436A}" type="sibTrans" cxnId="{586C7D5C-80D5-4138-A408-8ACEB3938606}">
      <dgm:prSet/>
      <dgm:spPr/>
      <dgm:t>
        <a:bodyPr/>
        <a:lstStyle/>
        <a:p>
          <a:endParaRPr lang="de-DE"/>
        </a:p>
      </dgm:t>
    </dgm:pt>
    <dgm:pt modelId="{6DC0665F-4B57-4972-9750-1FA261D556F4}" type="pres">
      <dgm:prSet presAssocID="{23188A45-4A23-4680-BA71-088E799A6D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CB44703-28D2-41E7-AAEF-887346323906}" type="pres">
      <dgm:prSet presAssocID="{933F7EE0-0CBD-4E97-841D-672D8BACB69E}" presName="hierRoot1" presStyleCnt="0">
        <dgm:presLayoutVars>
          <dgm:hierBranch val="init"/>
        </dgm:presLayoutVars>
      </dgm:prSet>
      <dgm:spPr/>
    </dgm:pt>
    <dgm:pt modelId="{A3C13965-12B1-4E2E-81CF-5D16092F8A12}" type="pres">
      <dgm:prSet presAssocID="{933F7EE0-0CBD-4E97-841D-672D8BACB69E}" presName="rootComposite1" presStyleCnt="0"/>
      <dgm:spPr/>
    </dgm:pt>
    <dgm:pt modelId="{7D78DC95-2A41-46B2-BFAF-A89337535290}" type="pres">
      <dgm:prSet presAssocID="{933F7EE0-0CBD-4E97-841D-672D8BACB69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935C442-A6A3-4D3E-B60E-AD13F596B5B5}" type="pres">
      <dgm:prSet presAssocID="{933F7EE0-0CBD-4E97-841D-672D8BACB69E}" presName="rootConnector1" presStyleLbl="node1" presStyleIdx="0" presStyleCnt="0"/>
      <dgm:spPr/>
      <dgm:t>
        <a:bodyPr/>
        <a:lstStyle/>
        <a:p>
          <a:endParaRPr lang="de-DE"/>
        </a:p>
      </dgm:t>
    </dgm:pt>
    <dgm:pt modelId="{0B5FE79A-EA2B-4518-940D-A1BEB682FC8B}" type="pres">
      <dgm:prSet presAssocID="{933F7EE0-0CBD-4E97-841D-672D8BACB69E}" presName="hierChild2" presStyleCnt="0"/>
      <dgm:spPr/>
    </dgm:pt>
    <dgm:pt modelId="{D8675A80-2D2F-4A24-9F42-A328BC8CC22E}" type="pres">
      <dgm:prSet presAssocID="{3245DF78-7A07-49F0-806A-5E097163B1CD}" presName="Name37" presStyleLbl="parChTrans1D2" presStyleIdx="0" presStyleCnt="4"/>
      <dgm:spPr/>
      <dgm:t>
        <a:bodyPr/>
        <a:lstStyle/>
        <a:p>
          <a:endParaRPr lang="de-DE"/>
        </a:p>
      </dgm:t>
    </dgm:pt>
    <dgm:pt modelId="{BB8291AE-8D66-4670-899C-E095DBFAEDBC}" type="pres">
      <dgm:prSet presAssocID="{29786526-2EE9-4301-A919-3AEE209934FE}" presName="hierRoot2" presStyleCnt="0">
        <dgm:presLayoutVars>
          <dgm:hierBranch val="init"/>
        </dgm:presLayoutVars>
      </dgm:prSet>
      <dgm:spPr/>
    </dgm:pt>
    <dgm:pt modelId="{FD1CDB0F-141D-4599-998C-5C96358AF930}" type="pres">
      <dgm:prSet presAssocID="{29786526-2EE9-4301-A919-3AEE209934FE}" presName="rootComposite" presStyleCnt="0"/>
      <dgm:spPr/>
    </dgm:pt>
    <dgm:pt modelId="{1532AD43-AD9A-4CF4-82F5-ACAA46C2A0BC}" type="pres">
      <dgm:prSet presAssocID="{29786526-2EE9-4301-A919-3AEE209934F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3060B3-6D6D-4064-B95C-2C90E0231F06}" type="pres">
      <dgm:prSet presAssocID="{29786526-2EE9-4301-A919-3AEE209934FE}" presName="rootConnector" presStyleLbl="node2" presStyleIdx="0" presStyleCnt="3"/>
      <dgm:spPr/>
      <dgm:t>
        <a:bodyPr/>
        <a:lstStyle/>
        <a:p>
          <a:endParaRPr lang="de-DE"/>
        </a:p>
      </dgm:t>
    </dgm:pt>
    <dgm:pt modelId="{DFA70A69-63A4-4AC3-AEF4-233829FB9ADE}" type="pres">
      <dgm:prSet presAssocID="{29786526-2EE9-4301-A919-3AEE209934FE}" presName="hierChild4" presStyleCnt="0"/>
      <dgm:spPr/>
    </dgm:pt>
    <dgm:pt modelId="{908DDB0A-B8FA-4602-BD2F-70701F5B113D}" type="pres">
      <dgm:prSet presAssocID="{29786526-2EE9-4301-A919-3AEE209934FE}" presName="hierChild5" presStyleCnt="0"/>
      <dgm:spPr/>
    </dgm:pt>
    <dgm:pt modelId="{D58E602A-C0D9-4607-85EF-E066CA72CE85}" type="pres">
      <dgm:prSet presAssocID="{1C37D939-6FFF-48CF-81B4-639242BD5B99}" presName="Name37" presStyleLbl="parChTrans1D2" presStyleIdx="1" presStyleCnt="4"/>
      <dgm:spPr/>
      <dgm:t>
        <a:bodyPr/>
        <a:lstStyle/>
        <a:p>
          <a:endParaRPr lang="de-DE"/>
        </a:p>
      </dgm:t>
    </dgm:pt>
    <dgm:pt modelId="{C70310BD-35B2-41F5-B3D8-80045EE7E7EC}" type="pres">
      <dgm:prSet presAssocID="{7FE2EC6F-1ADA-4AEE-BBFB-274956B19C4F}" presName="hierRoot2" presStyleCnt="0">
        <dgm:presLayoutVars>
          <dgm:hierBranch val="init"/>
        </dgm:presLayoutVars>
      </dgm:prSet>
      <dgm:spPr/>
    </dgm:pt>
    <dgm:pt modelId="{B8D2D54E-62EF-432B-82A1-3890C0E8C477}" type="pres">
      <dgm:prSet presAssocID="{7FE2EC6F-1ADA-4AEE-BBFB-274956B19C4F}" presName="rootComposite" presStyleCnt="0"/>
      <dgm:spPr/>
    </dgm:pt>
    <dgm:pt modelId="{D4B65E0C-0579-49A0-98AD-40B419FCB532}" type="pres">
      <dgm:prSet presAssocID="{7FE2EC6F-1ADA-4AEE-BBFB-274956B19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13CA2E-E41A-4036-A5B3-191206BD566C}" type="pres">
      <dgm:prSet presAssocID="{7FE2EC6F-1ADA-4AEE-BBFB-274956B19C4F}" presName="rootConnector" presStyleLbl="node2" presStyleIdx="1" presStyleCnt="3"/>
      <dgm:spPr/>
      <dgm:t>
        <a:bodyPr/>
        <a:lstStyle/>
        <a:p>
          <a:endParaRPr lang="de-DE"/>
        </a:p>
      </dgm:t>
    </dgm:pt>
    <dgm:pt modelId="{FC790F2C-9D4A-4668-9049-A09F29ED8876}" type="pres">
      <dgm:prSet presAssocID="{7FE2EC6F-1ADA-4AEE-BBFB-274956B19C4F}" presName="hierChild4" presStyleCnt="0"/>
      <dgm:spPr/>
    </dgm:pt>
    <dgm:pt modelId="{E379BED7-6065-482A-9E06-9295162AD836}" type="pres">
      <dgm:prSet presAssocID="{7FE2EC6F-1ADA-4AEE-BBFB-274956B19C4F}" presName="hierChild5" presStyleCnt="0"/>
      <dgm:spPr/>
    </dgm:pt>
    <dgm:pt modelId="{D6CCDE0E-F235-4F1A-BCA0-C37A5A6FA923}" type="pres">
      <dgm:prSet presAssocID="{AC316DE6-267B-4363-A048-7FBEDF288882}" presName="Name37" presStyleLbl="parChTrans1D2" presStyleIdx="2" presStyleCnt="4"/>
      <dgm:spPr/>
      <dgm:t>
        <a:bodyPr/>
        <a:lstStyle/>
        <a:p>
          <a:endParaRPr lang="de-DE"/>
        </a:p>
      </dgm:t>
    </dgm:pt>
    <dgm:pt modelId="{E754C1CF-4A36-4209-8D8C-5F36283E9B35}" type="pres">
      <dgm:prSet presAssocID="{4F5AA786-37CD-4053-AF09-331A349F4D00}" presName="hierRoot2" presStyleCnt="0">
        <dgm:presLayoutVars>
          <dgm:hierBranch val="init"/>
        </dgm:presLayoutVars>
      </dgm:prSet>
      <dgm:spPr/>
    </dgm:pt>
    <dgm:pt modelId="{853DA67D-045E-4F7A-9901-9CD11C4F6261}" type="pres">
      <dgm:prSet presAssocID="{4F5AA786-37CD-4053-AF09-331A349F4D00}" presName="rootComposite" presStyleCnt="0"/>
      <dgm:spPr/>
    </dgm:pt>
    <dgm:pt modelId="{BA46A499-EBAB-429C-B308-209D86091CC2}" type="pres">
      <dgm:prSet presAssocID="{4F5AA786-37CD-4053-AF09-331A349F4D0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13449EB-3084-49A8-8455-90878478C3D4}" type="pres">
      <dgm:prSet presAssocID="{4F5AA786-37CD-4053-AF09-331A349F4D00}" presName="rootConnector" presStyleLbl="node2" presStyleIdx="2" presStyleCnt="3"/>
      <dgm:spPr/>
      <dgm:t>
        <a:bodyPr/>
        <a:lstStyle/>
        <a:p>
          <a:endParaRPr lang="de-DE"/>
        </a:p>
      </dgm:t>
    </dgm:pt>
    <dgm:pt modelId="{3D461A35-49DF-4E7A-B063-2E8B0259DA2D}" type="pres">
      <dgm:prSet presAssocID="{4F5AA786-37CD-4053-AF09-331A349F4D00}" presName="hierChild4" presStyleCnt="0"/>
      <dgm:spPr/>
    </dgm:pt>
    <dgm:pt modelId="{9508E458-5A58-423C-9804-4CA419B81A76}" type="pres">
      <dgm:prSet presAssocID="{4F5AA786-37CD-4053-AF09-331A349F4D00}" presName="hierChild5" presStyleCnt="0"/>
      <dgm:spPr/>
    </dgm:pt>
    <dgm:pt modelId="{0E8B963E-FC9C-4E06-B039-D75353BBC77F}" type="pres">
      <dgm:prSet presAssocID="{933F7EE0-0CBD-4E97-841D-672D8BACB69E}" presName="hierChild3" presStyleCnt="0"/>
      <dgm:spPr/>
    </dgm:pt>
    <dgm:pt modelId="{709DDCDB-C39C-4F8A-A9A1-42EDB2C41546}" type="pres">
      <dgm:prSet presAssocID="{6D00831D-4D60-4C29-9CFD-641BC242567B}" presName="Name111" presStyleLbl="parChTrans1D2" presStyleIdx="3" presStyleCnt="4"/>
      <dgm:spPr/>
      <dgm:t>
        <a:bodyPr/>
        <a:lstStyle/>
        <a:p>
          <a:endParaRPr lang="de-DE"/>
        </a:p>
      </dgm:t>
    </dgm:pt>
    <dgm:pt modelId="{6E0FF6CD-7CB7-4158-9C23-29080445D954}" type="pres">
      <dgm:prSet presAssocID="{09726FEF-EAC4-4CCE-8B01-0C4139AF9F87}" presName="hierRoot3" presStyleCnt="0">
        <dgm:presLayoutVars>
          <dgm:hierBranch val="init"/>
        </dgm:presLayoutVars>
      </dgm:prSet>
      <dgm:spPr/>
    </dgm:pt>
    <dgm:pt modelId="{F30A6078-63C9-4942-B250-4800D1F44CEF}" type="pres">
      <dgm:prSet presAssocID="{09726FEF-EAC4-4CCE-8B01-0C4139AF9F87}" presName="rootComposite3" presStyleCnt="0"/>
      <dgm:spPr/>
    </dgm:pt>
    <dgm:pt modelId="{697B9E3F-BB6E-4B80-A6BD-D5697FE4AEBD}" type="pres">
      <dgm:prSet presAssocID="{09726FEF-EAC4-4CCE-8B01-0C4139AF9F87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7650AA9-1ACC-44C5-88D9-5A6276ED4907}" type="pres">
      <dgm:prSet presAssocID="{09726FEF-EAC4-4CCE-8B01-0C4139AF9F87}" presName="rootConnector3" presStyleLbl="asst1" presStyleIdx="0" presStyleCnt="1"/>
      <dgm:spPr/>
      <dgm:t>
        <a:bodyPr/>
        <a:lstStyle/>
        <a:p>
          <a:endParaRPr lang="de-DE"/>
        </a:p>
      </dgm:t>
    </dgm:pt>
    <dgm:pt modelId="{8B2C7687-6C8A-4DA0-B5A3-6320F622E079}" type="pres">
      <dgm:prSet presAssocID="{09726FEF-EAC4-4CCE-8B01-0C4139AF9F87}" presName="hierChild6" presStyleCnt="0"/>
      <dgm:spPr/>
    </dgm:pt>
    <dgm:pt modelId="{0D322E75-CFD0-4052-8951-265B2B84B139}" type="pres">
      <dgm:prSet presAssocID="{09726FEF-EAC4-4CCE-8B01-0C4139AF9F87}" presName="hierChild7" presStyleCnt="0"/>
      <dgm:spPr/>
    </dgm:pt>
  </dgm:ptLst>
  <dgm:cxnLst>
    <dgm:cxn modelId="{B4C36999-1720-41B6-8EA9-F35942C01016}" type="presOf" srcId="{23188A45-4A23-4680-BA71-088E799A6D68}" destId="{6DC0665F-4B57-4972-9750-1FA261D556F4}" srcOrd="0" destOrd="0" presId="urn:microsoft.com/office/officeart/2005/8/layout/orgChart1"/>
    <dgm:cxn modelId="{A3637BA0-2BAF-45E3-BBEE-C84B70C69D86}" type="presOf" srcId="{7FE2EC6F-1ADA-4AEE-BBFB-274956B19C4F}" destId="{D4B65E0C-0579-49A0-98AD-40B419FCB532}" srcOrd="0" destOrd="0" presId="urn:microsoft.com/office/officeart/2005/8/layout/orgChart1"/>
    <dgm:cxn modelId="{F2D19FA3-60DD-495C-B166-AEA2DF743414}" type="presOf" srcId="{1C37D939-6FFF-48CF-81B4-639242BD5B99}" destId="{D58E602A-C0D9-4607-85EF-E066CA72CE85}" srcOrd="0" destOrd="0" presId="urn:microsoft.com/office/officeart/2005/8/layout/orgChart1"/>
    <dgm:cxn modelId="{3E20A983-8582-4650-8B64-7ED5C68E436D}" type="presOf" srcId="{933F7EE0-0CBD-4E97-841D-672D8BACB69E}" destId="{7D78DC95-2A41-46B2-BFAF-A89337535290}" srcOrd="0" destOrd="0" presId="urn:microsoft.com/office/officeart/2005/8/layout/orgChart1"/>
    <dgm:cxn modelId="{E7F48383-B5BC-4FCF-B13C-1FD0471E7970}" type="presOf" srcId="{7FE2EC6F-1ADA-4AEE-BBFB-274956B19C4F}" destId="{5F13CA2E-E41A-4036-A5B3-191206BD566C}" srcOrd="1" destOrd="0" presId="urn:microsoft.com/office/officeart/2005/8/layout/orgChart1"/>
    <dgm:cxn modelId="{F5C0EF13-B9CC-4D60-A28F-7DC30E32434C}" srcId="{933F7EE0-0CBD-4E97-841D-672D8BACB69E}" destId="{09726FEF-EAC4-4CCE-8B01-0C4139AF9F87}" srcOrd="0" destOrd="0" parTransId="{6D00831D-4D60-4C29-9CFD-641BC242567B}" sibTransId="{37177281-7B79-4028-8DC1-F4AEDA5D5011}"/>
    <dgm:cxn modelId="{C258E563-C1E2-44AF-B9C3-3269CD56AA3C}" type="presOf" srcId="{AC316DE6-267B-4363-A048-7FBEDF288882}" destId="{D6CCDE0E-F235-4F1A-BCA0-C37A5A6FA923}" srcOrd="0" destOrd="0" presId="urn:microsoft.com/office/officeart/2005/8/layout/orgChart1"/>
    <dgm:cxn modelId="{199FC114-B71D-4169-BAD3-249464D22550}" type="presOf" srcId="{29786526-2EE9-4301-A919-3AEE209934FE}" destId="{1532AD43-AD9A-4CF4-82F5-ACAA46C2A0BC}" srcOrd="0" destOrd="0" presId="urn:microsoft.com/office/officeart/2005/8/layout/orgChart1"/>
    <dgm:cxn modelId="{09A4E137-92B5-43C6-925C-9A696D937BFB}" type="presOf" srcId="{3245DF78-7A07-49F0-806A-5E097163B1CD}" destId="{D8675A80-2D2F-4A24-9F42-A328BC8CC22E}" srcOrd="0" destOrd="0" presId="urn:microsoft.com/office/officeart/2005/8/layout/orgChart1"/>
    <dgm:cxn modelId="{F4A35A73-8068-4CB3-A5B9-F3AAD83CD9D9}" type="presOf" srcId="{6D00831D-4D60-4C29-9CFD-641BC242567B}" destId="{709DDCDB-C39C-4F8A-A9A1-42EDB2C41546}" srcOrd="0" destOrd="0" presId="urn:microsoft.com/office/officeart/2005/8/layout/orgChart1"/>
    <dgm:cxn modelId="{141355C2-7496-4DEC-B86C-0518E8D2CEC3}" srcId="{23188A45-4A23-4680-BA71-088E799A6D68}" destId="{933F7EE0-0CBD-4E97-841D-672D8BACB69E}" srcOrd="0" destOrd="0" parTransId="{CA89EC6E-06BE-4F5F-9817-8461726351C3}" sibTransId="{EAE993BA-D164-4A31-B84A-6EE76899784E}"/>
    <dgm:cxn modelId="{8EA367DE-3EA1-48D9-A30E-3F2A46EA1D8D}" type="presOf" srcId="{933F7EE0-0CBD-4E97-841D-672D8BACB69E}" destId="{4935C442-A6A3-4D3E-B60E-AD13F596B5B5}" srcOrd="1" destOrd="0" presId="urn:microsoft.com/office/officeart/2005/8/layout/orgChart1"/>
    <dgm:cxn modelId="{0C6DC196-66DD-4B5F-851C-67512B65F76F}" type="presOf" srcId="{4F5AA786-37CD-4053-AF09-331A349F4D00}" destId="{BA46A499-EBAB-429C-B308-209D86091CC2}" srcOrd="0" destOrd="0" presId="urn:microsoft.com/office/officeart/2005/8/layout/orgChart1"/>
    <dgm:cxn modelId="{586C7D5C-80D5-4138-A408-8ACEB3938606}" srcId="{933F7EE0-0CBD-4E97-841D-672D8BACB69E}" destId="{4F5AA786-37CD-4053-AF09-331A349F4D00}" srcOrd="3" destOrd="0" parTransId="{AC316DE6-267B-4363-A048-7FBEDF288882}" sibTransId="{2F36C89B-9CF2-4355-9409-5967BB42436A}"/>
    <dgm:cxn modelId="{B954B6C2-8CBE-46FA-9D99-31E48BCEC897}" srcId="{933F7EE0-0CBD-4E97-841D-672D8BACB69E}" destId="{7FE2EC6F-1ADA-4AEE-BBFB-274956B19C4F}" srcOrd="2" destOrd="0" parTransId="{1C37D939-6FFF-48CF-81B4-639242BD5B99}" sibTransId="{948A899C-7848-4117-B38C-88C166206370}"/>
    <dgm:cxn modelId="{F90AD541-A2B8-479F-A9A0-244D44CAD141}" type="presOf" srcId="{09726FEF-EAC4-4CCE-8B01-0C4139AF9F87}" destId="{07650AA9-1ACC-44C5-88D9-5A6276ED4907}" srcOrd="1" destOrd="0" presId="urn:microsoft.com/office/officeart/2005/8/layout/orgChart1"/>
    <dgm:cxn modelId="{2AC8B020-0818-430B-8D04-7881D34BB2B9}" type="presOf" srcId="{29786526-2EE9-4301-A919-3AEE209934FE}" destId="{1E3060B3-6D6D-4064-B95C-2C90E0231F06}" srcOrd="1" destOrd="0" presId="urn:microsoft.com/office/officeart/2005/8/layout/orgChart1"/>
    <dgm:cxn modelId="{88DEA181-F4CD-4D10-A985-629953A6DBD9}" type="presOf" srcId="{09726FEF-EAC4-4CCE-8B01-0C4139AF9F87}" destId="{697B9E3F-BB6E-4B80-A6BD-D5697FE4AEBD}" srcOrd="0" destOrd="0" presId="urn:microsoft.com/office/officeart/2005/8/layout/orgChart1"/>
    <dgm:cxn modelId="{6C7F7E8D-BA1E-495B-AB1E-E27332EEEDA8}" srcId="{933F7EE0-0CBD-4E97-841D-672D8BACB69E}" destId="{29786526-2EE9-4301-A919-3AEE209934FE}" srcOrd="1" destOrd="0" parTransId="{3245DF78-7A07-49F0-806A-5E097163B1CD}" sibTransId="{10978BEC-51FB-4E63-A361-F99366CE57AC}"/>
    <dgm:cxn modelId="{F24A7DA9-1710-4BF5-ADA6-BE7D4E70ACC7}" type="presOf" srcId="{4F5AA786-37CD-4053-AF09-331A349F4D00}" destId="{B13449EB-3084-49A8-8455-90878478C3D4}" srcOrd="1" destOrd="0" presId="urn:microsoft.com/office/officeart/2005/8/layout/orgChart1"/>
    <dgm:cxn modelId="{42C07B9B-0DC7-4637-A657-55D4A62ACB0B}" type="presParOf" srcId="{6DC0665F-4B57-4972-9750-1FA261D556F4}" destId="{BCB44703-28D2-41E7-AAEF-887346323906}" srcOrd="0" destOrd="0" presId="urn:microsoft.com/office/officeart/2005/8/layout/orgChart1"/>
    <dgm:cxn modelId="{0B45EF42-7349-464C-ACE6-12DB08403C23}" type="presParOf" srcId="{BCB44703-28D2-41E7-AAEF-887346323906}" destId="{A3C13965-12B1-4E2E-81CF-5D16092F8A12}" srcOrd="0" destOrd="0" presId="urn:microsoft.com/office/officeart/2005/8/layout/orgChart1"/>
    <dgm:cxn modelId="{85F02AA9-272A-41C8-9E32-85BF485D94C9}" type="presParOf" srcId="{A3C13965-12B1-4E2E-81CF-5D16092F8A12}" destId="{7D78DC95-2A41-46B2-BFAF-A89337535290}" srcOrd="0" destOrd="0" presId="urn:microsoft.com/office/officeart/2005/8/layout/orgChart1"/>
    <dgm:cxn modelId="{A2AD6632-F9BD-4264-B1B6-EDC9C1766C4A}" type="presParOf" srcId="{A3C13965-12B1-4E2E-81CF-5D16092F8A12}" destId="{4935C442-A6A3-4D3E-B60E-AD13F596B5B5}" srcOrd="1" destOrd="0" presId="urn:microsoft.com/office/officeart/2005/8/layout/orgChart1"/>
    <dgm:cxn modelId="{912B0C83-65CD-4508-8AC0-729F93ADF64B}" type="presParOf" srcId="{BCB44703-28D2-41E7-AAEF-887346323906}" destId="{0B5FE79A-EA2B-4518-940D-A1BEB682FC8B}" srcOrd="1" destOrd="0" presId="urn:microsoft.com/office/officeart/2005/8/layout/orgChart1"/>
    <dgm:cxn modelId="{F2256695-48AF-4FF8-B64B-CCA8AF7DD12B}" type="presParOf" srcId="{0B5FE79A-EA2B-4518-940D-A1BEB682FC8B}" destId="{D8675A80-2D2F-4A24-9F42-A328BC8CC22E}" srcOrd="0" destOrd="0" presId="urn:microsoft.com/office/officeart/2005/8/layout/orgChart1"/>
    <dgm:cxn modelId="{607C274D-5CDE-4CFB-A7C7-34CF8A4B2C13}" type="presParOf" srcId="{0B5FE79A-EA2B-4518-940D-A1BEB682FC8B}" destId="{BB8291AE-8D66-4670-899C-E095DBFAEDBC}" srcOrd="1" destOrd="0" presId="urn:microsoft.com/office/officeart/2005/8/layout/orgChart1"/>
    <dgm:cxn modelId="{E880FDC8-26FA-4EC7-8E3C-96CF457FB9A6}" type="presParOf" srcId="{BB8291AE-8D66-4670-899C-E095DBFAEDBC}" destId="{FD1CDB0F-141D-4599-998C-5C96358AF930}" srcOrd="0" destOrd="0" presId="urn:microsoft.com/office/officeart/2005/8/layout/orgChart1"/>
    <dgm:cxn modelId="{B09C4681-A904-4E51-8280-243AEE404F15}" type="presParOf" srcId="{FD1CDB0F-141D-4599-998C-5C96358AF930}" destId="{1532AD43-AD9A-4CF4-82F5-ACAA46C2A0BC}" srcOrd="0" destOrd="0" presId="urn:microsoft.com/office/officeart/2005/8/layout/orgChart1"/>
    <dgm:cxn modelId="{4C5BEDA1-F9DC-4DF3-BCAB-E5B6572E8BC6}" type="presParOf" srcId="{FD1CDB0F-141D-4599-998C-5C96358AF930}" destId="{1E3060B3-6D6D-4064-B95C-2C90E0231F06}" srcOrd="1" destOrd="0" presId="urn:microsoft.com/office/officeart/2005/8/layout/orgChart1"/>
    <dgm:cxn modelId="{B694C798-6A6A-4818-AC32-6B13DCB5EC16}" type="presParOf" srcId="{BB8291AE-8D66-4670-899C-E095DBFAEDBC}" destId="{DFA70A69-63A4-4AC3-AEF4-233829FB9ADE}" srcOrd="1" destOrd="0" presId="urn:microsoft.com/office/officeart/2005/8/layout/orgChart1"/>
    <dgm:cxn modelId="{1D7591B0-2D4D-41C2-A40D-0A4F6D88D667}" type="presParOf" srcId="{BB8291AE-8D66-4670-899C-E095DBFAEDBC}" destId="{908DDB0A-B8FA-4602-BD2F-70701F5B113D}" srcOrd="2" destOrd="0" presId="urn:microsoft.com/office/officeart/2005/8/layout/orgChart1"/>
    <dgm:cxn modelId="{0BFEDFA3-1CC7-4DEE-A6B9-C03D5C6E3898}" type="presParOf" srcId="{0B5FE79A-EA2B-4518-940D-A1BEB682FC8B}" destId="{D58E602A-C0D9-4607-85EF-E066CA72CE85}" srcOrd="2" destOrd="0" presId="urn:microsoft.com/office/officeart/2005/8/layout/orgChart1"/>
    <dgm:cxn modelId="{3DF7F317-8128-4B69-9E07-C16FA124677B}" type="presParOf" srcId="{0B5FE79A-EA2B-4518-940D-A1BEB682FC8B}" destId="{C70310BD-35B2-41F5-B3D8-80045EE7E7EC}" srcOrd="3" destOrd="0" presId="urn:microsoft.com/office/officeart/2005/8/layout/orgChart1"/>
    <dgm:cxn modelId="{2632246E-42AE-4802-A107-A016C6CFD12A}" type="presParOf" srcId="{C70310BD-35B2-41F5-B3D8-80045EE7E7EC}" destId="{B8D2D54E-62EF-432B-82A1-3890C0E8C477}" srcOrd="0" destOrd="0" presId="urn:microsoft.com/office/officeart/2005/8/layout/orgChart1"/>
    <dgm:cxn modelId="{D7F21EB2-14C5-41DD-B73B-FD49A177D333}" type="presParOf" srcId="{B8D2D54E-62EF-432B-82A1-3890C0E8C477}" destId="{D4B65E0C-0579-49A0-98AD-40B419FCB532}" srcOrd="0" destOrd="0" presId="urn:microsoft.com/office/officeart/2005/8/layout/orgChart1"/>
    <dgm:cxn modelId="{508F6F3E-3B1C-4AE0-8369-6DF0615B395D}" type="presParOf" srcId="{B8D2D54E-62EF-432B-82A1-3890C0E8C477}" destId="{5F13CA2E-E41A-4036-A5B3-191206BD566C}" srcOrd="1" destOrd="0" presId="urn:microsoft.com/office/officeart/2005/8/layout/orgChart1"/>
    <dgm:cxn modelId="{5B5F2CB3-A095-4230-AACB-A04A082C15A6}" type="presParOf" srcId="{C70310BD-35B2-41F5-B3D8-80045EE7E7EC}" destId="{FC790F2C-9D4A-4668-9049-A09F29ED8876}" srcOrd="1" destOrd="0" presId="urn:microsoft.com/office/officeart/2005/8/layout/orgChart1"/>
    <dgm:cxn modelId="{CE872CC6-73EE-443D-8B21-00A24EFF2CB7}" type="presParOf" srcId="{C70310BD-35B2-41F5-B3D8-80045EE7E7EC}" destId="{E379BED7-6065-482A-9E06-9295162AD836}" srcOrd="2" destOrd="0" presId="urn:microsoft.com/office/officeart/2005/8/layout/orgChart1"/>
    <dgm:cxn modelId="{A0616014-9E37-4C38-B8CF-1E45365DF279}" type="presParOf" srcId="{0B5FE79A-EA2B-4518-940D-A1BEB682FC8B}" destId="{D6CCDE0E-F235-4F1A-BCA0-C37A5A6FA923}" srcOrd="4" destOrd="0" presId="urn:microsoft.com/office/officeart/2005/8/layout/orgChart1"/>
    <dgm:cxn modelId="{B8450A76-7BAD-47E9-A089-D761E6D894D5}" type="presParOf" srcId="{0B5FE79A-EA2B-4518-940D-A1BEB682FC8B}" destId="{E754C1CF-4A36-4209-8D8C-5F36283E9B35}" srcOrd="5" destOrd="0" presId="urn:microsoft.com/office/officeart/2005/8/layout/orgChart1"/>
    <dgm:cxn modelId="{9B849735-C0C7-483B-AC26-01441D6EA704}" type="presParOf" srcId="{E754C1CF-4A36-4209-8D8C-5F36283E9B35}" destId="{853DA67D-045E-4F7A-9901-9CD11C4F6261}" srcOrd="0" destOrd="0" presId="urn:microsoft.com/office/officeart/2005/8/layout/orgChart1"/>
    <dgm:cxn modelId="{4695271B-3A4C-477B-8671-12FB9CFC3009}" type="presParOf" srcId="{853DA67D-045E-4F7A-9901-9CD11C4F6261}" destId="{BA46A499-EBAB-429C-B308-209D86091CC2}" srcOrd="0" destOrd="0" presId="urn:microsoft.com/office/officeart/2005/8/layout/orgChart1"/>
    <dgm:cxn modelId="{36EE821D-F009-4F72-9AC7-4E25BCB933C4}" type="presParOf" srcId="{853DA67D-045E-4F7A-9901-9CD11C4F6261}" destId="{B13449EB-3084-49A8-8455-90878478C3D4}" srcOrd="1" destOrd="0" presId="urn:microsoft.com/office/officeart/2005/8/layout/orgChart1"/>
    <dgm:cxn modelId="{5312A89A-3E5C-40C2-8A53-65C4E4428CDB}" type="presParOf" srcId="{E754C1CF-4A36-4209-8D8C-5F36283E9B35}" destId="{3D461A35-49DF-4E7A-B063-2E8B0259DA2D}" srcOrd="1" destOrd="0" presId="urn:microsoft.com/office/officeart/2005/8/layout/orgChart1"/>
    <dgm:cxn modelId="{BB67DA3D-17C0-4A9A-8E2D-31A1CCF7CA7F}" type="presParOf" srcId="{E754C1CF-4A36-4209-8D8C-5F36283E9B35}" destId="{9508E458-5A58-423C-9804-4CA419B81A76}" srcOrd="2" destOrd="0" presId="urn:microsoft.com/office/officeart/2005/8/layout/orgChart1"/>
    <dgm:cxn modelId="{537C7CBB-EDA9-45B5-851D-690ADC9F99A1}" type="presParOf" srcId="{BCB44703-28D2-41E7-AAEF-887346323906}" destId="{0E8B963E-FC9C-4E06-B039-D75353BBC77F}" srcOrd="2" destOrd="0" presId="urn:microsoft.com/office/officeart/2005/8/layout/orgChart1"/>
    <dgm:cxn modelId="{68725917-CDC6-4102-ABAD-372EC24A400E}" type="presParOf" srcId="{0E8B963E-FC9C-4E06-B039-D75353BBC77F}" destId="{709DDCDB-C39C-4F8A-A9A1-42EDB2C41546}" srcOrd="0" destOrd="0" presId="urn:microsoft.com/office/officeart/2005/8/layout/orgChart1"/>
    <dgm:cxn modelId="{82F51947-D96F-40A6-81E7-D13535A40A81}" type="presParOf" srcId="{0E8B963E-FC9C-4E06-B039-D75353BBC77F}" destId="{6E0FF6CD-7CB7-4158-9C23-29080445D954}" srcOrd="1" destOrd="0" presId="urn:microsoft.com/office/officeart/2005/8/layout/orgChart1"/>
    <dgm:cxn modelId="{696E7407-D0B5-4708-86C1-DE3F2C2D5007}" type="presParOf" srcId="{6E0FF6CD-7CB7-4158-9C23-29080445D954}" destId="{F30A6078-63C9-4942-B250-4800D1F44CEF}" srcOrd="0" destOrd="0" presId="urn:microsoft.com/office/officeart/2005/8/layout/orgChart1"/>
    <dgm:cxn modelId="{D1F151DE-EE63-4659-A3DB-39EC984D2B1C}" type="presParOf" srcId="{F30A6078-63C9-4942-B250-4800D1F44CEF}" destId="{697B9E3F-BB6E-4B80-A6BD-D5697FE4AEBD}" srcOrd="0" destOrd="0" presId="urn:microsoft.com/office/officeart/2005/8/layout/orgChart1"/>
    <dgm:cxn modelId="{1FC41248-C0A1-409E-9806-7ABB97164F42}" type="presParOf" srcId="{F30A6078-63C9-4942-B250-4800D1F44CEF}" destId="{07650AA9-1ACC-44C5-88D9-5A6276ED4907}" srcOrd="1" destOrd="0" presId="urn:microsoft.com/office/officeart/2005/8/layout/orgChart1"/>
    <dgm:cxn modelId="{F73024D7-F0B4-4110-A46F-9842A2390D32}" type="presParOf" srcId="{6E0FF6CD-7CB7-4158-9C23-29080445D954}" destId="{8B2C7687-6C8A-4DA0-B5A3-6320F622E079}" srcOrd="1" destOrd="0" presId="urn:microsoft.com/office/officeart/2005/8/layout/orgChart1"/>
    <dgm:cxn modelId="{20FCB5C8-E9FF-4F93-ABB7-FAA1F459FEB9}" type="presParOf" srcId="{6E0FF6CD-7CB7-4158-9C23-29080445D954}" destId="{0D322E75-CFD0-4052-8951-265B2B84B1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188A45-4A23-4680-BA71-088E799A6D68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33F7EE0-0CBD-4E97-841D-672D8BACB69E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CA89EC6E-06BE-4F5F-9817-8461726351C3}" type="parTrans" cxnId="{141355C2-7496-4DEC-B86C-0518E8D2CEC3}">
      <dgm:prSet/>
      <dgm:spPr/>
      <dgm:t>
        <a:bodyPr/>
        <a:lstStyle/>
        <a:p>
          <a:endParaRPr lang="de-DE"/>
        </a:p>
      </dgm:t>
    </dgm:pt>
    <dgm:pt modelId="{EAE993BA-D164-4A31-B84A-6EE76899784E}" type="sibTrans" cxnId="{141355C2-7496-4DEC-B86C-0518E8D2CEC3}">
      <dgm:prSet/>
      <dgm:spPr/>
      <dgm:t>
        <a:bodyPr/>
        <a:lstStyle/>
        <a:p>
          <a:endParaRPr lang="de-DE"/>
        </a:p>
      </dgm:t>
    </dgm:pt>
    <dgm:pt modelId="{09726FEF-EAC4-4CCE-8B01-0C4139AF9F87}" type="asst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6D00831D-4D60-4C29-9CFD-641BC242567B}" type="parTrans" cxnId="{F5C0EF13-B9CC-4D60-A28F-7DC30E32434C}">
      <dgm:prSet/>
      <dgm:spPr/>
      <dgm:t>
        <a:bodyPr/>
        <a:lstStyle/>
        <a:p>
          <a:endParaRPr lang="de-DE"/>
        </a:p>
      </dgm:t>
    </dgm:pt>
    <dgm:pt modelId="{37177281-7B79-4028-8DC1-F4AEDA5D5011}" type="sibTrans" cxnId="{F5C0EF13-B9CC-4D60-A28F-7DC30E32434C}">
      <dgm:prSet/>
      <dgm:spPr/>
      <dgm:t>
        <a:bodyPr/>
        <a:lstStyle/>
        <a:p>
          <a:endParaRPr lang="de-DE"/>
        </a:p>
      </dgm:t>
    </dgm:pt>
    <dgm:pt modelId="{29786526-2EE9-4301-A919-3AEE209934FE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3245DF78-7A07-49F0-806A-5E097163B1CD}" type="parTrans" cxnId="{6C7F7E8D-BA1E-495B-AB1E-E27332EEEDA8}">
      <dgm:prSet/>
      <dgm:spPr/>
      <dgm:t>
        <a:bodyPr/>
        <a:lstStyle/>
        <a:p>
          <a:endParaRPr lang="de-DE"/>
        </a:p>
      </dgm:t>
    </dgm:pt>
    <dgm:pt modelId="{10978BEC-51FB-4E63-A361-F99366CE57AC}" type="sibTrans" cxnId="{6C7F7E8D-BA1E-495B-AB1E-E27332EEEDA8}">
      <dgm:prSet/>
      <dgm:spPr/>
      <dgm:t>
        <a:bodyPr/>
        <a:lstStyle/>
        <a:p>
          <a:endParaRPr lang="de-DE"/>
        </a:p>
      </dgm:t>
    </dgm:pt>
    <dgm:pt modelId="{7FE2EC6F-1ADA-4AEE-BBFB-274956B19C4F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1C37D939-6FFF-48CF-81B4-639242BD5B99}" type="parTrans" cxnId="{B954B6C2-8CBE-46FA-9D99-31E48BCEC897}">
      <dgm:prSet/>
      <dgm:spPr/>
      <dgm:t>
        <a:bodyPr/>
        <a:lstStyle/>
        <a:p>
          <a:endParaRPr lang="de-DE"/>
        </a:p>
      </dgm:t>
    </dgm:pt>
    <dgm:pt modelId="{948A899C-7848-4117-B38C-88C166206370}" type="sibTrans" cxnId="{B954B6C2-8CBE-46FA-9D99-31E48BCEC897}">
      <dgm:prSet/>
      <dgm:spPr/>
      <dgm:t>
        <a:bodyPr/>
        <a:lstStyle/>
        <a:p>
          <a:endParaRPr lang="de-DE"/>
        </a:p>
      </dgm:t>
    </dgm:pt>
    <dgm:pt modelId="{4F5AA786-37CD-4053-AF09-331A349F4D00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C316DE6-267B-4363-A048-7FBEDF288882}" type="parTrans" cxnId="{586C7D5C-80D5-4138-A408-8ACEB3938606}">
      <dgm:prSet/>
      <dgm:spPr/>
      <dgm:t>
        <a:bodyPr/>
        <a:lstStyle/>
        <a:p>
          <a:endParaRPr lang="de-DE"/>
        </a:p>
      </dgm:t>
    </dgm:pt>
    <dgm:pt modelId="{2F36C89B-9CF2-4355-9409-5967BB42436A}" type="sibTrans" cxnId="{586C7D5C-80D5-4138-A408-8ACEB3938606}">
      <dgm:prSet/>
      <dgm:spPr/>
      <dgm:t>
        <a:bodyPr/>
        <a:lstStyle/>
        <a:p>
          <a:endParaRPr lang="de-DE"/>
        </a:p>
      </dgm:t>
    </dgm:pt>
    <dgm:pt modelId="{6DC0665F-4B57-4972-9750-1FA261D556F4}" type="pres">
      <dgm:prSet presAssocID="{23188A45-4A23-4680-BA71-088E799A6D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CB44703-28D2-41E7-AAEF-887346323906}" type="pres">
      <dgm:prSet presAssocID="{933F7EE0-0CBD-4E97-841D-672D8BACB69E}" presName="hierRoot1" presStyleCnt="0">
        <dgm:presLayoutVars>
          <dgm:hierBranch val="init"/>
        </dgm:presLayoutVars>
      </dgm:prSet>
      <dgm:spPr/>
    </dgm:pt>
    <dgm:pt modelId="{A3C13965-12B1-4E2E-81CF-5D16092F8A12}" type="pres">
      <dgm:prSet presAssocID="{933F7EE0-0CBD-4E97-841D-672D8BACB69E}" presName="rootComposite1" presStyleCnt="0"/>
      <dgm:spPr/>
    </dgm:pt>
    <dgm:pt modelId="{7D78DC95-2A41-46B2-BFAF-A89337535290}" type="pres">
      <dgm:prSet presAssocID="{933F7EE0-0CBD-4E97-841D-672D8BACB69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935C442-A6A3-4D3E-B60E-AD13F596B5B5}" type="pres">
      <dgm:prSet presAssocID="{933F7EE0-0CBD-4E97-841D-672D8BACB69E}" presName="rootConnector1" presStyleLbl="node1" presStyleIdx="0" presStyleCnt="0"/>
      <dgm:spPr/>
      <dgm:t>
        <a:bodyPr/>
        <a:lstStyle/>
        <a:p>
          <a:endParaRPr lang="de-DE"/>
        </a:p>
      </dgm:t>
    </dgm:pt>
    <dgm:pt modelId="{0B5FE79A-EA2B-4518-940D-A1BEB682FC8B}" type="pres">
      <dgm:prSet presAssocID="{933F7EE0-0CBD-4E97-841D-672D8BACB69E}" presName="hierChild2" presStyleCnt="0"/>
      <dgm:spPr/>
    </dgm:pt>
    <dgm:pt modelId="{D8675A80-2D2F-4A24-9F42-A328BC8CC22E}" type="pres">
      <dgm:prSet presAssocID="{3245DF78-7A07-49F0-806A-5E097163B1CD}" presName="Name37" presStyleLbl="parChTrans1D2" presStyleIdx="0" presStyleCnt="4"/>
      <dgm:spPr/>
      <dgm:t>
        <a:bodyPr/>
        <a:lstStyle/>
        <a:p>
          <a:endParaRPr lang="de-DE"/>
        </a:p>
      </dgm:t>
    </dgm:pt>
    <dgm:pt modelId="{BB8291AE-8D66-4670-899C-E095DBFAEDBC}" type="pres">
      <dgm:prSet presAssocID="{29786526-2EE9-4301-A919-3AEE209934FE}" presName="hierRoot2" presStyleCnt="0">
        <dgm:presLayoutVars>
          <dgm:hierBranch val="init"/>
        </dgm:presLayoutVars>
      </dgm:prSet>
      <dgm:spPr/>
    </dgm:pt>
    <dgm:pt modelId="{FD1CDB0F-141D-4599-998C-5C96358AF930}" type="pres">
      <dgm:prSet presAssocID="{29786526-2EE9-4301-A919-3AEE209934FE}" presName="rootComposite" presStyleCnt="0"/>
      <dgm:spPr/>
    </dgm:pt>
    <dgm:pt modelId="{1532AD43-AD9A-4CF4-82F5-ACAA46C2A0BC}" type="pres">
      <dgm:prSet presAssocID="{29786526-2EE9-4301-A919-3AEE209934F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3060B3-6D6D-4064-B95C-2C90E0231F06}" type="pres">
      <dgm:prSet presAssocID="{29786526-2EE9-4301-A919-3AEE209934FE}" presName="rootConnector" presStyleLbl="node2" presStyleIdx="0" presStyleCnt="3"/>
      <dgm:spPr/>
      <dgm:t>
        <a:bodyPr/>
        <a:lstStyle/>
        <a:p>
          <a:endParaRPr lang="de-DE"/>
        </a:p>
      </dgm:t>
    </dgm:pt>
    <dgm:pt modelId="{DFA70A69-63A4-4AC3-AEF4-233829FB9ADE}" type="pres">
      <dgm:prSet presAssocID="{29786526-2EE9-4301-A919-3AEE209934FE}" presName="hierChild4" presStyleCnt="0"/>
      <dgm:spPr/>
    </dgm:pt>
    <dgm:pt modelId="{908DDB0A-B8FA-4602-BD2F-70701F5B113D}" type="pres">
      <dgm:prSet presAssocID="{29786526-2EE9-4301-A919-3AEE209934FE}" presName="hierChild5" presStyleCnt="0"/>
      <dgm:spPr/>
    </dgm:pt>
    <dgm:pt modelId="{D58E602A-C0D9-4607-85EF-E066CA72CE85}" type="pres">
      <dgm:prSet presAssocID="{1C37D939-6FFF-48CF-81B4-639242BD5B99}" presName="Name37" presStyleLbl="parChTrans1D2" presStyleIdx="1" presStyleCnt="4"/>
      <dgm:spPr/>
      <dgm:t>
        <a:bodyPr/>
        <a:lstStyle/>
        <a:p>
          <a:endParaRPr lang="de-DE"/>
        </a:p>
      </dgm:t>
    </dgm:pt>
    <dgm:pt modelId="{C70310BD-35B2-41F5-B3D8-80045EE7E7EC}" type="pres">
      <dgm:prSet presAssocID="{7FE2EC6F-1ADA-4AEE-BBFB-274956B19C4F}" presName="hierRoot2" presStyleCnt="0">
        <dgm:presLayoutVars>
          <dgm:hierBranch val="init"/>
        </dgm:presLayoutVars>
      </dgm:prSet>
      <dgm:spPr/>
    </dgm:pt>
    <dgm:pt modelId="{B8D2D54E-62EF-432B-82A1-3890C0E8C477}" type="pres">
      <dgm:prSet presAssocID="{7FE2EC6F-1ADA-4AEE-BBFB-274956B19C4F}" presName="rootComposite" presStyleCnt="0"/>
      <dgm:spPr/>
    </dgm:pt>
    <dgm:pt modelId="{D4B65E0C-0579-49A0-98AD-40B419FCB532}" type="pres">
      <dgm:prSet presAssocID="{7FE2EC6F-1ADA-4AEE-BBFB-274956B19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13CA2E-E41A-4036-A5B3-191206BD566C}" type="pres">
      <dgm:prSet presAssocID="{7FE2EC6F-1ADA-4AEE-BBFB-274956B19C4F}" presName="rootConnector" presStyleLbl="node2" presStyleIdx="1" presStyleCnt="3"/>
      <dgm:spPr/>
      <dgm:t>
        <a:bodyPr/>
        <a:lstStyle/>
        <a:p>
          <a:endParaRPr lang="de-DE"/>
        </a:p>
      </dgm:t>
    </dgm:pt>
    <dgm:pt modelId="{FC790F2C-9D4A-4668-9049-A09F29ED8876}" type="pres">
      <dgm:prSet presAssocID="{7FE2EC6F-1ADA-4AEE-BBFB-274956B19C4F}" presName="hierChild4" presStyleCnt="0"/>
      <dgm:spPr/>
    </dgm:pt>
    <dgm:pt modelId="{E379BED7-6065-482A-9E06-9295162AD836}" type="pres">
      <dgm:prSet presAssocID="{7FE2EC6F-1ADA-4AEE-BBFB-274956B19C4F}" presName="hierChild5" presStyleCnt="0"/>
      <dgm:spPr/>
    </dgm:pt>
    <dgm:pt modelId="{D6CCDE0E-F235-4F1A-BCA0-C37A5A6FA923}" type="pres">
      <dgm:prSet presAssocID="{AC316DE6-267B-4363-A048-7FBEDF288882}" presName="Name37" presStyleLbl="parChTrans1D2" presStyleIdx="2" presStyleCnt="4"/>
      <dgm:spPr/>
      <dgm:t>
        <a:bodyPr/>
        <a:lstStyle/>
        <a:p>
          <a:endParaRPr lang="de-DE"/>
        </a:p>
      </dgm:t>
    </dgm:pt>
    <dgm:pt modelId="{E754C1CF-4A36-4209-8D8C-5F36283E9B35}" type="pres">
      <dgm:prSet presAssocID="{4F5AA786-37CD-4053-AF09-331A349F4D00}" presName="hierRoot2" presStyleCnt="0">
        <dgm:presLayoutVars>
          <dgm:hierBranch val="init"/>
        </dgm:presLayoutVars>
      </dgm:prSet>
      <dgm:spPr/>
    </dgm:pt>
    <dgm:pt modelId="{853DA67D-045E-4F7A-9901-9CD11C4F6261}" type="pres">
      <dgm:prSet presAssocID="{4F5AA786-37CD-4053-AF09-331A349F4D00}" presName="rootComposite" presStyleCnt="0"/>
      <dgm:spPr/>
    </dgm:pt>
    <dgm:pt modelId="{BA46A499-EBAB-429C-B308-209D86091CC2}" type="pres">
      <dgm:prSet presAssocID="{4F5AA786-37CD-4053-AF09-331A349F4D0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13449EB-3084-49A8-8455-90878478C3D4}" type="pres">
      <dgm:prSet presAssocID="{4F5AA786-37CD-4053-AF09-331A349F4D00}" presName="rootConnector" presStyleLbl="node2" presStyleIdx="2" presStyleCnt="3"/>
      <dgm:spPr/>
      <dgm:t>
        <a:bodyPr/>
        <a:lstStyle/>
        <a:p>
          <a:endParaRPr lang="de-DE"/>
        </a:p>
      </dgm:t>
    </dgm:pt>
    <dgm:pt modelId="{3D461A35-49DF-4E7A-B063-2E8B0259DA2D}" type="pres">
      <dgm:prSet presAssocID="{4F5AA786-37CD-4053-AF09-331A349F4D00}" presName="hierChild4" presStyleCnt="0"/>
      <dgm:spPr/>
    </dgm:pt>
    <dgm:pt modelId="{9508E458-5A58-423C-9804-4CA419B81A76}" type="pres">
      <dgm:prSet presAssocID="{4F5AA786-37CD-4053-AF09-331A349F4D00}" presName="hierChild5" presStyleCnt="0"/>
      <dgm:spPr/>
    </dgm:pt>
    <dgm:pt modelId="{0E8B963E-FC9C-4E06-B039-D75353BBC77F}" type="pres">
      <dgm:prSet presAssocID="{933F7EE0-0CBD-4E97-841D-672D8BACB69E}" presName="hierChild3" presStyleCnt="0"/>
      <dgm:spPr/>
    </dgm:pt>
    <dgm:pt modelId="{709DDCDB-C39C-4F8A-A9A1-42EDB2C41546}" type="pres">
      <dgm:prSet presAssocID="{6D00831D-4D60-4C29-9CFD-641BC242567B}" presName="Name111" presStyleLbl="parChTrans1D2" presStyleIdx="3" presStyleCnt="4"/>
      <dgm:spPr/>
      <dgm:t>
        <a:bodyPr/>
        <a:lstStyle/>
        <a:p>
          <a:endParaRPr lang="de-DE"/>
        </a:p>
      </dgm:t>
    </dgm:pt>
    <dgm:pt modelId="{6E0FF6CD-7CB7-4158-9C23-29080445D954}" type="pres">
      <dgm:prSet presAssocID="{09726FEF-EAC4-4CCE-8B01-0C4139AF9F87}" presName="hierRoot3" presStyleCnt="0">
        <dgm:presLayoutVars>
          <dgm:hierBranch val="init"/>
        </dgm:presLayoutVars>
      </dgm:prSet>
      <dgm:spPr/>
    </dgm:pt>
    <dgm:pt modelId="{F30A6078-63C9-4942-B250-4800D1F44CEF}" type="pres">
      <dgm:prSet presAssocID="{09726FEF-EAC4-4CCE-8B01-0C4139AF9F87}" presName="rootComposite3" presStyleCnt="0"/>
      <dgm:spPr/>
    </dgm:pt>
    <dgm:pt modelId="{697B9E3F-BB6E-4B80-A6BD-D5697FE4AEBD}" type="pres">
      <dgm:prSet presAssocID="{09726FEF-EAC4-4CCE-8B01-0C4139AF9F87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7650AA9-1ACC-44C5-88D9-5A6276ED4907}" type="pres">
      <dgm:prSet presAssocID="{09726FEF-EAC4-4CCE-8B01-0C4139AF9F87}" presName="rootConnector3" presStyleLbl="asst1" presStyleIdx="0" presStyleCnt="1"/>
      <dgm:spPr/>
      <dgm:t>
        <a:bodyPr/>
        <a:lstStyle/>
        <a:p>
          <a:endParaRPr lang="de-DE"/>
        </a:p>
      </dgm:t>
    </dgm:pt>
    <dgm:pt modelId="{8B2C7687-6C8A-4DA0-B5A3-6320F622E079}" type="pres">
      <dgm:prSet presAssocID="{09726FEF-EAC4-4CCE-8B01-0C4139AF9F87}" presName="hierChild6" presStyleCnt="0"/>
      <dgm:spPr/>
    </dgm:pt>
    <dgm:pt modelId="{0D322E75-CFD0-4052-8951-265B2B84B139}" type="pres">
      <dgm:prSet presAssocID="{09726FEF-EAC4-4CCE-8B01-0C4139AF9F87}" presName="hierChild7" presStyleCnt="0"/>
      <dgm:spPr/>
    </dgm:pt>
  </dgm:ptLst>
  <dgm:cxnLst>
    <dgm:cxn modelId="{B6F3A0E5-43F9-4469-9DCB-59E55B712DFF}" type="presOf" srcId="{29786526-2EE9-4301-A919-3AEE209934FE}" destId="{1532AD43-AD9A-4CF4-82F5-ACAA46C2A0BC}" srcOrd="0" destOrd="0" presId="urn:microsoft.com/office/officeart/2005/8/layout/orgChart1"/>
    <dgm:cxn modelId="{E73F83FB-041A-4FBF-B43D-C72A1AEC336F}" type="presOf" srcId="{29786526-2EE9-4301-A919-3AEE209934FE}" destId="{1E3060B3-6D6D-4064-B95C-2C90E0231F06}" srcOrd="1" destOrd="0" presId="urn:microsoft.com/office/officeart/2005/8/layout/orgChart1"/>
    <dgm:cxn modelId="{5775560B-5605-4B5F-84F5-43B91BC4D1DA}" type="presOf" srcId="{09726FEF-EAC4-4CCE-8B01-0C4139AF9F87}" destId="{07650AA9-1ACC-44C5-88D9-5A6276ED4907}" srcOrd="1" destOrd="0" presId="urn:microsoft.com/office/officeart/2005/8/layout/orgChart1"/>
    <dgm:cxn modelId="{F5C0EF13-B9CC-4D60-A28F-7DC30E32434C}" srcId="{933F7EE0-0CBD-4E97-841D-672D8BACB69E}" destId="{09726FEF-EAC4-4CCE-8B01-0C4139AF9F87}" srcOrd="0" destOrd="0" parTransId="{6D00831D-4D60-4C29-9CFD-641BC242567B}" sibTransId="{37177281-7B79-4028-8DC1-F4AEDA5D5011}"/>
    <dgm:cxn modelId="{873ABE22-F9BF-4A07-A086-3057BE671348}" type="presOf" srcId="{933F7EE0-0CBD-4E97-841D-672D8BACB69E}" destId="{4935C442-A6A3-4D3E-B60E-AD13F596B5B5}" srcOrd="1" destOrd="0" presId="urn:microsoft.com/office/officeart/2005/8/layout/orgChart1"/>
    <dgm:cxn modelId="{8764C7E7-5AFB-4368-9497-1744A030465E}" type="presOf" srcId="{7FE2EC6F-1ADA-4AEE-BBFB-274956B19C4F}" destId="{5F13CA2E-E41A-4036-A5B3-191206BD566C}" srcOrd="1" destOrd="0" presId="urn:microsoft.com/office/officeart/2005/8/layout/orgChart1"/>
    <dgm:cxn modelId="{8BE95B83-1EE7-4EBC-A768-329F079A24BA}" type="presOf" srcId="{1C37D939-6FFF-48CF-81B4-639242BD5B99}" destId="{D58E602A-C0D9-4607-85EF-E066CA72CE85}" srcOrd="0" destOrd="0" presId="urn:microsoft.com/office/officeart/2005/8/layout/orgChart1"/>
    <dgm:cxn modelId="{141355C2-7496-4DEC-B86C-0518E8D2CEC3}" srcId="{23188A45-4A23-4680-BA71-088E799A6D68}" destId="{933F7EE0-0CBD-4E97-841D-672D8BACB69E}" srcOrd="0" destOrd="0" parTransId="{CA89EC6E-06BE-4F5F-9817-8461726351C3}" sibTransId="{EAE993BA-D164-4A31-B84A-6EE76899784E}"/>
    <dgm:cxn modelId="{998CFADB-97B9-4328-B361-57469442465F}" type="presOf" srcId="{3245DF78-7A07-49F0-806A-5E097163B1CD}" destId="{D8675A80-2D2F-4A24-9F42-A328BC8CC22E}" srcOrd="0" destOrd="0" presId="urn:microsoft.com/office/officeart/2005/8/layout/orgChart1"/>
    <dgm:cxn modelId="{1717C824-BA9A-4ADF-85D4-16D8B9D760F1}" type="presOf" srcId="{09726FEF-EAC4-4CCE-8B01-0C4139AF9F87}" destId="{697B9E3F-BB6E-4B80-A6BD-D5697FE4AEBD}" srcOrd="0" destOrd="0" presId="urn:microsoft.com/office/officeart/2005/8/layout/orgChart1"/>
    <dgm:cxn modelId="{04218366-8518-4228-97C0-0D9D8972CD31}" type="presOf" srcId="{6D00831D-4D60-4C29-9CFD-641BC242567B}" destId="{709DDCDB-C39C-4F8A-A9A1-42EDB2C41546}" srcOrd="0" destOrd="0" presId="urn:microsoft.com/office/officeart/2005/8/layout/orgChart1"/>
    <dgm:cxn modelId="{586C7D5C-80D5-4138-A408-8ACEB3938606}" srcId="{933F7EE0-0CBD-4E97-841D-672D8BACB69E}" destId="{4F5AA786-37CD-4053-AF09-331A349F4D00}" srcOrd="3" destOrd="0" parTransId="{AC316DE6-267B-4363-A048-7FBEDF288882}" sibTransId="{2F36C89B-9CF2-4355-9409-5967BB42436A}"/>
    <dgm:cxn modelId="{E0FA44C9-A70A-499F-A312-A1835BC30F8A}" type="presOf" srcId="{933F7EE0-0CBD-4E97-841D-672D8BACB69E}" destId="{7D78DC95-2A41-46B2-BFAF-A89337535290}" srcOrd="0" destOrd="0" presId="urn:microsoft.com/office/officeart/2005/8/layout/orgChart1"/>
    <dgm:cxn modelId="{B954B6C2-8CBE-46FA-9D99-31E48BCEC897}" srcId="{933F7EE0-0CBD-4E97-841D-672D8BACB69E}" destId="{7FE2EC6F-1ADA-4AEE-BBFB-274956B19C4F}" srcOrd="2" destOrd="0" parTransId="{1C37D939-6FFF-48CF-81B4-639242BD5B99}" sibTransId="{948A899C-7848-4117-B38C-88C166206370}"/>
    <dgm:cxn modelId="{80D73B1B-0C2C-4AB4-979D-FE00B165C3D4}" type="presOf" srcId="{4F5AA786-37CD-4053-AF09-331A349F4D00}" destId="{B13449EB-3084-49A8-8455-90878478C3D4}" srcOrd="1" destOrd="0" presId="urn:microsoft.com/office/officeart/2005/8/layout/orgChart1"/>
    <dgm:cxn modelId="{62B235DE-0C5E-4700-8ACD-4C3E7C014787}" type="presOf" srcId="{23188A45-4A23-4680-BA71-088E799A6D68}" destId="{6DC0665F-4B57-4972-9750-1FA261D556F4}" srcOrd="0" destOrd="0" presId="urn:microsoft.com/office/officeart/2005/8/layout/orgChart1"/>
    <dgm:cxn modelId="{E7312BD8-BE9C-49C7-98ED-A2A657F9EF22}" type="presOf" srcId="{AC316DE6-267B-4363-A048-7FBEDF288882}" destId="{D6CCDE0E-F235-4F1A-BCA0-C37A5A6FA923}" srcOrd="0" destOrd="0" presId="urn:microsoft.com/office/officeart/2005/8/layout/orgChart1"/>
    <dgm:cxn modelId="{6C7F7E8D-BA1E-495B-AB1E-E27332EEEDA8}" srcId="{933F7EE0-0CBD-4E97-841D-672D8BACB69E}" destId="{29786526-2EE9-4301-A919-3AEE209934FE}" srcOrd="1" destOrd="0" parTransId="{3245DF78-7A07-49F0-806A-5E097163B1CD}" sibTransId="{10978BEC-51FB-4E63-A361-F99366CE57AC}"/>
    <dgm:cxn modelId="{FD5D9BAB-420E-497F-AB6D-9DAA7B2C1FFD}" type="presOf" srcId="{4F5AA786-37CD-4053-AF09-331A349F4D00}" destId="{BA46A499-EBAB-429C-B308-209D86091CC2}" srcOrd="0" destOrd="0" presId="urn:microsoft.com/office/officeart/2005/8/layout/orgChart1"/>
    <dgm:cxn modelId="{89D66E63-A948-4B05-B9D3-07C2C8E252FC}" type="presOf" srcId="{7FE2EC6F-1ADA-4AEE-BBFB-274956B19C4F}" destId="{D4B65E0C-0579-49A0-98AD-40B419FCB532}" srcOrd="0" destOrd="0" presId="urn:microsoft.com/office/officeart/2005/8/layout/orgChart1"/>
    <dgm:cxn modelId="{9305A9E0-C2F8-4D6A-B22D-5132FACE9E1E}" type="presParOf" srcId="{6DC0665F-4B57-4972-9750-1FA261D556F4}" destId="{BCB44703-28D2-41E7-AAEF-887346323906}" srcOrd="0" destOrd="0" presId="urn:microsoft.com/office/officeart/2005/8/layout/orgChart1"/>
    <dgm:cxn modelId="{8A7799DD-B2EE-4EC8-9CE1-9AB018F6C5D5}" type="presParOf" srcId="{BCB44703-28D2-41E7-AAEF-887346323906}" destId="{A3C13965-12B1-4E2E-81CF-5D16092F8A12}" srcOrd="0" destOrd="0" presId="urn:microsoft.com/office/officeart/2005/8/layout/orgChart1"/>
    <dgm:cxn modelId="{2969D1CA-ACFD-4515-AE0D-6132D8162467}" type="presParOf" srcId="{A3C13965-12B1-4E2E-81CF-5D16092F8A12}" destId="{7D78DC95-2A41-46B2-BFAF-A89337535290}" srcOrd="0" destOrd="0" presId="urn:microsoft.com/office/officeart/2005/8/layout/orgChart1"/>
    <dgm:cxn modelId="{EAF69E79-7C07-4817-AC27-D46955E0B47C}" type="presParOf" srcId="{A3C13965-12B1-4E2E-81CF-5D16092F8A12}" destId="{4935C442-A6A3-4D3E-B60E-AD13F596B5B5}" srcOrd="1" destOrd="0" presId="urn:microsoft.com/office/officeart/2005/8/layout/orgChart1"/>
    <dgm:cxn modelId="{14F029C4-9F03-465E-8217-B56F3E0C876E}" type="presParOf" srcId="{BCB44703-28D2-41E7-AAEF-887346323906}" destId="{0B5FE79A-EA2B-4518-940D-A1BEB682FC8B}" srcOrd="1" destOrd="0" presId="urn:microsoft.com/office/officeart/2005/8/layout/orgChart1"/>
    <dgm:cxn modelId="{8A51A7F4-966E-4D7D-A5C8-89257FAAC6F4}" type="presParOf" srcId="{0B5FE79A-EA2B-4518-940D-A1BEB682FC8B}" destId="{D8675A80-2D2F-4A24-9F42-A328BC8CC22E}" srcOrd="0" destOrd="0" presId="urn:microsoft.com/office/officeart/2005/8/layout/orgChart1"/>
    <dgm:cxn modelId="{E8CC1674-6D21-4898-9604-F5153C177D08}" type="presParOf" srcId="{0B5FE79A-EA2B-4518-940D-A1BEB682FC8B}" destId="{BB8291AE-8D66-4670-899C-E095DBFAEDBC}" srcOrd="1" destOrd="0" presId="urn:microsoft.com/office/officeart/2005/8/layout/orgChart1"/>
    <dgm:cxn modelId="{A5DB35C5-F0FA-445C-9D35-8C6948A5ADF2}" type="presParOf" srcId="{BB8291AE-8D66-4670-899C-E095DBFAEDBC}" destId="{FD1CDB0F-141D-4599-998C-5C96358AF930}" srcOrd="0" destOrd="0" presId="urn:microsoft.com/office/officeart/2005/8/layout/orgChart1"/>
    <dgm:cxn modelId="{86F59B05-3CC7-4A8A-A00B-2B53BA334A84}" type="presParOf" srcId="{FD1CDB0F-141D-4599-998C-5C96358AF930}" destId="{1532AD43-AD9A-4CF4-82F5-ACAA46C2A0BC}" srcOrd="0" destOrd="0" presId="urn:microsoft.com/office/officeart/2005/8/layout/orgChart1"/>
    <dgm:cxn modelId="{D3F015BA-5719-4DDA-AA14-01036DD326D2}" type="presParOf" srcId="{FD1CDB0F-141D-4599-998C-5C96358AF930}" destId="{1E3060B3-6D6D-4064-B95C-2C90E0231F06}" srcOrd="1" destOrd="0" presId="urn:microsoft.com/office/officeart/2005/8/layout/orgChart1"/>
    <dgm:cxn modelId="{12E37995-C771-4A46-B286-F4E188B714DD}" type="presParOf" srcId="{BB8291AE-8D66-4670-899C-E095DBFAEDBC}" destId="{DFA70A69-63A4-4AC3-AEF4-233829FB9ADE}" srcOrd="1" destOrd="0" presId="urn:microsoft.com/office/officeart/2005/8/layout/orgChart1"/>
    <dgm:cxn modelId="{0A0718AF-E7DA-4198-AE44-C911E608931C}" type="presParOf" srcId="{BB8291AE-8D66-4670-899C-E095DBFAEDBC}" destId="{908DDB0A-B8FA-4602-BD2F-70701F5B113D}" srcOrd="2" destOrd="0" presId="urn:microsoft.com/office/officeart/2005/8/layout/orgChart1"/>
    <dgm:cxn modelId="{FA9AC246-DE84-4796-B0EC-06AAF2D703F5}" type="presParOf" srcId="{0B5FE79A-EA2B-4518-940D-A1BEB682FC8B}" destId="{D58E602A-C0D9-4607-85EF-E066CA72CE85}" srcOrd="2" destOrd="0" presId="urn:microsoft.com/office/officeart/2005/8/layout/orgChart1"/>
    <dgm:cxn modelId="{54C2C084-EB1C-4B60-8294-675CC31CBE3C}" type="presParOf" srcId="{0B5FE79A-EA2B-4518-940D-A1BEB682FC8B}" destId="{C70310BD-35B2-41F5-B3D8-80045EE7E7EC}" srcOrd="3" destOrd="0" presId="urn:microsoft.com/office/officeart/2005/8/layout/orgChart1"/>
    <dgm:cxn modelId="{D05A20DB-AFF7-4CB0-8B1A-FDD4C14D1329}" type="presParOf" srcId="{C70310BD-35B2-41F5-B3D8-80045EE7E7EC}" destId="{B8D2D54E-62EF-432B-82A1-3890C0E8C477}" srcOrd="0" destOrd="0" presId="urn:microsoft.com/office/officeart/2005/8/layout/orgChart1"/>
    <dgm:cxn modelId="{F83DA07F-43BF-485D-B2F1-CA6682283161}" type="presParOf" srcId="{B8D2D54E-62EF-432B-82A1-3890C0E8C477}" destId="{D4B65E0C-0579-49A0-98AD-40B419FCB532}" srcOrd="0" destOrd="0" presId="urn:microsoft.com/office/officeart/2005/8/layout/orgChart1"/>
    <dgm:cxn modelId="{BDC0BB80-5CE7-45B9-8B03-086F74FE8C3E}" type="presParOf" srcId="{B8D2D54E-62EF-432B-82A1-3890C0E8C477}" destId="{5F13CA2E-E41A-4036-A5B3-191206BD566C}" srcOrd="1" destOrd="0" presId="urn:microsoft.com/office/officeart/2005/8/layout/orgChart1"/>
    <dgm:cxn modelId="{67C8E3B5-1083-4CFA-B6D1-4E71B7E9A72B}" type="presParOf" srcId="{C70310BD-35B2-41F5-B3D8-80045EE7E7EC}" destId="{FC790F2C-9D4A-4668-9049-A09F29ED8876}" srcOrd="1" destOrd="0" presId="urn:microsoft.com/office/officeart/2005/8/layout/orgChart1"/>
    <dgm:cxn modelId="{3C4DF35C-E5CB-4EC0-A18D-C228D4F86FB3}" type="presParOf" srcId="{C70310BD-35B2-41F5-B3D8-80045EE7E7EC}" destId="{E379BED7-6065-482A-9E06-9295162AD836}" srcOrd="2" destOrd="0" presId="urn:microsoft.com/office/officeart/2005/8/layout/orgChart1"/>
    <dgm:cxn modelId="{58D5C4FB-50B8-4DE6-927D-81DFC2F7B2CB}" type="presParOf" srcId="{0B5FE79A-EA2B-4518-940D-A1BEB682FC8B}" destId="{D6CCDE0E-F235-4F1A-BCA0-C37A5A6FA923}" srcOrd="4" destOrd="0" presId="urn:microsoft.com/office/officeart/2005/8/layout/orgChart1"/>
    <dgm:cxn modelId="{13C880F0-CB67-4609-ACDB-A92AC353FDC6}" type="presParOf" srcId="{0B5FE79A-EA2B-4518-940D-A1BEB682FC8B}" destId="{E754C1CF-4A36-4209-8D8C-5F36283E9B35}" srcOrd="5" destOrd="0" presId="urn:microsoft.com/office/officeart/2005/8/layout/orgChart1"/>
    <dgm:cxn modelId="{53334560-B916-4787-9182-3E8B2DC974A2}" type="presParOf" srcId="{E754C1CF-4A36-4209-8D8C-5F36283E9B35}" destId="{853DA67D-045E-4F7A-9901-9CD11C4F6261}" srcOrd="0" destOrd="0" presId="urn:microsoft.com/office/officeart/2005/8/layout/orgChart1"/>
    <dgm:cxn modelId="{E4EEC832-59DB-4411-A6EF-3B8BD29B093C}" type="presParOf" srcId="{853DA67D-045E-4F7A-9901-9CD11C4F6261}" destId="{BA46A499-EBAB-429C-B308-209D86091CC2}" srcOrd="0" destOrd="0" presId="urn:microsoft.com/office/officeart/2005/8/layout/orgChart1"/>
    <dgm:cxn modelId="{4467156F-4AC1-41D4-AFD6-4A3D318EC763}" type="presParOf" srcId="{853DA67D-045E-4F7A-9901-9CD11C4F6261}" destId="{B13449EB-3084-49A8-8455-90878478C3D4}" srcOrd="1" destOrd="0" presId="urn:microsoft.com/office/officeart/2005/8/layout/orgChart1"/>
    <dgm:cxn modelId="{02E00F65-F301-4879-80D2-0726A457D511}" type="presParOf" srcId="{E754C1CF-4A36-4209-8D8C-5F36283E9B35}" destId="{3D461A35-49DF-4E7A-B063-2E8B0259DA2D}" srcOrd="1" destOrd="0" presId="urn:microsoft.com/office/officeart/2005/8/layout/orgChart1"/>
    <dgm:cxn modelId="{D5154656-281C-4C05-B716-161D4DC56F22}" type="presParOf" srcId="{E754C1CF-4A36-4209-8D8C-5F36283E9B35}" destId="{9508E458-5A58-423C-9804-4CA419B81A76}" srcOrd="2" destOrd="0" presId="urn:microsoft.com/office/officeart/2005/8/layout/orgChart1"/>
    <dgm:cxn modelId="{AD3F2B9B-251A-4423-9A45-444C428443AF}" type="presParOf" srcId="{BCB44703-28D2-41E7-AAEF-887346323906}" destId="{0E8B963E-FC9C-4E06-B039-D75353BBC77F}" srcOrd="2" destOrd="0" presId="urn:microsoft.com/office/officeart/2005/8/layout/orgChart1"/>
    <dgm:cxn modelId="{C2A15E30-7F97-4A96-AA17-D331487B3C2D}" type="presParOf" srcId="{0E8B963E-FC9C-4E06-B039-D75353BBC77F}" destId="{709DDCDB-C39C-4F8A-A9A1-42EDB2C41546}" srcOrd="0" destOrd="0" presId="urn:microsoft.com/office/officeart/2005/8/layout/orgChart1"/>
    <dgm:cxn modelId="{A00DF074-077E-4500-87F1-602B8F162B05}" type="presParOf" srcId="{0E8B963E-FC9C-4E06-B039-D75353BBC77F}" destId="{6E0FF6CD-7CB7-4158-9C23-29080445D954}" srcOrd="1" destOrd="0" presId="urn:microsoft.com/office/officeart/2005/8/layout/orgChart1"/>
    <dgm:cxn modelId="{4C437374-DF85-4670-BCA5-8DD8CFB6C7E3}" type="presParOf" srcId="{6E0FF6CD-7CB7-4158-9C23-29080445D954}" destId="{F30A6078-63C9-4942-B250-4800D1F44CEF}" srcOrd="0" destOrd="0" presId="urn:microsoft.com/office/officeart/2005/8/layout/orgChart1"/>
    <dgm:cxn modelId="{7BF45C80-F006-4193-B45E-2AE67EE4E24E}" type="presParOf" srcId="{F30A6078-63C9-4942-B250-4800D1F44CEF}" destId="{697B9E3F-BB6E-4B80-A6BD-D5697FE4AEBD}" srcOrd="0" destOrd="0" presId="urn:microsoft.com/office/officeart/2005/8/layout/orgChart1"/>
    <dgm:cxn modelId="{740EE18C-4374-4C19-B85A-FA02FAA13E51}" type="presParOf" srcId="{F30A6078-63C9-4942-B250-4800D1F44CEF}" destId="{07650AA9-1ACC-44C5-88D9-5A6276ED4907}" srcOrd="1" destOrd="0" presId="urn:microsoft.com/office/officeart/2005/8/layout/orgChart1"/>
    <dgm:cxn modelId="{A6BE55D9-1B1D-4431-A77A-27AAF7F98B13}" type="presParOf" srcId="{6E0FF6CD-7CB7-4158-9C23-29080445D954}" destId="{8B2C7687-6C8A-4DA0-B5A3-6320F622E079}" srcOrd="1" destOrd="0" presId="urn:microsoft.com/office/officeart/2005/8/layout/orgChart1"/>
    <dgm:cxn modelId="{97A89E9F-98D4-4713-BAE6-D5DF5DD2E374}" type="presParOf" srcId="{6E0FF6CD-7CB7-4158-9C23-29080445D954}" destId="{0D322E75-CFD0-4052-8951-265B2B84B1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188A45-4A23-4680-BA71-088E799A6D68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33F7EE0-0CBD-4E97-841D-672D8BACB69E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CA89EC6E-06BE-4F5F-9817-8461726351C3}" type="parTrans" cxnId="{141355C2-7496-4DEC-B86C-0518E8D2CEC3}">
      <dgm:prSet/>
      <dgm:spPr/>
      <dgm:t>
        <a:bodyPr/>
        <a:lstStyle/>
        <a:p>
          <a:endParaRPr lang="de-DE"/>
        </a:p>
      </dgm:t>
    </dgm:pt>
    <dgm:pt modelId="{EAE993BA-D164-4A31-B84A-6EE76899784E}" type="sibTrans" cxnId="{141355C2-7496-4DEC-B86C-0518E8D2CEC3}">
      <dgm:prSet/>
      <dgm:spPr/>
      <dgm:t>
        <a:bodyPr/>
        <a:lstStyle/>
        <a:p>
          <a:endParaRPr lang="de-DE"/>
        </a:p>
      </dgm:t>
    </dgm:pt>
    <dgm:pt modelId="{09726FEF-EAC4-4CCE-8B01-0C4139AF9F87}" type="asst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6D00831D-4D60-4C29-9CFD-641BC242567B}" type="parTrans" cxnId="{F5C0EF13-B9CC-4D60-A28F-7DC30E32434C}">
      <dgm:prSet/>
      <dgm:spPr/>
      <dgm:t>
        <a:bodyPr/>
        <a:lstStyle/>
        <a:p>
          <a:endParaRPr lang="de-DE"/>
        </a:p>
      </dgm:t>
    </dgm:pt>
    <dgm:pt modelId="{37177281-7B79-4028-8DC1-F4AEDA5D5011}" type="sibTrans" cxnId="{F5C0EF13-B9CC-4D60-A28F-7DC30E32434C}">
      <dgm:prSet/>
      <dgm:spPr/>
      <dgm:t>
        <a:bodyPr/>
        <a:lstStyle/>
        <a:p>
          <a:endParaRPr lang="de-DE"/>
        </a:p>
      </dgm:t>
    </dgm:pt>
    <dgm:pt modelId="{29786526-2EE9-4301-A919-3AEE209934FE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3245DF78-7A07-49F0-806A-5E097163B1CD}" type="parTrans" cxnId="{6C7F7E8D-BA1E-495B-AB1E-E27332EEEDA8}">
      <dgm:prSet/>
      <dgm:spPr/>
      <dgm:t>
        <a:bodyPr/>
        <a:lstStyle/>
        <a:p>
          <a:endParaRPr lang="de-DE"/>
        </a:p>
      </dgm:t>
    </dgm:pt>
    <dgm:pt modelId="{10978BEC-51FB-4E63-A361-F99366CE57AC}" type="sibTrans" cxnId="{6C7F7E8D-BA1E-495B-AB1E-E27332EEEDA8}">
      <dgm:prSet/>
      <dgm:spPr/>
      <dgm:t>
        <a:bodyPr/>
        <a:lstStyle/>
        <a:p>
          <a:endParaRPr lang="de-DE"/>
        </a:p>
      </dgm:t>
    </dgm:pt>
    <dgm:pt modelId="{7FE2EC6F-1ADA-4AEE-BBFB-274956B19C4F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1C37D939-6FFF-48CF-81B4-639242BD5B99}" type="parTrans" cxnId="{B954B6C2-8CBE-46FA-9D99-31E48BCEC897}">
      <dgm:prSet/>
      <dgm:spPr/>
      <dgm:t>
        <a:bodyPr/>
        <a:lstStyle/>
        <a:p>
          <a:endParaRPr lang="de-DE"/>
        </a:p>
      </dgm:t>
    </dgm:pt>
    <dgm:pt modelId="{948A899C-7848-4117-B38C-88C166206370}" type="sibTrans" cxnId="{B954B6C2-8CBE-46FA-9D99-31E48BCEC897}">
      <dgm:prSet/>
      <dgm:spPr/>
      <dgm:t>
        <a:bodyPr/>
        <a:lstStyle/>
        <a:p>
          <a:endParaRPr lang="de-DE"/>
        </a:p>
      </dgm:t>
    </dgm:pt>
    <dgm:pt modelId="{4F5AA786-37CD-4053-AF09-331A349F4D00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C316DE6-267B-4363-A048-7FBEDF288882}" type="parTrans" cxnId="{586C7D5C-80D5-4138-A408-8ACEB3938606}">
      <dgm:prSet/>
      <dgm:spPr/>
      <dgm:t>
        <a:bodyPr/>
        <a:lstStyle/>
        <a:p>
          <a:endParaRPr lang="de-DE"/>
        </a:p>
      </dgm:t>
    </dgm:pt>
    <dgm:pt modelId="{2F36C89B-9CF2-4355-9409-5967BB42436A}" type="sibTrans" cxnId="{586C7D5C-80D5-4138-A408-8ACEB3938606}">
      <dgm:prSet/>
      <dgm:spPr/>
      <dgm:t>
        <a:bodyPr/>
        <a:lstStyle/>
        <a:p>
          <a:endParaRPr lang="de-DE"/>
        </a:p>
      </dgm:t>
    </dgm:pt>
    <dgm:pt modelId="{6DC0665F-4B57-4972-9750-1FA261D556F4}" type="pres">
      <dgm:prSet presAssocID="{23188A45-4A23-4680-BA71-088E799A6D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CB44703-28D2-41E7-AAEF-887346323906}" type="pres">
      <dgm:prSet presAssocID="{933F7EE0-0CBD-4E97-841D-672D8BACB69E}" presName="hierRoot1" presStyleCnt="0">
        <dgm:presLayoutVars>
          <dgm:hierBranch val="init"/>
        </dgm:presLayoutVars>
      </dgm:prSet>
      <dgm:spPr/>
    </dgm:pt>
    <dgm:pt modelId="{A3C13965-12B1-4E2E-81CF-5D16092F8A12}" type="pres">
      <dgm:prSet presAssocID="{933F7EE0-0CBD-4E97-841D-672D8BACB69E}" presName="rootComposite1" presStyleCnt="0"/>
      <dgm:spPr/>
    </dgm:pt>
    <dgm:pt modelId="{7D78DC95-2A41-46B2-BFAF-A89337535290}" type="pres">
      <dgm:prSet presAssocID="{933F7EE0-0CBD-4E97-841D-672D8BACB69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935C442-A6A3-4D3E-B60E-AD13F596B5B5}" type="pres">
      <dgm:prSet presAssocID="{933F7EE0-0CBD-4E97-841D-672D8BACB69E}" presName="rootConnector1" presStyleLbl="node1" presStyleIdx="0" presStyleCnt="0"/>
      <dgm:spPr/>
      <dgm:t>
        <a:bodyPr/>
        <a:lstStyle/>
        <a:p>
          <a:endParaRPr lang="de-DE"/>
        </a:p>
      </dgm:t>
    </dgm:pt>
    <dgm:pt modelId="{0B5FE79A-EA2B-4518-940D-A1BEB682FC8B}" type="pres">
      <dgm:prSet presAssocID="{933F7EE0-0CBD-4E97-841D-672D8BACB69E}" presName="hierChild2" presStyleCnt="0"/>
      <dgm:spPr/>
    </dgm:pt>
    <dgm:pt modelId="{D8675A80-2D2F-4A24-9F42-A328BC8CC22E}" type="pres">
      <dgm:prSet presAssocID="{3245DF78-7A07-49F0-806A-5E097163B1CD}" presName="Name37" presStyleLbl="parChTrans1D2" presStyleIdx="0" presStyleCnt="4"/>
      <dgm:spPr/>
      <dgm:t>
        <a:bodyPr/>
        <a:lstStyle/>
        <a:p>
          <a:endParaRPr lang="de-DE"/>
        </a:p>
      </dgm:t>
    </dgm:pt>
    <dgm:pt modelId="{BB8291AE-8D66-4670-899C-E095DBFAEDBC}" type="pres">
      <dgm:prSet presAssocID="{29786526-2EE9-4301-A919-3AEE209934FE}" presName="hierRoot2" presStyleCnt="0">
        <dgm:presLayoutVars>
          <dgm:hierBranch val="init"/>
        </dgm:presLayoutVars>
      </dgm:prSet>
      <dgm:spPr/>
    </dgm:pt>
    <dgm:pt modelId="{FD1CDB0F-141D-4599-998C-5C96358AF930}" type="pres">
      <dgm:prSet presAssocID="{29786526-2EE9-4301-A919-3AEE209934FE}" presName="rootComposite" presStyleCnt="0"/>
      <dgm:spPr/>
    </dgm:pt>
    <dgm:pt modelId="{1532AD43-AD9A-4CF4-82F5-ACAA46C2A0BC}" type="pres">
      <dgm:prSet presAssocID="{29786526-2EE9-4301-A919-3AEE209934F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3060B3-6D6D-4064-B95C-2C90E0231F06}" type="pres">
      <dgm:prSet presAssocID="{29786526-2EE9-4301-A919-3AEE209934FE}" presName="rootConnector" presStyleLbl="node2" presStyleIdx="0" presStyleCnt="3"/>
      <dgm:spPr/>
      <dgm:t>
        <a:bodyPr/>
        <a:lstStyle/>
        <a:p>
          <a:endParaRPr lang="de-DE"/>
        </a:p>
      </dgm:t>
    </dgm:pt>
    <dgm:pt modelId="{DFA70A69-63A4-4AC3-AEF4-233829FB9ADE}" type="pres">
      <dgm:prSet presAssocID="{29786526-2EE9-4301-A919-3AEE209934FE}" presName="hierChild4" presStyleCnt="0"/>
      <dgm:spPr/>
    </dgm:pt>
    <dgm:pt modelId="{908DDB0A-B8FA-4602-BD2F-70701F5B113D}" type="pres">
      <dgm:prSet presAssocID="{29786526-2EE9-4301-A919-3AEE209934FE}" presName="hierChild5" presStyleCnt="0"/>
      <dgm:spPr/>
    </dgm:pt>
    <dgm:pt modelId="{D58E602A-C0D9-4607-85EF-E066CA72CE85}" type="pres">
      <dgm:prSet presAssocID="{1C37D939-6FFF-48CF-81B4-639242BD5B99}" presName="Name37" presStyleLbl="parChTrans1D2" presStyleIdx="1" presStyleCnt="4"/>
      <dgm:spPr/>
      <dgm:t>
        <a:bodyPr/>
        <a:lstStyle/>
        <a:p>
          <a:endParaRPr lang="de-DE"/>
        </a:p>
      </dgm:t>
    </dgm:pt>
    <dgm:pt modelId="{C70310BD-35B2-41F5-B3D8-80045EE7E7EC}" type="pres">
      <dgm:prSet presAssocID="{7FE2EC6F-1ADA-4AEE-BBFB-274956B19C4F}" presName="hierRoot2" presStyleCnt="0">
        <dgm:presLayoutVars>
          <dgm:hierBranch val="init"/>
        </dgm:presLayoutVars>
      </dgm:prSet>
      <dgm:spPr/>
    </dgm:pt>
    <dgm:pt modelId="{B8D2D54E-62EF-432B-82A1-3890C0E8C477}" type="pres">
      <dgm:prSet presAssocID="{7FE2EC6F-1ADA-4AEE-BBFB-274956B19C4F}" presName="rootComposite" presStyleCnt="0"/>
      <dgm:spPr/>
    </dgm:pt>
    <dgm:pt modelId="{D4B65E0C-0579-49A0-98AD-40B419FCB532}" type="pres">
      <dgm:prSet presAssocID="{7FE2EC6F-1ADA-4AEE-BBFB-274956B19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13CA2E-E41A-4036-A5B3-191206BD566C}" type="pres">
      <dgm:prSet presAssocID="{7FE2EC6F-1ADA-4AEE-BBFB-274956B19C4F}" presName="rootConnector" presStyleLbl="node2" presStyleIdx="1" presStyleCnt="3"/>
      <dgm:spPr/>
      <dgm:t>
        <a:bodyPr/>
        <a:lstStyle/>
        <a:p>
          <a:endParaRPr lang="de-DE"/>
        </a:p>
      </dgm:t>
    </dgm:pt>
    <dgm:pt modelId="{FC790F2C-9D4A-4668-9049-A09F29ED8876}" type="pres">
      <dgm:prSet presAssocID="{7FE2EC6F-1ADA-4AEE-BBFB-274956B19C4F}" presName="hierChild4" presStyleCnt="0"/>
      <dgm:spPr/>
    </dgm:pt>
    <dgm:pt modelId="{E379BED7-6065-482A-9E06-9295162AD836}" type="pres">
      <dgm:prSet presAssocID="{7FE2EC6F-1ADA-4AEE-BBFB-274956B19C4F}" presName="hierChild5" presStyleCnt="0"/>
      <dgm:spPr/>
    </dgm:pt>
    <dgm:pt modelId="{D6CCDE0E-F235-4F1A-BCA0-C37A5A6FA923}" type="pres">
      <dgm:prSet presAssocID="{AC316DE6-267B-4363-A048-7FBEDF288882}" presName="Name37" presStyleLbl="parChTrans1D2" presStyleIdx="2" presStyleCnt="4"/>
      <dgm:spPr/>
      <dgm:t>
        <a:bodyPr/>
        <a:lstStyle/>
        <a:p>
          <a:endParaRPr lang="de-DE"/>
        </a:p>
      </dgm:t>
    </dgm:pt>
    <dgm:pt modelId="{E754C1CF-4A36-4209-8D8C-5F36283E9B35}" type="pres">
      <dgm:prSet presAssocID="{4F5AA786-37CD-4053-AF09-331A349F4D00}" presName="hierRoot2" presStyleCnt="0">
        <dgm:presLayoutVars>
          <dgm:hierBranch val="init"/>
        </dgm:presLayoutVars>
      </dgm:prSet>
      <dgm:spPr/>
    </dgm:pt>
    <dgm:pt modelId="{853DA67D-045E-4F7A-9901-9CD11C4F6261}" type="pres">
      <dgm:prSet presAssocID="{4F5AA786-37CD-4053-AF09-331A349F4D00}" presName="rootComposite" presStyleCnt="0"/>
      <dgm:spPr/>
    </dgm:pt>
    <dgm:pt modelId="{BA46A499-EBAB-429C-B308-209D86091CC2}" type="pres">
      <dgm:prSet presAssocID="{4F5AA786-37CD-4053-AF09-331A349F4D0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13449EB-3084-49A8-8455-90878478C3D4}" type="pres">
      <dgm:prSet presAssocID="{4F5AA786-37CD-4053-AF09-331A349F4D00}" presName="rootConnector" presStyleLbl="node2" presStyleIdx="2" presStyleCnt="3"/>
      <dgm:spPr/>
      <dgm:t>
        <a:bodyPr/>
        <a:lstStyle/>
        <a:p>
          <a:endParaRPr lang="de-DE"/>
        </a:p>
      </dgm:t>
    </dgm:pt>
    <dgm:pt modelId="{3D461A35-49DF-4E7A-B063-2E8B0259DA2D}" type="pres">
      <dgm:prSet presAssocID="{4F5AA786-37CD-4053-AF09-331A349F4D00}" presName="hierChild4" presStyleCnt="0"/>
      <dgm:spPr/>
    </dgm:pt>
    <dgm:pt modelId="{9508E458-5A58-423C-9804-4CA419B81A76}" type="pres">
      <dgm:prSet presAssocID="{4F5AA786-37CD-4053-AF09-331A349F4D00}" presName="hierChild5" presStyleCnt="0"/>
      <dgm:spPr/>
    </dgm:pt>
    <dgm:pt modelId="{0E8B963E-FC9C-4E06-B039-D75353BBC77F}" type="pres">
      <dgm:prSet presAssocID="{933F7EE0-0CBD-4E97-841D-672D8BACB69E}" presName="hierChild3" presStyleCnt="0"/>
      <dgm:spPr/>
    </dgm:pt>
    <dgm:pt modelId="{709DDCDB-C39C-4F8A-A9A1-42EDB2C41546}" type="pres">
      <dgm:prSet presAssocID="{6D00831D-4D60-4C29-9CFD-641BC242567B}" presName="Name111" presStyleLbl="parChTrans1D2" presStyleIdx="3" presStyleCnt="4"/>
      <dgm:spPr/>
      <dgm:t>
        <a:bodyPr/>
        <a:lstStyle/>
        <a:p>
          <a:endParaRPr lang="de-DE"/>
        </a:p>
      </dgm:t>
    </dgm:pt>
    <dgm:pt modelId="{6E0FF6CD-7CB7-4158-9C23-29080445D954}" type="pres">
      <dgm:prSet presAssocID="{09726FEF-EAC4-4CCE-8B01-0C4139AF9F87}" presName="hierRoot3" presStyleCnt="0">
        <dgm:presLayoutVars>
          <dgm:hierBranch val="init"/>
        </dgm:presLayoutVars>
      </dgm:prSet>
      <dgm:spPr/>
    </dgm:pt>
    <dgm:pt modelId="{F30A6078-63C9-4942-B250-4800D1F44CEF}" type="pres">
      <dgm:prSet presAssocID="{09726FEF-EAC4-4CCE-8B01-0C4139AF9F87}" presName="rootComposite3" presStyleCnt="0"/>
      <dgm:spPr/>
    </dgm:pt>
    <dgm:pt modelId="{697B9E3F-BB6E-4B80-A6BD-D5697FE4AEBD}" type="pres">
      <dgm:prSet presAssocID="{09726FEF-EAC4-4CCE-8B01-0C4139AF9F87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7650AA9-1ACC-44C5-88D9-5A6276ED4907}" type="pres">
      <dgm:prSet presAssocID="{09726FEF-EAC4-4CCE-8B01-0C4139AF9F87}" presName="rootConnector3" presStyleLbl="asst1" presStyleIdx="0" presStyleCnt="1"/>
      <dgm:spPr/>
      <dgm:t>
        <a:bodyPr/>
        <a:lstStyle/>
        <a:p>
          <a:endParaRPr lang="de-DE"/>
        </a:p>
      </dgm:t>
    </dgm:pt>
    <dgm:pt modelId="{8B2C7687-6C8A-4DA0-B5A3-6320F622E079}" type="pres">
      <dgm:prSet presAssocID="{09726FEF-EAC4-4CCE-8B01-0C4139AF9F87}" presName="hierChild6" presStyleCnt="0"/>
      <dgm:spPr/>
    </dgm:pt>
    <dgm:pt modelId="{0D322E75-CFD0-4052-8951-265B2B84B139}" type="pres">
      <dgm:prSet presAssocID="{09726FEF-EAC4-4CCE-8B01-0C4139AF9F87}" presName="hierChild7" presStyleCnt="0"/>
      <dgm:spPr/>
    </dgm:pt>
  </dgm:ptLst>
  <dgm:cxnLst>
    <dgm:cxn modelId="{329B2B29-35A8-4AB8-AF1C-60F936E7A0C8}" type="presOf" srcId="{09726FEF-EAC4-4CCE-8B01-0C4139AF9F87}" destId="{697B9E3F-BB6E-4B80-A6BD-D5697FE4AEBD}" srcOrd="0" destOrd="0" presId="urn:microsoft.com/office/officeart/2005/8/layout/orgChart1"/>
    <dgm:cxn modelId="{EF773605-E8DA-4908-A2C9-B6E017AC54AF}" type="presOf" srcId="{6D00831D-4D60-4C29-9CFD-641BC242567B}" destId="{709DDCDB-C39C-4F8A-A9A1-42EDB2C41546}" srcOrd="0" destOrd="0" presId="urn:microsoft.com/office/officeart/2005/8/layout/orgChart1"/>
    <dgm:cxn modelId="{396C1A9A-6168-4AFC-A067-567BCF883EF7}" type="presOf" srcId="{23188A45-4A23-4680-BA71-088E799A6D68}" destId="{6DC0665F-4B57-4972-9750-1FA261D556F4}" srcOrd="0" destOrd="0" presId="urn:microsoft.com/office/officeart/2005/8/layout/orgChart1"/>
    <dgm:cxn modelId="{F3F521EB-706A-40D9-B9CF-7FF61E79F533}" type="presOf" srcId="{7FE2EC6F-1ADA-4AEE-BBFB-274956B19C4F}" destId="{5F13CA2E-E41A-4036-A5B3-191206BD566C}" srcOrd="1" destOrd="0" presId="urn:microsoft.com/office/officeart/2005/8/layout/orgChart1"/>
    <dgm:cxn modelId="{68E43CA0-678E-45D0-AD4B-C6A6841B3558}" type="presOf" srcId="{29786526-2EE9-4301-A919-3AEE209934FE}" destId="{1E3060B3-6D6D-4064-B95C-2C90E0231F06}" srcOrd="1" destOrd="0" presId="urn:microsoft.com/office/officeart/2005/8/layout/orgChart1"/>
    <dgm:cxn modelId="{07485BA7-9061-4FF5-93AB-07F3B0ED54C2}" type="presOf" srcId="{4F5AA786-37CD-4053-AF09-331A349F4D00}" destId="{BA46A499-EBAB-429C-B308-209D86091CC2}" srcOrd="0" destOrd="0" presId="urn:microsoft.com/office/officeart/2005/8/layout/orgChart1"/>
    <dgm:cxn modelId="{F5C0EF13-B9CC-4D60-A28F-7DC30E32434C}" srcId="{933F7EE0-0CBD-4E97-841D-672D8BACB69E}" destId="{09726FEF-EAC4-4CCE-8B01-0C4139AF9F87}" srcOrd="0" destOrd="0" parTransId="{6D00831D-4D60-4C29-9CFD-641BC242567B}" sibTransId="{37177281-7B79-4028-8DC1-F4AEDA5D5011}"/>
    <dgm:cxn modelId="{EF75ED6E-14FF-414F-BD55-A806BB635AD6}" type="presOf" srcId="{09726FEF-EAC4-4CCE-8B01-0C4139AF9F87}" destId="{07650AA9-1ACC-44C5-88D9-5A6276ED4907}" srcOrd="1" destOrd="0" presId="urn:microsoft.com/office/officeart/2005/8/layout/orgChart1"/>
    <dgm:cxn modelId="{141355C2-7496-4DEC-B86C-0518E8D2CEC3}" srcId="{23188A45-4A23-4680-BA71-088E799A6D68}" destId="{933F7EE0-0CBD-4E97-841D-672D8BACB69E}" srcOrd="0" destOrd="0" parTransId="{CA89EC6E-06BE-4F5F-9817-8461726351C3}" sibTransId="{EAE993BA-D164-4A31-B84A-6EE76899784E}"/>
    <dgm:cxn modelId="{78088E8E-ADD1-4DD4-AE5A-23412FB202B0}" type="presOf" srcId="{3245DF78-7A07-49F0-806A-5E097163B1CD}" destId="{D8675A80-2D2F-4A24-9F42-A328BC8CC22E}" srcOrd="0" destOrd="0" presId="urn:microsoft.com/office/officeart/2005/8/layout/orgChart1"/>
    <dgm:cxn modelId="{586C7D5C-80D5-4138-A408-8ACEB3938606}" srcId="{933F7EE0-0CBD-4E97-841D-672D8BACB69E}" destId="{4F5AA786-37CD-4053-AF09-331A349F4D00}" srcOrd="3" destOrd="0" parTransId="{AC316DE6-267B-4363-A048-7FBEDF288882}" sibTransId="{2F36C89B-9CF2-4355-9409-5967BB42436A}"/>
    <dgm:cxn modelId="{88FA99E3-2E0A-464C-930C-419601872CC2}" type="presOf" srcId="{1C37D939-6FFF-48CF-81B4-639242BD5B99}" destId="{D58E602A-C0D9-4607-85EF-E066CA72CE85}" srcOrd="0" destOrd="0" presId="urn:microsoft.com/office/officeart/2005/8/layout/orgChart1"/>
    <dgm:cxn modelId="{A94E1A20-12FF-48E1-8AEA-B8666293DB14}" type="presOf" srcId="{AC316DE6-267B-4363-A048-7FBEDF288882}" destId="{D6CCDE0E-F235-4F1A-BCA0-C37A5A6FA923}" srcOrd="0" destOrd="0" presId="urn:microsoft.com/office/officeart/2005/8/layout/orgChart1"/>
    <dgm:cxn modelId="{05C825BC-9441-48C8-87FE-6DDCB6A875D6}" type="presOf" srcId="{933F7EE0-0CBD-4E97-841D-672D8BACB69E}" destId="{4935C442-A6A3-4D3E-B60E-AD13F596B5B5}" srcOrd="1" destOrd="0" presId="urn:microsoft.com/office/officeart/2005/8/layout/orgChart1"/>
    <dgm:cxn modelId="{B954B6C2-8CBE-46FA-9D99-31E48BCEC897}" srcId="{933F7EE0-0CBD-4E97-841D-672D8BACB69E}" destId="{7FE2EC6F-1ADA-4AEE-BBFB-274956B19C4F}" srcOrd="2" destOrd="0" parTransId="{1C37D939-6FFF-48CF-81B4-639242BD5B99}" sibTransId="{948A899C-7848-4117-B38C-88C166206370}"/>
    <dgm:cxn modelId="{D1201A3E-4F4E-4727-AB89-696D4150682A}" type="presOf" srcId="{29786526-2EE9-4301-A919-3AEE209934FE}" destId="{1532AD43-AD9A-4CF4-82F5-ACAA46C2A0BC}" srcOrd="0" destOrd="0" presId="urn:microsoft.com/office/officeart/2005/8/layout/orgChart1"/>
    <dgm:cxn modelId="{6C7F7E8D-BA1E-495B-AB1E-E27332EEEDA8}" srcId="{933F7EE0-0CBD-4E97-841D-672D8BACB69E}" destId="{29786526-2EE9-4301-A919-3AEE209934FE}" srcOrd="1" destOrd="0" parTransId="{3245DF78-7A07-49F0-806A-5E097163B1CD}" sibTransId="{10978BEC-51FB-4E63-A361-F99366CE57AC}"/>
    <dgm:cxn modelId="{04E64CCC-1103-4196-A0BC-1F8920DF0548}" type="presOf" srcId="{7FE2EC6F-1ADA-4AEE-BBFB-274956B19C4F}" destId="{D4B65E0C-0579-49A0-98AD-40B419FCB532}" srcOrd="0" destOrd="0" presId="urn:microsoft.com/office/officeart/2005/8/layout/orgChart1"/>
    <dgm:cxn modelId="{A424815E-8019-4455-8479-F9B70096A85E}" type="presOf" srcId="{933F7EE0-0CBD-4E97-841D-672D8BACB69E}" destId="{7D78DC95-2A41-46B2-BFAF-A89337535290}" srcOrd="0" destOrd="0" presId="urn:microsoft.com/office/officeart/2005/8/layout/orgChart1"/>
    <dgm:cxn modelId="{D82675D9-5D32-4E76-A247-C5640FD7DCCE}" type="presOf" srcId="{4F5AA786-37CD-4053-AF09-331A349F4D00}" destId="{B13449EB-3084-49A8-8455-90878478C3D4}" srcOrd="1" destOrd="0" presId="urn:microsoft.com/office/officeart/2005/8/layout/orgChart1"/>
    <dgm:cxn modelId="{6E2AAEF4-EA32-474B-9F5E-0AEAEDD0BF13}" type="presParOf" srcId="{6DC0665F-4B57-4972-9750-1FA261D556F4}" destId="{BCB44703-28D2-41E7-AAEF-887346323906}" srcOrd="0" destOrd="0" presId="urn:microsoft.com/office/officeart/2005/8/layout/orgChart1"/>
    <dgm:cxn modelId="{87BC1E91-B20B-4E01-8B89-EC00C5FF6C62}" type="presParOf" srcId="{BCB44703-28D2-41E7-AAEF-887346323906}" destId="{A3C13965-12B1-4E2E-81CF-5D16092F8A12}" srcOrd="0" destOrd="0" presId="urn:microsoft.com/office/officeart/2005/8/layout/orgChart1"/>
    <dgm:cxn modelId="{5DFC4F3A-1108-41D4-9EE6-EC323C0932E1}" type="presParOf" srcId="{A3C13965-12B1-4E2E-81CF-5D16092F8A12}" destId="{7D78DC95-2A41-46B2-BFAF-A89337535290}" srcOrd="0" destOrd="0" presId="urn:microsoft.com/office/officeart/2005/8/layout/orgChart1"/>
    <dgm:cxn modelId="{723E5E45-48D9-4F1E-96A3-FCAEAA557A81}" type="presParOf" srcId="{A3C13965-12B1-4E2E-81CF-5D16092F8A12}" destId="{4935C442-A6A3-4D3E-B60E-AD13F596B5B5}" srcOrd="1" destOrd="0" presId="urn:microsoft.com/office/officeart/2005/8/layout/orgChart1"/>
    <dgm:cxn modelId="{82150A74-54C0-4264-9465-08D9C4563140}" type="presParOf" srcId="{BCB44703-28D2-41E7-AAEF-887346323906}" destId="{0B5FE79A-EA2B-4518-940D-A1BEB682FC8B}" srcOrd="1" destOrd="0" presId="urn:microsoft.com/office/officeart/2005/8/layout/orgChart1"/>
    <dgm:cxn modelId="{01EDB7A6-D73E-4312-A022-184DCA06E9DD}" type="presParOf" srcId="{0B5FE79A-EA2B-4518-940D-A1BEB682FC8B}" destId="{D8675A80-2D2F-4A24-9F42-A328BC8CC22E}" srcOrd="0" destOrd="0" presId="urn:microsoft.com/office/officeart/2005/8/layout/orgChart1"/>
    <dgm:cxn modelId="{AF5DD0ED-AFD1-47E8-A7A3-467D486DB3AB}" type="presParOf" srcId="{0B5FE79A-EA2B-4518-940D-A1BEB682FC8B}" destId="{BB8291AE-8D66-4670-899C-E095DBFAEDBC}" srcOrd="1" destOrd="0" presId="urn:microsoft.com/office/officeart/2005/8/layout/orgChart1"/>
    <dgm:cxn modelId="{0EE869C1-8C3B-4DFF-A162-5F051C495B35}" type="presParOf" srcId="{BB8291AE-8D66-4670-899C-E095DBFAEDBC}" destId="{FD1CDB0F-141D-4599-998C-5C96358AF930}" srcOrd="0" destOrd="0" presId="urn:microsoft.com/office/officeart/2005/8/layout/orgChart1"/>
    <dgm:cxn modelId="{BBA6C443-E389-421C-ACBC-2BAE5D9F596F}" type="presParOf" srcId="{FD1CDB0F-141D-4599-998C-5C96358AF930}" destId="{1532AD43-AD9A-4CF4-82F5-ACAA46C2A0BC}" srcOrd="0" destOrd="0" presId="urn:microsoft.com/office/officeart/2005/8/layout/orgChart1"/>
    <dgm:cxn modelId="{D1360F5A-29EC-41C1-A1FA-79C3778EB8CF}" type="presParOf" srcId="{FD1CDB0F-141D-4599-998C-5C96358AF930}" destId="{1E3060B3-6D6D-4064-B95C-2C90E0231F06}" srcOrd="1" destOrd="0" presId="urn:microsoft.com/office/officeart/2005/8/layout/orgChart1"/>
    <dgm:cxn modelId="{293C9B62-AD4E-4A8C-9E43-56C7615BB17F}" type="presParOf" srcId="{BB8291AE-8D66-4670-899C-E095DBFAEDBC}" destId="{DFA70A69-63A4-4AC3-AEF4-233829FB9ADE}" srcOrd="1" destOrd="0" presId="urn:microsoft.com/office/officeart/2005/8/layout/orgChart1"/>
    <dgm:cxn modelId="{6E0A37B0-9329-4073-9867-B833FFB2A014}" type="presParOf" srcId="{BB8291AE-8D66-4670-899C-E095DBFAEDBC}" destId="{908DDB0A-B8FA-4602-BD2F-70701F5B113D}" srcOrd="2" destOrd="0" presId="urn:microsoft.com/office/officeart/2005/8/layout/orgChart1"/>
    <dgm:cxn modelId="{1B7B2107-46AC-4754-AFFE-E70909081B9F}" type="presParOf" srcId="{0B5FE79A-EA2B-4518-940D-A1BEB682FC8B}" destId="{D58E602A-C0D9-4607-85EF-E066CA72CE85}" srcOrd="2" destOrd="0" presId="urn:microsoft.com/office/officeart/2005/8/layout/orgChart1"/>
    <dgm:cxn modelId="{6F29B9D6-D96B-4C20-8F84-1CCD1B8CF54D}" type="presParOf" srcId="{0B5FE79A-EA2B-4518-940D-A1BEB682FC8B}" destId="{C70310BD-35B2-41F5-B3D8-80045EE7E7EC}" srcOrd="3" destOrd="0" presId="urn:microsoft.com/office/officeart/2005/8/layout/orgChart1"/>
    <dgm:cxn modelId="{B1992EA6-5646-4B88-B383-0B1719E11A59}" type="presParOf" srcId="{C70310BD-35B2-41F5-B3D8-80045EE7E7EC}" destId="{B8D2D54E-62EF-432B-82A1-3890C0E8C477}" srcOrd="0" destOrd="0" presId="urn:microsoft.com/office/officeart/2005/8/layout/orgChart1"/>
    <dgm:cxn modelId="{E612100C-3D45-44A4-B374-6CA693E89FDC}" type="presParOf" srcId="{B8D2D54E-62EF-432B-82A1-3890C0E8C477}" destId="{D4B65E0C-0579-49A0-98AD-40B419FCB532}" srcOrd="0" destOrd="0" presId="urn:microsoft.com/office/officeart/2005/8/layout/orgChart1"/>
    <dgm:cxn modelId="{5183485B-501A-4CEA-BDEF-E38D8F10B358}" type="presParOf" srcId="{B8D2D54E-62EF-432B-82A1-3890C0E8C477}" destId="{5F13CA2E-E41A-4036-A5B3-191206BD566C}" srcOrd="1" destOrd="0" presId="urn:microsoft.com/office/officeart/2005/8/layout/orgChart1"/>
    <dgm:cxn modelId="{444E7FFD-783E-4550-B4B6-715C6EC16531}" type="presParOf" srcId="{C70310BD-35B2-41F5-B3D8-80045EE7E7EC}" destId="{FC790F2C-9D4A-4668-9049-A09F29ED8876}" srcOrd="1" destOrd="0" presId="urn:microsoft.com/office/officeart/2005/8/layout/orgChart1"/>
    <dgm:cxn modelId="{F204435C-0B76-4D57-AC76-2E02D74BD660}" type="presParOf" srcId="{C70310BD-35B2-41F5-B3D8-80045EE7E7EC}" destId="{E379BED7-6065-482A-9E06-9295162AD836}" srcOrd="2" destOrd="0" presId="urn:microsoft.com/office/officeart/2005/8/layout/orgChart1"/>
    <dgm:cxn modelId="{81F063AB-7A6A-4A68-B8EA-2087CF60585B}" type="presParOf" srcId="{0B5FE79A-EA2B-4518-940D-A1BEB682FC8B}" destId="{D6CCDE0E-F235-4F1A-BCA0-C37A5A6FA923}" srcOrd="4" destOrd="0" presId="urn:microsoft.com/office/officeart/2005/8/layout/orgChart1"/>
    <dgm:cxn modelId="{1A2F57A6-03C6-4302-972A-1D5587C7BB91}" type="presParOf" srcId="{0B5FE79A-EA2B-4518-940D-A1BEB682FC8B}" destId="{E754C1CF-4A36-4209-8D8C-5F36283E9B35}" srcOrd="5" destOrd="0" presId="urn:microsoft.com/office/officeart/2005/8/layout/orgChart1"/>
    <dgm:cxn modelId="{BD479668-B676-4665-AA31-7E1F99A0759C}" type="presParOf" srcId="{E754C1CF-4A36-4209-8D8C-5F36283E9B35}" destId="{853DA67D-045E-4F7A-9901-9CD11C4F6261}" srcOrd="0" destOrd="0" presId="urn:microsoft.com/office/officeart/2005/8/layout/orgChart1"/>
    <dgm:cxn modelId="{4E7ED5CE-1908-4137-B833-7C76B6486B9B}" type="presParOf" srcId="{853DA67D-045E-4F7A-9901-9CD11C4F6261}" destId="{BA46A499-EBAB-429C-B308-209D86091CC2}" srcOrd="0" destOrd="0" presId="urn:microsoft.com/office/officeart/2005/8/layout/orgChart1"/>
    <dgm:cxn modelId="{7013855F-BB4A-425B-B1EB-DA1B66E38280}" type="presParOf" srcId="{853DA67D-045E-4F7A-9901-9CD11C4F6261}" destId="{B13449EB-3084-49A8-8455-90878478C3D4}" srcOrd="1" destOrd="0" presId="urn:microsoft.com/office/officeart/2005/8/layout/orgChart1"/>
    <dgm:cxn modelId="{845367FC-8D49-43D5-A358-383AC32FBA1F}" type="presParOf" srcId="{E754C1CF-4A36-4209-8D8C-5F36283E9B35}" destId="{3D461A35-49DF-4E7A-B063-2E8B0259DA2D}" srcOrd="1" destOrd="0" presId="urn:microsoft.com/office/officeart/2005/8/layout/orgChart1"/>
    <dgm:cxn modelId="{14AAF6E5-68D8-4624-A147-EA5DCA208EEE}" type="presParOf" srcId="{E754C1CF-4A36-4209-8D8C-5F36283E9B35}" destId="{9508E458-5A58-423C-9804-4CA419B81A76}" srcOrd="2" destOrd="0" presId="urn:microsoft.com/office/officeart/2005/8/layout/orgChart1"/>
    <dgm:cxn modelId="{31DCC748-6C3A-4508-A4D6-F6519C138137}" type="presParOf" srcId="{BCB44703-28D2-41E7-AAEF-887346323906}" destId="{0E8B963E-FC9C-4E06-B039-D75353BBC77F}" srcOrd="2" destOrd="0" presId="urn:microsoft.com/office/officeart/2005/8/layout/orgChart1"/>
    <dgm:cxn modelId="{81166DED-A289-4D53-8CF8-879EACDD8609}" type="presParOf" srcId="{0E8B963E-FC9C-4E06-B039-D75353BBC77F}" destId="{709DDCDB-C39C-4F8A-A9A1-42EDB2C41546}" srcOrd="0" destOrd="0" presId="urn:microsoft.com/office/officeart/2005/8/layout/orgChart1"/>
    <dgm:cxn modelId="{D5C1737A-AD8C-4BDE-BDCE-B2922C2CC764}" type="presParOf" srcId="{0E8B963E-FC9C-4E06-B039-D75353BBC77F}" destId="{6E0FF6CD-7CB7-4158-9C23-29080445D954}" srcOrd="1" destOrd="0" presId="urn:microsoft.com/office/officeart/2005/8/layout/orgChart1"/>
    <dgm:cxn modelId="{CFA1E6AD-32F7-411A-9A1E-2015EABC8515}" type="presParOf" srcId="{6E0FF6CD-7CB7-4158-9C23-29080445D954}" destId="{F30A6078-63C9-4942-B250-4800D1F44CEF}" srcOrd="0" destOrd="0" presId="urn:microsoft.com/office/officeart/2005/8/layout/orgChart1"/>
    <dgm:cxn modelId="{673AC550-1FBE-437C-B9C1-E65FAE54FDF4}" type="presParOf" srcId="{F30A6078-63C9-4942-B250-4800D1F44CEF}" destId="{697B9E3F-BB6E-4B80-A6BD-D5697FE4AEBD}" srcOrd="0" destOrd="0" presId="urn:microsoft.com/office/officeart/2005/8/layout/orgChart1"/>
    <dgm:cxn modelId="{C1F1327B-D8AB-4EF6-AEBD-2F9DEB4D8255}" type="presParOf" srcId="{F30A6078-63C9-4942-B250-4800D1F44CEF}" destId="{07650AA9-1ACC-44C5-88D9-5A6276ED4907}" srcOrd="1" destOrd="0" presId="urn:microsoft.com/office/officeart/2005/8/layout/orgChart1"/>
    <dgm:cxn modelId="{EFBD437E-7214-4044-9046-B5A08837CE47}" type="presParOf" srcId="{6E0FF6CD-7CB7-4158-9C23-29080445D954}" destId="{8B2C7687-6C8A-4DA0-B5A3-6320F622E079}" srcOrd="1" destOrd="0" presId="urn:microsoft.com/office/officeart/2005/8/layout/orgChart1"/>
    <dgm:cxn modelId="{478BE799-207F-4C09-89E5-C68E75B63C0A}" type="presParOf" srcId="{6E0FF6CD-7CB7-4158-9C23-29080445D954}" destId="{0D322E75-CFD0-4052-8951-265B2B84B1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188A45-4A23-4680-BA71-088E799A6D68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33F7EE0-0CBD-4E97-841D-672D8BACB69E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CA89EC6E-06BE-4F5F-9817-8461726351C3}" type="parTrans" cxnId="{141355C2-7496-4DEC-B86C-0518E8D2CEC3}">
      <dgm:prSet/>
      <dgm:spPr/>
      <dgm:t>
        <a:bodyPr/>
        <a:lstStyle/>
        <a:p>
          <a:endParaRPr lang="de-DE"/>
        </a:p>
      </dgm:t>
    </dgm:pt>
    <dgm:pt modelId="{EAE993BA-D164-4A31-B84A-6EE76899784E}" type="sibTrans" cxnId="{141355C2-7496-4DEC-B86C-0518E8D2CEC3}">
      <dgm:prSet/>
      <dgm:spPr/>
      <dgm:t>
        <a:bodyPr/>
        <a:lstStyle/>
        <a:p>
          <a:endParaRPr lang="de-DE"/>
        </a:p>
      </dgm:t>
    </dgm:pt>
    <dgm:pt modelId="{09726FEF-EAC4-4CCE-8B01-0C4139AF9F87}" type="asst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6D00831D-4D60-4C29-9CFD-641BC242567B}" type="parTrans" cxnId="{F5C0EF13-B9CC-4D60-A28F-7DC30E32434C}">
      <dgm:prSet/>
      <dgm:spPr/>
      <dgm:t>
        <a:bodyPr/>
        <a:lstStyle/>
        <a:p>
          <a:endParaRPr lang="de-DE"/>
        </a:p>
      </dgm:t>
    </dgm:pt>
    <dgm:pt modelId="{37177281-7B79-4028-8DC1-F4AEDA5D5011}" type="sibTrans" cxnId="{F5C0EF13-B9CC-4D60-A28F-7DC30E32434C}">
      <dgm:prSet/>
      <dgm:spPr/>
      <dgm:t>
        <a:bodyPr/>
        <a:lstStyle/>
        <a:p>
          <a:endParaRPr lang="de-DE"/>
        </a:p>
      </dgm:t>
    </dgm:pt>
    <dgm:pt modelId="{29786526-2EE9-4301-A919-3AEE209934FE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3245DF78-7A07-49F0-806A-5E097163B1CD}" type="parTrans" cxnId="{6C7F7E8D-BA1E-495B-AB1E-E27332EEEDA8}">
      <dgm:prSet/>
      <dgm:spPr/>
      <dgm:t>
        <a:bodyPr/>
        <a:lstStyle/>
        <a:p>
          <a:endParaRPr lang="de-DE"/>
        </a:p>
      </dgm:t>
    </dgm:pt>
    <dgm:pt modelId="{10978BEC-51FB-4E63-A361-F99366CE57AC}" type="sibTrans" cxnId="{6C7F7E8D-BA1E-495B-AB1E-E27332EEEDA8}">
      <dgm:prSet/>
      <dgm:spPr/>
      <dgm:t>
        <a:bodyPr/>
        <a:lstStyle/>
        <a:p>
          <a:endParaRPr lang="de-DE"/>
        </a:p>
      </dgm:t>
    </dgm:pt>
    <dgm:pt modelId="{7FE2EC6F-1ADA-4AEE-BBFB-274956B19C4F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1C37D939-6FFF-48CF-81B4-639242BD5B99}" type="parTrans" cxnId="{B954B6C2-8CBE-46FA-9D99-31E48BCEC897}">
      <dgm:prSet/>
      <dgm:spPr/>
      <dgm:t>
        <a:bodyPr/>
        <a:lstStyle/>
        <a:p>
          <a:endParaRPr lang="de-DE"/>
        </a:p>
      </dgm:t>
    </dgm:pt>
    <dgm:pt modelId="{948A899C-7848-4117-B38C-88C166206370}" type="sibTrans" cxnId="{B954B6C2-8CBE-46FA-9D99-31E48BCEC897}">
      <dgm:prSet/>
      <dgm:spPr/>
      <dgm:t>
        <a:bodyPr/>
        <a:lstStyle/>
        <a:p>
          <a:endParaRPr lang="de-DE"/>
        </a:p>
      </dgm:t>
    </dgm:pt>
    <dgm:pt modelId="{4F5AA786-37CD-4053-AF09-331A349F4D00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C316DE6-267B-4363-A048-7FBEDF288882}" type="parTrans" cxnId="{586C7D5C-80D5-4138-A408-8ACEB3938606}">
      <dgm:prSet/>
      <dgm:spPr/>
      <dgm:t>
        <a:bodyPr/>
        <a:lstStyle/>
        <a:p>
          <a:endParaRPr lang="de-DE"/>
        </a:p>
      </dgm:t>
    </dgm:pt>
    <dgm:pt modelId="{2F36C89B-9CF2-4355-9409-5967BB42436A}" type="sibTrans" cxnId="{586C7D5C-80D5-4138-A408-8ACEB3938606}">
      <dgm:prSet/>
      <dgm:spPr/>
      <dgm:t>
        <a:bodyPr/>
        <a:lstStyle/>
        <a:p>
          <a:endParaRPr lang="de-DE"/>
        </a:p>
      </dgm:t>
    </dgm:pt>
    <dgm:pt modelId="{6DC0665F-4B57-4972-9750-1FA261D556F4}" type="pres">
      <dgm:prSet presAssocID="{23188A45-4A23-4680-BA71-088E799A6D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CB44703-28D2-41E7-AAEF-887346323906}" type="pres">
      <dgm:prSet presAssocID="{933F7EE0-0CBD-4E97-841D-672D8BACB69E}" presName="hierRoot1" presStyleCnt="0">
        <dgm:presLayoutVars>
          <dgm:hierBranch val="init"/>
        </dgm:presLayoutVars>
      </dgm:prSet>
      <dgm:spPr/>
    </dgm:pt>
    <dgm:pt modelId="{A3C13965-12B1-4E2E-81CF-5D16092F8A12}" type="pres">
      <dgm:prSet presAssocID="{933F7EE0-0CBD-4E97-841D-672D8BACB69E}" presName="rootComposite1" presStyleCnt="0"/>
      <dgm:spPr/>
    </dgm:pt>
    <dgm:pt modelId="{7D78DC95-2A41-46B2-BFAF-A89337535290}" type="pres">
      <dgm:prSet presAssocID="{933F7EE0-0CBD-4E97-841D-672D8BACB69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935C442-A6A3-4D3E-B60E-AD13F596B5B5}" type="pres">
      <dgm:prSet presAssocID="{933F7EE0-0CBD-4E97-841D-672D8BACB69E}" presName="rootConnector1" presStyleLbl="node1" presStyleIdx="0" presStyleCnt="0"/>
      <dgm:spPr/>
      <dgm:t>
        <a:bodyPr/>
        <a:lstStyle/>
        <a:p>
          <a:endParaRPr lang="de-DE"/>
        </a:p>
      </dgm:t>
    </dgm:pt>
    <dgm:pt modelId="{0B5FE79A-EA2B-4518-940D-A1BEB682FC8B}" type="pres">
      <dgm:prSet presAssocID="{933F7EE0-0CBD-4E97-841D-672D8BACB69E}" presName="hierChild2" presStyleCnt="0"/>
      <dgm:spPr/>
    </dgm:pt>
    <dgm:pt modelId="{D8675A80-2D2F-4A24-9F42-A328BC8CC22E}" type="pres">
      <dgm:prSet presAssocID="{3245DF78-7A07-49F0-806A-5E097163B1CD}" presName="Name37" presStyleLbl="parChTrans1D2" presStyleIdx="0" presStyleCnt="4"/>
      <dgm:spPr/>
      <dgm:t>
        <a:bodyPr/>
        <a:lstStyle/>
        <a:p>
          <a:endParaRPr lang="de-DE"/>
        </a:p>
      </dgm:t>
    </dgm:pt>
    <dgm:pt modelId="{BB8291AE-8D66-4670-899C-E095DBFAEDBC}" type="pres">
      <dgm:prSet presAssocID="{29786526-2EE9-4301-A919-3AEE209934FE}" presName="hierRoot2" presStyleCnt="0">
        <dgm:presLayoutVars>
          <dgm:hierBranch val="init"/>
        </dgm:presLayoutVars>
      </dgm:prSet>
      <dgm:spPr/>
    </dgm:pt>
    <dgm:pt modelId="{FD1CDB0F-141D-4599-998C-5C96358AF930}" type="pres">
      <dgm:prSet presAssocID="{29786526-2EE9-4301-A919-3AEE209934FE}" presName="rootComposite" presStyleCnt="0"/>
      <dgm:spPr/>
    </dgm:pt>
    <dgm:pt modelId="{1532AD43-AD9A-4CF4-82F5-ACAA46C2A0BC}" type="pres">
      <dgm:prSet presAssocID="{29786526-2EE9-4301-A919-3AEE209934F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3060B3-6D6D-4064-B95C-2C90E0231F06}" type="pres">
      <dgm:prSet presAssocID="{29786526-2EE9-4301-A919-3AEE209934FE}" presName="rootConnector" presStyleLbl="node2" presStyleIdx="0" presStyleCnt="3"/>
      <dgm:spPr/>
      <dgm:t>
        <a:bodyPr/>
        <a:lstStyle/>
        <a:p>
          <a:endParaRPr lang="de-DE"/>
        </a:p>
      </dgm:t>
    </dgm:pt>
    <dgm:pt modelId="{DFA70A69-63A4-4AC3-AEF4-233829FB9ADE}" type="pres">
      <dgm:prSet presAssocID="{29786526-2EE9-4301-A919-3AEE209934FE}" presName="hierChild4" presStyleCnt="0"/>
      <dgm:spPr/>
    </dgm:pt>
    <dgm:pt modelId="{908DDB0A-B8FA-4602-BD2F-70701F5B113D}" type="pres">
      <dgm:prSet presAssocID="{29786526-2EE9-4301-A919-3AEE209934FE}" presName="hierChild5" presStyleCnt="0"/>
      <dgm:spPr/>
    </dgm:pt>
    <dgm:pt modelId="{D58E602A-C0D9-4607-85EF-E066CA72CE85}" type="pres">
      <dgm:prSet presAssocID="{1C37D939-6FFF-48CF-81B4-639242BD5B99}" presName="Name37" presStyleLbl="parChTrans1D2" presStyleIdx="1" presStyleCnt="4"/>
      <dgm:spPr/>
      <dgm:t>
        <a:bodyPr/>
        <a:lstStyle/>
        <a:p>
          <a:endParaRPr lang="de-DE"/>
        </a:p>
      </dgm:t>
    </dgm:pt>
    <dgm:pt modelId="{C70310BD-35B2-41F5-B3D8-80045EE7E7EC}" type="pres">
      <dgm:prSet presAssocID="{7FE2EC6F-1ADA-4AEE-BBFB-274956B19C4F}" presName="hierRoot2" presStyleCnt="0">
        <dgm:presLayoutVars>
          <dgm:hierBranch val="init"/>
        </dgm:presLayoutVars>
      </dgm:prSet>
      <dgm:spPr/>
    </dgm:pt>
    <dgm:pt modelId="{B8D2D54E-62EF-432B-82A1-3890C0E8C477}" type="pres">
      <dgm:prSet presAssocID="{7FE2EC6F-1ADA-4AEE-BBFB-274956B19C4F}" presName="rootComposite" presStyleCnt="0"/>
      <dgm:spPr/>
    </dgm:pt>
    <dgm:pt modelId="{D4B65E0C-0579-49A0-98AD-40B419FCB532}" type="pres">
      <dgm:prSet presAssocID="{7FE2EC6F-1ADA-4AEE-BBFB-274956B19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13CA2E-E41A-4036-A5B3-191206BD566C}" type="pres">
      <dgm:prSet presAssocID="{7FE2EC6F-1ADA-4AEE-BBFB-274956B19C4F}" presName="rootConnector" presStyleLbl="node2" presStyleIdx="1" presStyleCnt="3"/>
      <dgm:spPr/>
      <dgm:t>
        <a:bodyPr/>
        <a:lstStyle/>
        <a:p>
          <a:endParaRPr lang="de-DE"/>
        </a:p>
      </dgm:t>
    </dgm:pt>
    <dgm:pt modelId="{FC790F2C-9D4A-4668-9049-A09F29ED8876}" type="pres">
      <dgm:prSet presAssocID="{7FE2EC6F-1ADA-4AEE-BBFB-274956B19C4F}" presName="hierChild4" presStyleCnt="0"/>
      <dgm:spPr/>
    </dgm:pt>
    <dgm:pt modelId="{E379BED7-6065-482A-9E06-9295162AD836}" type="pres">
      <dgm:prSet presAssocID="{7FE2EC6F-1ADA-4AEE-BBFB-274956B19C4F}" presName="hierChild5" presStyleCnt="0"/>
      <dgm:spPr/>
    </dgm:pt>
    <dgm:pt modelId="{D6CCDE0E-F235-4F1A-BCA0-C37A5A6FA923}" type="pres">
      <dgm:prSet presAssocID="{AC316DE6-267B-4363-A048-7FBEDF288882}" presName="Name37" presStyleLbl="parChTrans1D2" presStyleIdx="2" presStyleCnt="4"/>
      <dgm:spPr/>
      <dgm:t>
        <a:bodyPr/>
        <a:lstStyle/>
        <a:p>
          <a:endParaRPr lang="de-DE"/>
        </a:p>
      </dgm:t>
    </dgm:pt>
    <dgm:pt modelId="{E754C1CF-4A36-4209-8D8C-5F36283E9B35}" type="pres">
      <dgm:prSet presAssocID="{4F5AA786-37CD-4053-AF09-331A349F4D00}" presName="hierRoot2" presStyleCnt="0">
        <dgm:presLayoutVars>
          <dgm:hierBranch val="init"/>
        </dgm:presLayoutVars>
      </dgm:prSet>
      <dgm:spPr/>
    </dgm:pt>
    <dgm:pt modelId="{853DA67D-045E-4F7A-9901-9CD11C4F6261}" type="pres">
      <dgm:prSet presAssocID="{4F5AA786-37CD-4053-AF09-331A349F4D00}" presName="rootComposite" presStyleCnt="0"/>
      <dgm:spPr/>
    </dgm:pt>
    <dgm:pt modelId="{BA46A499-EBAB-429C-B308-209D86091CC2}" type="pres">
      <dgm:prSet presAssocID="{4F5AA786-37CD-4053-AF09-331A349F4D0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13449EB-3084-49A8-8455-90878478C3D4}" type="pres">
      <dgm:prSet presAssocID="{4F5AA786-37CD-4053-AF09-331A349F4D00}" presName="rootConnector" presStyleLbl="node2" presStyleIdx="2" presStyleCnt="3"/>
      <dgm:spPr/>
      <dgm:t>
        <a:bodyPr/>
        <a:lstStyle/>
        <a:p>
          <a:endParaRPr lang="de-DE"/>
        </a:p>
      </dgm:t>
    </dgm:pt>
    <dgm:pt modelId="{3D461A35-49DF-4E7A-B063-2E8B0259DA2D}" type="pres">
      <dgm:prSet presAssocID="{4F5AA786-37CD-4053-AF09-331A349F4D00}" presName="hierChild4" presStyleCnt="0"/>
      <dgm:spPr/>
    </dgm:pt>
    <dgm:pt modelId="{9508E458-5A58-423C-9804-4CA419B81A76}" type="pres">
      <dgm:prSet presAssocID="{4F5AA786-37CD-4053-AF09-331A349F4D00}" presName="hierChild5" presStyleCnt="0"/>
      <dgm:spPr/>
    </dgm:pt>
    <dgm:pt modelId="{0E8B963E-FC9C-4E06-B039-D75353BBC77F}" type="pres">
      <dgm:prSet presAssocID="{933F7EE0-0CBD-4E97-841D-672D8BACB69E}" presName="hierChild3" presStyleCnt="0"/>
      <dgm:spPr/>
    </dgm:pt>
    <dgm:pt modelId="{709DDCDB-C39C-4F8A-A9A1-42EDB2C41546}" type="pres">
      <dgm:prSet presAssocID="{6D00831D-4D60-4C29-9CFD-641BC242567B}" presName="Name111" presStyleLbl="parChTrans1D2" presStyleIdx="3" presStyleCnt="4"/>
      <dgm:spPr/>
      <dgm:t>
        <a:bodyPr/>
        <a:lstStyle/>
        <a:p>
          <a:endParaRPr lang="de-DE"/>
        </a:p>
      </dgm:t>
    </dgm:pt>
    <dgm:pt modelId="{6E0FF6CD-7CB7-4158-9C23-29080445D954}" type="pres">
      <dgm:prSet presAssocID="{09726FEF-EAC4-4CCE-8B01-0C4139AF9F87}" presName="hierRoot3" presStyleCnt="0">
        <dgm:presLayoutVars>
          <dgm:hierBranch val="init"/>
        </dgm:presLayoutVars>
      </dgm:prSet>
      <dgm:spPr/>
    </dgm:pt>
    <dgm:pt modelId="{F30A6078-63C9-4942-B250-4800D1F44CEF}" type="pres">
      <dgm:prSet presAssocID="{09726FEF-EAC4-4CCE-8B01-0C4139AF9F87}" presName="rootComposite3" presStyleCnt="0"/>
      <dgm:spPr/>
    </dgm:pt>
    <dgm:pt modelId="{697B9E3F-BB6E-4B80-A6BD-D5697FE4AEBD}" type="pres">
      <dgm:prSet presAssocID="{09726FEF-EAC4-4CCE-8B01-0C4139AF9F87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7650AA9-1ACC-44C5-88D9-5A6276ED4907}" type="pres">
      <dgm:prSet presAssocID="{09726FEF-EAC4-4CCE-8B01-0C4139AF9F87}" presName="rootConnector3" presStyleLbl="asst1" presStyleIdx="0" presStyleCnt="1"/>
      <dgm:spPr/>
      <dgm:t>
        <a:bodyPr/>
        <a:lstStyle/>
        <a:p>
          <a:endParaRPr lang="de-DE"/>
        </a:p>
      </dgm:t>
    </dgm:pt>
    <dgm:pt modelId="{8B2C7687-6C8A-4DA0-B5A3-6320F622E079}" type="pres">
      <dgm:prSet presAssocID="{09726FEF-EAC4-4CCE-8B01-0C4139AF9F87}" presName="hierChild6" presStyleCnt="0"/>
      <dgm:spPr/>
    </dgm:pt>
    <dgm:pt modelId="{0D322E75-CFD0-4052-8951-265B2B84B139}" type="pres">
      <dgm:prSet presAssocID="{09726FEF-EAC4-4CCE-8B01-0C4139AF9F87}" presName="hierChild7" presStyleCnt="0"/>
      <dgm:spPr/>
    </dgm:pt>
  </dgm:ptLst>
  <dgm:cxnLst>
    <dgm:cxn modelId="{ADFAD247-7188-4E77-B604-07F6C0DC6D4C}" type="presOf" srcId="{7FE2EC6F-1ADA-4AEE-BBFB-274956B19C4F}" destId="{D4B65E0C-0579-49A0-98AD-40B419FCB532}" srcOrd="0" destOrd="0" presId="urn:microsoft.com/office/officeart/2005/8/layout/orgChart1"/>
    <dgm:cxn modelId="{10C98001-2E58-4ED5-8060-108135426EF7}" type="presOf" srcId="{6D00831D-4D60-4C29-9CFD-641BC242567B}" destId="{709DDCDB-C39C-4F8A-A9A1-42EDB2C41546}" srcOrd="0" destOrd="0" presId="urn:microsoft.com/office/officeart/2005/8/layout/orgChart1"/>
    <dgm:cxn modelId="{383B32B8-2952-4977-BC7F-08C025F1B0D6}" type="presOf" srcId="{23188A45-4A23-4680-BA71-088E799A6D68}" destId="{6DC0665F-4B57-4972-9750-1FA261D556F4}" srcOrd="0" destOrd="0" presId="urn:microsoft.com/office/officeart/2005/8/layout/orgChart1"/>
    <dgm:cxn modelId="{32D2BD4B-8E46-44A6-A03E-8040F4B3DF2C}" type="presOf" srcId="{4F5AA786-37CD-4053-AF09-331A349F4D00}" destId="{BA46A499-EBAB-429C-B308-209D86091CC2}" srcOrd="0" destOrd="0" presId="urn:microsoft.com/office/officeart/2005/8/layout/orgChart1"/>
    <dgm:cxn modelId="{F5C0EF13-B9CC-4D60-A28F-7DC30E32434C}" srcId="{933F7EE0-0CBD-4E97-841D-672D8BACB69E}" destId="{09726FEF-EAC4-4CCE-8B01-0C4139AF9F87}" srcOrd="0" destOrd="0" parTransId="{6D00831D-4D60-4C29-9CFD-641BC242567B}" sibTransId="{37177281-7B79-4028-8DC1-F4AEDA5D5011}"/>
    <dgm:cxn modelId="{615771D0-ECFD-430A-9EA1-749634C323DF}" type="presOf" srcId="{1C37D939-6FFF-48CF-81B4-639242BD5B99}" destId="{D58E602A-C0D9-4607-85EF-E066CA72CE85}" srcOrd="0" destOrd="0" presId="urn:microsoft.com/office/officeart/2005/8/layout/orgChart1"/>
    <dgm:cxn modelId="{9516D108-9DC5-45DD-B721-61F6317AE0A7}" type="presOf" srcId="{933F7EE0-0CBD-4E97-841D-672D8BACB69E}" destId="{7D78DC95-2A41-46B2-BFAF-A89337535290}" srcOrd="0" destOrd="0" presId="urn:microsoft.com/office/officeart/2005/8/layout/orgChart1"/>
    <dgm:cxn modelId="{141355C2-7496-4DEC-B86C-0518E8D2CEC3}" srcId="{23188A45-4A23-4680-BA71-088E799A6D68}" destId="{933F7EE0-0CBD-4E97-841D-672D8BACB69E}" srcOrd="0" destOrd="0" parTransId="{CA89EC6E-06BE-4F5F-9817-8461726351C3}" sibTransId="{EAE993BA-D164-4A31-B84A-6EE76899784E}"/>
    <dgm:cxn modelId="{A113D094-115E-4465-A7CA-64E24E4125F7}" type="presOf" srcId="{7FE2EC6F-1ADA-4AEE-BBFB-274956B19C4F}" destId="{5F13CA2E-E41A-4036-A5B3-191206BD566C}" srcOrd="1" destOrd="0" presId="urn:microsoft.com/office/officeart/2005/8/layout/orgChart1"/>
    <dgm:cxn modelId="{586C7D5C-80D5-4138-A408-8ACEB3938606}" srcId="{933F7EE0-0CBD-4E97-841D-672D8BACB69E}" destId="{4F5AA786-37CD-4053-AF09-331A349F4D00}" srcOrd="3" destOrd="0" parTransId="{AC316DE6-267B-4363-A048-7FBEDF288882}" sibTransId="{2F36C89B-9CF2-4355-9409-5967BB42436A}"/>
    <dgm:cxn modelId="{E5DA6B1D-D001-4A26-B71E-261FF0ECAACA}" type="presOf" srcId="{09726FEF-EAC4-4CCE-8B01-0C4139AF9F87}" destId="{07650AA9-1ACC-44C5-88D9-5A6276ED4907}" srcOrd="1" destOrd="0" presId="urn:microsoft.com/office/officeart/2005/8/layout/orgChart1"/>
    <dgm:cxn modelId="{B954B6C2-8CBE-46FA-9D99-31E48BCEC897}" srcId="{933F7EE0-0CBD-4E97-841D-672D8BACB69E}" destId="{7FE2EC6F-1ADA-4AEE-BBFB-274956B19C4F}" srcOrd="2" destOrd="0" parTransId="{1C37D939-6FFF-48CF-81B4-639242BD5B99}" sibTransId="{948A899C-7848-4117-B38C-88C166206370}"/>
    <dgm:cxn modelId="{DECF65AA-D80E-4624-8B79-886973F1647F}" type="presOf" srcId="{3245DF78-7A07-49F0-806A-5E097163B1CD}" destId="{D8675A80-2D2F-4A24-9F42-A328BC8CC22E}" srcOrd="0" destOrd="0" presId="urn:microsoft.com/office/officeart/2005/8/layout/orgChart1"/>
    <dgm:cxn modelId="{4BD6B081-4D29-4207-9177-A9F4B9E7DB4E}" type="presOf" srcId="{09726FEF-EAC4-4CCE-8B01-0C4139AF9F87}" destId="{697B9E3F-BB6E-4B80-A6BD-D5697FE4AEBD}" srcOrd="0" destOrd="0" presId="urn:microsoft.com/office/officeart/2005/8/layout/orgChart1"/>
    <dgm:cxn modelId="{9A753A3D-ADA8-431E-BA9F-C6D80F5EB936}" type="presOf" srcId="{29786526-2EE9-4301-A919-3AEE209934FE}" destId="{1E3060B3-6D6D-4064-B95C-2C90E0231F06}" srcOrd="1" destOrd="0" presId="urn:microsoft.com/office/officeart/2005/8/layout/orgChart1"/>
    <dgm:cxn modelId="{31C50827-82F9-4994-88EE-5C8A68D68C34}" type="presOf" srcId="{AC316DE6-267B-4363-A048-7FBEDF288882}" destId="{D6CCDE0E-F235-4F1A-BCA0-C37A5A6FA923}" srcOrd="0" destOrd="0" presId="urn:microsoft.com/office/officeart/2005/8/layout/orgChart1"/>
    <dgm:cxn modelId="{7064CF7F-DA64-4EA2-9446-0AD77FFC96DA}" type="presOf" srcId="{933F7EE0-0CBD-4E97-841D-672D8BACB69E}" destId="{4935C442-A6A3-4D3E-B60E-AD13F596B5B5}" srcOrd="1" destOrd="0" presId="urn:microsoft.com/office/officeart/2005/8/layout/orgChart1"/>
    <dgm:cxn modelId="{6C7F7E8D-BA1E-495B-AB1E-E27332EEEDA8}" srcId="{933F7EE0-0CBD-4E97-841D-672D8BACB69E}" destId="{29786526-2EE9-4301-A919-3AEE209934FE}" srcOrd="1" destOrd="0" parTransId="{3245DF78-7A07-49F0-806A-5E097163B1CD}" sibTransId="{10978BEC-51FB-4E63-A361-F99366CE57AC}"/>
    <dgm:cxn modelId="{7CB6EA9C-465B-433B-961C-AEE7CD1B393E}" type="presOf" srcId="{29786526-2EE9-4301-A919-3AEE209934FE}" destId="{1532AD43-AD9A-4CF4-82F5-ACAA46C2A0BC}" srcOrd="0" destOrd="0" presId="urn:microsoft.com/office/officeart/2005/8/layout/orgChart1"/>
    <dgm:cxn modelId="{DD5CBC32-2FE7-4C9B-946E-FF0DBFCB25A4}" type="presOf" srcId="{4F5AA786-37CD-4053-AF09-331A349F4D00}" destId="{B13449EB-3084-49A8-8455-90878478C3D4}" srcOrd="1" destOrd="0" presId="urn:microsoft.com/office/officeart/2005/8/layout/orgChart1"/>
    <dgm:cxn modelId="{D2349788-492B-4C38-86D8-C68D94609F3B}" type="presParOf" srcId="{6DC0665F-4B57-4972-9750-1FA261D556F4}" destId="{BCB44703-28D2-41E7-AAEF-887346323906}" srcOrd="0" destOrd="0" presId="urn:microsoft.com/office/officeart/2005/8/layout/orgChart1"/>
    <dgm:cxn modelId="{D221EF89-DEEE-4B99-9E5D-E858D23D640C}" type="presParOf" srcId="{BCB44703-28D2-41E7-AAEF-887346323906}" destId="{A3C13965-12B1-4E2E-81CF-5D16092F8A12}" srcOrd="0" destOrd="0" presId="urn:microsoft.com/office/officeart/2005/8/layout/orgChart1"/>
    <dgm:cxn modelId="{FEBEEA28-BA02-4B6A-94DD-ED98005151E4}" type="presParOf" srcId="{A3C13965-12B1-4E2E-81CF-5D16092F8A12}" destId="{7D78DC95-2A41-46B2-BFAF-A89337535290}" srcOrd="0" destOrd="0" presId="urn:microsoft.com/office/officeart/2005/8/layout/orgChart1"/>
    <dgm:cxn modelId="{62368202-3066-4140-9B0C-CEB41218D4AB}" type="presParOf" srcId="{A3C13965-12B1-4E2E-81CF-5D16092F8A12}" destId="{4935C442-A6A3-4D3E-B60E-AD13F596B5B5}" srcOrd="1" destOrd="0" presId="urn:microsoft.com/office/officeart/2005/8/layout/orgChart1"/>
    <dgm:cxn modelId="{75A633F1-8F01-4E4A-9D70-16BB9C6D6705}" type="presParOf" srcId="{BCB44703-28D2-41E7-AAEF-887346323906}" destId="{0B5FE79A-EA2B-4518-940D-A1BEB682FC8B}" srcOrd="1" destOrd="0" presId="urn:microsoft.com/office/officeart/2005/8/layout/orgChart1"/>
    <dgm:cxn modelId="{777A2D72-AA34-4E6C-A9D5-D6B115E92921}" type="presParOf" srcId="{0B5FE79A-EA2B-4518-940D-A1BEB682FC8B}" destId="{D8675A80-2D2F-4A24-9F42-A328BC8CC22E}" srcOrd="0" destOrd="0" presId="urn:microsoft.com/office/officeart/2005/8/layout/orgChart1"/>
    <dgm:cxn modelId="{C75ABB27-BD85-4D83-8F06-808A26FCE1E9}" type="presParOf" srcId="{0B5FE79A-EA2B-4518-940D-A1BEB682FC8B}" destId="{BB8291AE-8D66-4670-899C-E095DBFAEDBC}" srcOrd="1" destOrd="0" presId="urn:microsoft.com/office/officeart/2005/8/layout/orgChart1"/>
    <dgm:cxn modelId="{F4430F55-04A1-4AD4-B02D-F8B5219D5A3F}" type="presParOf" srcId="{BB8291AE-8D66-4670-899C-E095DBFAEDBC}" destId="{FD1CDB0F-141D-4599-998C-5C96358AF930}" srcOrd="0" destOrd="0" presId="urn:microsoft.com/office/officeart/2005/8/layout/orgChart1"/>
    <dgm:cxn modelId="{B86171B7-7853-4DE7-9799-3D2BF3C2BB94}" type="presParOf" srcId="{FD1CDB0F-141D-4599-998C-5C96358AF930}" destId="{1532AD43-AD9A-4CF4-82F5-ACAA46C2A0BC}" srcOrd="0" destOrd="0" presId="urn:microsoft.com/office/officeart/2005/8/layout/orgChart1"/>
    <dgm:cxn modelId="{46F6D9F2-11D9-439D-8709-96EBA5E9AEB8}" type="presParOf" srcId="{FD1CDB0F-141D-4599-998C-5C96358AF930}" destId="{1E3060B3-6D6D-4064-B95C-2C90E0231F06}" srcOrd="1" destOrd="0" presId="urn:microsoft.com/office/officeart/2005/8/layout/orgChart1"/>
    <dgm:cxn modelId="{A1475312-628F-41BF-896B-14623D113E68}" type="presParOf" srcId="{BB8291AE-8D66-4670-899C-E095DBFAEDBC}" destId="{DFA70A69-63A4-4AC3-AEF4-233829FB9ADE}" srcOrd="1" destOrd="0" presId="urn:microsoft.com/office/officeart/2005/8/layout/orgChart1"/>
    <dgm:cxn modelId="{D0B94774-E918-4F4A-A9C8-100F6B3732B4}" type="presParOf" srcId="{BB8291AE-8D66-4670-899C-E095DBFAEDBC}" destId="{908DDB0A-B8FA-4602-BD2F-70701F5B113D}" srcOrd="2" destOrd="0" presId="urn:microsoft.com/office/officeart/2005/8/layout/orgChart1"/>
    <dgm:cxn modelId="{AB30C987-77C8-464C-8BE4-71C97C28BA3A}" type="presParOf" srcId="{0B5FE79A-EA2B-4518-940D-A1BEB682FC8B}" destId="{D58E602A-C0D9-4607-85EF-E066CA72CE85}" srcOrd="2" destOrd="0" presId="urn:microsoft.com/office/officeart/2005/8/layout/orgChart1"/>
    <dgm:cxn modelId="{41BF38BF-8811-4EDA-B78C-BA70C0FCA4BC}" type="presParOf" srcId="{0B5FE79A-EA2B-4518-940D-A1BEB682FC8B}" destId="{C70310BD-35B2-41F5-B3D8-80045EE7E7EC}" srcOrd="3" destOrd="0" presId="urn:microsoft.com/office/officeart/2005/8/layout/orgChart1"/>
    <dgm:cxn modelId="{29D5D78D-8DDC-4ABF-BC95-849EFBC54E9A}" type="presParOf" srcId="{C70310BD-35B2-41F5-B3D8-80045EE7E7EC}" destId="{B8D2D54E-62EF-432B-82A1-3890C0E8C477}" srcOrd="0" destOrd="0" presId="urn:microsoft.com/office/officeart/2005/8/layout/orgChart1"/>
    <dgm:cxn modelId="{A498C35F-02A4-4966-807E-929C2B1C5684}" type="presParOf" srcId="{B8D2D54E-62EF-432B-82A1-3890C0E8C477}" destId="{D4B65E0C-0579-49A0-98AD-40B419FCB532}" srcOrd="0" destOrd="0" presId="urn:microsoft.com/office/officeart/2005/8/layout/orgChart1"/>
    <dgm:cxn modelId="{7913110C-FEA0-4427-AC71-775BC46E634C}" type="presParOf" srcId="{B8D2D54E-62EF-432B-82A1-3890C0E8C477}" destId="{5F13CA2E-E41A-4036-A5B3-191206BD566C}" srcOrd="1" destOrd="0" presId="urn:microsoft.com/office/officeart/2005/8/layout/orgChart1"/>
    <dgm:cxn modelId="{879084B7-BADD-4C79-8ECE-3919DC852BD4}" type="presParOf" srcId="{C70310BD-35B2-41F5-B3D8-80045EE7E7EC}" destId="{FC790F2C-9D4A-4668-9049-A09F29ED8876}" srcOrd="1" destOrd="0" presId="urn:microsoft.com/office/officeart/2005/8/layout/orgChart1"/>
    <dgm:cxn modelId="{061CCFC7-4A61-49CB-9043-93A878E03692}" type="presParOf" srcId="{C70310BD-35B2-41F5-B3D8-80045EE7E7EC}" destId="{E379BED7-6065-482A-9E06-9295162AD836}" srcOrd="2" destOrd="0" presId="urn:microsoft.com/office/officeart/2005/8/layout/orgChart1"/>
    <dgm:cxn modelId="{6D2FDBBB-60C4-4C79-BD49-E86D82807540}" type="presParOf" srcId="{0B5FE79A-EA2B-4518-940D-A1BEB682FC8B}" destId="{D6CCDE0E-F235-4F1A-BCA0-C37A5A6FA923}" srcOrd="4" destOrd="0" presId="urn:microsoft.com/office/officeart/2005/8/layout/orgChart1"/>
    <dgm:cxn modelId="{DF11A49A-A3D4-49AB-99FD-09AAE1DDA3AE}" type="presParOf" srcId="{0B5FE79A-EA2B-4518-940D-A1BEB682FC8B}" destId="{E754C1CF-4A36-4209-8D8C-5F36283E9B35}" srcOrd="5" destOrd="0" presId="urn:microsoft.com/office/officeart/2005/8/layout/orgChart1"/>
    <dgm:cxn modelId="{1880FDFD-F7F7-4D8C-BC8D-0D8DE16E10B9}" type="presParOf" srcId="{E754C1CF-4A36-4209-8D8C-5F36283E9B35}" destId="{853DA67D-045E-4F7A-9901-9CD11C4F6261}" srcOrd="0" destOrd="0" presId="urn:microsoft.com/office/officeart/2005/8/layout/orgChart1"/>
    <dgm:cxn modelId="{8C6D98BF-D2A1-4F11-AA13-9D24C00FF6DB}" type="presParOf" srcId="{853DA67D-045E-4F7A-9901-9CD11C4F6261}" destId="{BA46A499-EBAB-429C-B308-209D86091CC2}" srcOrd="0" destOrd="0" presId="urn:microsoft.com/office/officeart/2005/8/layout/orgChart1"/>
    <dgm:cxn modelId="{A5B4268F-C306-433D-A65A-553870478B17}" type="presParOf" srcId="{853DA67D-045E-4F7A-9901-9CD11C4F6261}" destId="{B13449EB-3084-49A8-8455-90878478C3D4}" srcOrd="1" destOrd="0" presId="urn:microsoft.com/office/officeart/2005/8/layout/orgChart1"/>
    <dgm:cxn modelId="{EE71111C-6D4E-4252-ADE1-677DA5C5DE95}" type="presParOf" srcId="{E754C1CF-4A36-4209-8D8C-5F36283E9B35}" destId="{3D461A35-49DF-4E7A-B063-2E8B0259DA2D}" srcOrd="1" destOrd="0" presId="urn:microsoft.com/office/officeart/2005/8/layout/orgChart1"/>
    <dgm:cxn modelId="{8AAE4026-4449-4BC8-B04E-8D6C8D253CDB}" type="presParOf" srcId="{E754C1CF-4A36-4209-8D8C-5F36283E9B35}" destId="{9508E458-5A58-423C-9804-4CA419B81A76}" srcOrd="2" destOrd="0" presId="urn:microsoft.com/office/officeart/2005/8/layout/orgChart1"/>
    <dgm:cxn modelId="{077AFA3A-CD98-4F06-8794-26FD33EAEE29}" type="presParOf" srcId="{BCB44703-28D2-41E7-AAEF-887346323906}" destId="{0E8B963E-FC9C-4E06-B039-D75353BBC77F}" srcOrd="2" destOrd="0" presId="urn:microsoft.com/office/officeart/2005/8/layout/orgChart1"/>
    <dgm:cxn modelId="{AA063F9C-0C30-440B-B2E9-C2E9825116B6}" type="presParOf" srcId="{0E8B963E-FC9C-4E06-B039-D75353BBC77F}" destId="{709DDCDB-C39C-4F8A-A9A1-42EDB2C41546}" srcOrd="0" destOrd="0" presId="urn:microsoft.com/office/officeart/2005/8/layout/orgChart1"/>
    <dgm:cxn modelId="{06A570AD-E313-47DF-A6E1-DAB21F7C475C}" type="presParOf" srcId="{0E8B963E-FC9C-4E06-B039-D75353BBC77F}" destId="{6E0FF6CD-7CB7-4158-9C23-29080445D954}" srcOrd="1" destOrd="0" presId="urn:microsoft.com/office/officeart/2005/8/layout/orgChart1"/>
    <dgm:cxn modelId="{96EED174-9B44-471A-BB3A-997BDF2849D0}" type="presParOf" srcId="{6E0FF6CD-7CB7-4158-9C23-29080445D954}" destId="{F30A6078-63C9-4942-B250-4800D1F44CEF}" srcOrd="0" destOrd="0" presId="urn:microsoft.com/office/officeart/2005/8/layout/orgChart1"/>
    <dgm:cxn modelId="{E0B4EFAC-D4E9-409D-A05C-D2592EF2A035}" type="presParOf" srcId="{F30A6078-63C9-4942-B250-4800D1F44CEF}" destId="{697B9E3F-BB6E-4B80-A6BD-D5697FE4AEBD}" srcOrd="0" destOrd="0" presId="urn:microsoft.com/office/officeart/2005/8/layout/orgChart1"/>
    <dgm:cxn modelId="{2E48EA21-B1D3-4BEB-A58B-E077437280B2}" type="presParOf" srcId="{F30A6078-63C9-4942-B250-4800D1F44CEF}" destId="{07650AA9-1ACC-44C5-88D9-5A6276ED4907}" srcOrd="1" destOrd="0" presId="urn:microsoft.com/office/officeart/2005/8/layout/orgChart1"/>
    <dgm:cxn modelId="{88279A9E-E912-4413-87ED-8FFE472738FA}" type="presParOf" srcId="{6E0FF6CD-7CB7-4158-9C23-29080445D954}" destId="{8B2C7687-6C8A-4DA0-B5A3-6320F622E079}" srcOrd="1" destOrd="0" presId="urn:microsoft.com/office/officeart/2005/8/layout/orgChart1"/>
    <dgm:cxn modelId="{8683253A-AB1A-486F-859A-CDD9F1421611}" type="presParOf" srcId="{6E0FF6CD-7CB7-4158-9C23-29080445D954}" destId="{0D322E75-CFD0-4052-8951-265B2B84B1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188A45-4A23-4680-BA71-088E799A6D68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33F7EE0-0CBD-4E97-841D-672D8BACB69E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CA89EC6E-06BE-4F5F-9817-8461726351C3}" type="parTrans" cxnId="{141355C2-7496-4DEC-B86C-0518E8D2CEC3}">
      <dgm:prSet/>
      <dgm:spPr/>
      <dgm:t>
        <a:bodyPr/>
        <a:lstStyle/>
        <a:p>
          <a:endParaRPr lang="de-DE"/>
        </a:p>
      </dgm:t>
    </dgm:pt>
    <dgm:pt modelId="{EAE993BA-D164-4A31-B84A-6EE76899784E}" type="sibTrans" cxnId="{141355C2-7496-4DEC-B86C-0518E8D2CEC3}">
      <dgm:prSet/>
      <dgm:spPr/>
      <dgm:t>
        <a:bodyPr/>
        <a:lstStyle/>
        <a:p>
          <a:endParaRPr lang="de-DE"/>
        </a:p>
      </dgm:t>
    </dgm:pt>
    <dgm:pt modelId="{09726FEF-EAC4-4CCE-8B01-0C4139AF9F87}" type="asst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6D00831D-4D60-4C29-9CFD-641BC242567B}" type="parTrans" cxnId="{F5C0EF13-B9CC-4D60-A28F-7DC30E32434C}">
      <dgm:prSet/>
      <dgm:spPr/>
      <dgm:t>
        <a:bodyPr/>
        <a:lstStyle/>
        <a:p>
          <a:endParaRPr lang="de-DE"/>
        </a:p>
      </dgm:t>
    </dgm:pt>
    <dgm:pt modelId="{37177281-7B79-4028-8DC1-F4AEDA5D5011}" type="sibTrans" cxnId="{F5C0EF13-B9CC-4D60-A28F-7DC30E32434C}">
      <dgm:prSet/>
      <dgm:spPr/>
      <dgm:t>
        <a:bodyPr/>
        <a:lstStyle/>
        <a:p>
          <a:endParaRPr lang="de-DE"/>
        </a:p>
      </dgm:t>
    </dgm:pt>
    <dgm:pt modelId="{29786526-2EE9-4301-A919-3AEE209934FE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3245DF78-7A07-49F0-806A-5E097163B1CD}" type="parTrans" cxnId="{6C7F7E8D-BA1E-495B-AB1E-E27332EEEDA8}">
      <dgm:prSet/>
      <dgm:spPr/>
      <dgm:t>
        <a:bodyPr/>
        <a:lstStyle/>
        <a:p>
          <a:endParaRPr lang="de-DE"/>
        </a:p>
      </dgm:t>
    </dgm:pt>
    <dgm:pt modelId="{10978BEC-51FB-4E63-A361-F99366CE57AC}" type="sibTrans" cxnId="{6C7F7E8D-BA1E-495B-AB1E-E27332EEEDA8}">
      <dgm:prSet/>
      <dgm:spPr/>
      <dgm:t>
        <a:bodyPr/>
        <a:lstStyle/>
        <a:p>
          <a:endParaRPr lang="de-DE"/>
        </a:p>
      </dgm:t>
    </dgm:pt>
    <dgm:pt modelId="{7FE2EC6F-1ADA-4AEE-BBFB-274956B19C4F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1C37D939-6FFF-48CF-81B4-639242BD5B99}" type="parTrans" cxnId="{B954B6C2-8CBE-46FA-9D99-31E48BCEC897}">
      <dgm:prSet/>
      <dgm:spPr/>
      <dgm:t>
        <a:bodyPr/>
        <a:lstStyle/>
        <a:p>
          <a:endParaRPr lang="de-DE"/>
        </a:p>
      </dgm:t>
    </dgm:pt>
    <dgm:pt modelId="{948A899C-7848-4117-B38C-88C166206370}" type="sibTrans" cxnId="{B954B6C2-8CBE-46FA-9D99-31E48BCEC897}">
      <dgm:prSet/>
      <dgm:spPr/>
      <dgm:t>
        <a:bodyPr/>
        <a:lstStyle/>
        <a:p>
          <a:endParaRPr lang="de-DE"/>
        </a:p>
      </dgm:t>
    </dgm:pt>
    <dgm:pt modelId="{4F5AA786-37CD-4053-AF09-331A349F4D00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C316DE6-267B-4363-A048-7FBEDF288882}" type="parTrans" cxnId="{586C7D5C-80D5-4138-A408-8ACEB3938606}">
      <dgm:prSet/>
      <dgm:spPr/>
      <dgm:t>
        <a:bodyPr/>
        <a:lstStyle/>
        <a:p>
          <a:endParaRPr lang="de-DE"/>
        </a:p>
      </dgm:t>
    </dgm:pt>
    <dgm:pt modelId="{2F36C89B-9CF2-4355-9409-5967BB42436A}" type="sibTrans" cxnId="{586C7D5C-80D5-4138-A408-8ACEB3938606}">
      <dgm:prSet/>
      <dgm:spPr/>
      <dgm:t>
        <a:bodyPr/>
        <a:lstStyle/>
        <a:p>
          <a:endParaRPr lang="de-DE"/>
        </a:p>
      </dgm:t>
    </dgm:pt>
    <dgm:pt modelId="{6DC0665F-4B57-4972-9750-1FA261D556F4}" type="pres">
      <dgm:prSet presAssocID="{23188A45-4A23-4680-BA71-088E799A6D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CB44703-28D2-41E7-AAEF-887346323906}" type="pres">
      <dgm:prSet presAssocID="{933F7EE0-0CBD-4E97-841D-672D8BACB69E}" presName="hierRoot1" presStyleCnt="0">
        <dgm:presLayoutVars>
          <dgm:hierBranch val="init"/>
        </dgm:presLayoutVars>
      </dgm:prSet>
      <dgm:spPr/>
    </dgm:pt>
    <dgm:pt modelId="{A3C13965-12B1-4E2E-81CF-5D16092F8A12}" type="pres">
      <dgm:prSet presAssocID="{933F7EE0-0CBD-4E97-841D-672D8BACB69E}" presName="rootComposite1" presStyleCnt="0"/>
      <dgm:spPr/>
    </dgm:pt>
    <dgm:pt modelId="{7D78DC95-2A41-46B2-BFAF-A89337535290}" type="pres">
      <dgm:prSet presAssocID="{933F7EE0-0CBD-4E97-841D-672D8BACB69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935C442-A6A3-4D3E-B60E-AD13F596B5B5}" type="pres">
      <dgm:prSet presAssocID="{933F7EE0-0CBD-4E97-841D-672D8BACB69E}" presName="rootConnector1" presStyleLbl="node1" presStyleIdx="0" presStyleCnt="0"/>
      <dgm:spPr/>
      <dgm:t>
        <a:bodyPr/>
        <a:lstStyle/>
        <a:p>
          <a:endParaRPr lang="de-DE"/>
        </a:p>
      </dgm:t>
    </dgm:pt>
    <dgm:pt modelId="{0B5FE79A-EA2B-4518-940D-A1BEB682FC8B}" type="pres">
      <dgm:prSet presAssocID="{933F7EE0-0CBD-4E97-841D-672D8BACB69E}" presName="hierChild2" presStyleCnt="0"/>
      <dgm:spPr/>
    </dgm:pt>
    <dgm:pt modelId="{D8675A80-2D2F-4A24-9F42-A328BC8CC22E}" type="pres">
      <dgm:prSet presAssocID="{3245DF78-7A07-49F0-806A-5E097163B1CD}" presName="Name37" presStyleLbl="parChTrans1D2" presStyleIdx="0" presStyleCnt="4"/>
      <dgm:spPr/>
      <dgm:t>
        <a:bodyPr/>
        <a:lstStyle/>
        <a:p>
          <a:endParaRPr lang="de-DE"/>
        </a:p>
      </dgm:t>
    </dgm:pt>
    <dgm:pt modelId="{BB8291AE-8D66-4670-899C-E095DBFAEDBC}" type="pres">
      <dgm:prSet presAssocID="{29786526-2EE9-4301-A919-3AEE209934FE}" presName="hierRoot2" presStyleCnt="0">
        <dgm:presLayoutVars>
          <dgm:hierBranch val="init"/>
        </dgm:presLayoutVars>
      </dgm:prSet>
      <dgm:spPr/>
    </dgm:pt>
    <dgm:pt modelId="{FD1CDB0F-141D-4599-998C-5C96358AF930}" type="pres">
      <dgm:prSet presAssocID="{29786526-2EE9-4301-A919-3AEE209934FE}" presName="rootComposite" presStyleCnt="0"/>
      <dgm:spPr/>
    </dgm:pt>
    <dgm:pt modelId="{1532AD43-AD9A-4CF4-82F5-ACAA46C2A0BC}" type="pres">
      <dgm:prSet presAssocID="{29786526-2EE9-4301-A919-3AEE209934F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3060B3-6D6D-4064-B95C-2C90E0231F06}" type="pres">
      <dgm:prSet presAssocID="{29786526-2EE9-4301-A919-3AEE209934FE}" presName="rootConnector" presStyleLbl="node2" presStyleIdx="0" presStyleCnt="3"/>
      <dgm:spPr/>
      <dgm:t>
        <a:bodyPr/>
        <a:lstStyle/>
        <a:p>
          <a:endParaRPr lang="de-DE"/>
        </a:p>
      </dgm:t>
    </dgm:pt>
    <dgm:pt modelId="{DFA70A69-63A4-4AC3-AEF4-233829FB9ADE}" type="pres">
      <dgm:prSet presAssocID="{29786526-2EE9-4301-A919-3AEE209934FE}" presName="hierChild4" presStyleCnt="0"/>
      <dgm:spPr/>
    </dgm:pt>
    <dgm:pt modelId="{908DDB0A-B8FA-4602-BD2F-70701F5B113D}" type="pres">
      <dgm:prSet presAssocID="{29786526-2EE9-4301-A919-3AEE209934FE}" presName="hierChild5" presStyleCnt="0"/>
      <dgm:spPr/>
    </dgm:pt>
    <dgm:pt modelId="{D58E602A-C0D9-4607-85EF-E066CA72CE85}" type="pres">
      <dgm:prSet presAssocID="{1C37D939-6FFF-48CF-81B4-639242BD5B99}" presName="Name37" presStyleLbl="parChTrans1D2" presStyleIdx="1" presStyleCnt="4"/>
      <dgm:spPr/>
      <dgm:t>
        <a:bodyPr/>
        <a:lstStyle/>
        <a:p>
          <a:endParaRPr lang="de-DE"/>
        </a:p>
      </dgm:t>
    </dgm:pt>
    <dgm:pt modelId="{C70310BD-35B2-41F5-B3D8-80045EE7E7EC}" type="pres">
      <dgm:prSet presAssocID="{7FE2EC6F-1ADA-4AEE-BBFB-274956B19C4F}" presName="hierRoot2" presStyleCnt="0">
        <dgm:presLayoutVars>
          <dgm:hierBranch val="init"/>
        </dgm:presLayoutVars>
      </dgm:prSet>
      <dgm:spPr/>
    </dgm:pt>
    <dgm:pt modelId="{B8D2D54E-62EF-432B-82A1-3890C0E8C477}" type="pres">
      <dgm:prSet presAssocID="{7FE2EC6F-1ADA-4AEE-BBFB-274956B19C4F}" presName="rootComposite" presStyleCnt="0"/>
      <dgm:spPr/>
    </dgm:pt>
    <dgm:pt modelId="{D4B65E0C-0579-49A0-98AD-40B419FCB532}" type="pres">
      <dgm:prSet presAssocID="{7FE2EC6F-1ADA-4AEE-BBFB-274956B19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13CA2E-E41A-4036-A5B3-191206BD566C}" type="pres">
      <dgm:prSet presAssocID="{7FE2EC6F-1ADA-4AEE-BBFB-274956B19C4F}" presName="rootConnector" presStyleLbl="node2" presStyleIdx="1" presStyleCnt="3"/>
      <dgm:spPr/>
      <dgm:t>
        <a:bodyPr/>
        <a:lstStyle/>
        <a:p>
          <a:endParaRPr lang="de-DE"/>
        </a:p>
      </dgm:t>
    </dgm:pt>
    <dgm:pt modelId="{FC790F2C-9D4A-4668-9049-A09F29ED8876}" type="pres">
      <dgm:prSet presAssocID="{7FE2EC6F-1ADA-4AEE-BBFB-274956B19C4F}" presName="hierChild4" presStyleCnt="0"/>
      <dgm:spPr/>
    </dgm:pt>
    <dgm:pt modelId="{E379BED7-6065-482A-9E06-9295162AD836}" type="pres">
      <dgm:prSet presAssocID="{7FE2EC6F-1ADA-4AEE-BBFB-274956B19C4F}" presName="hierChild5" presStyleCnt="0"/>
      <dgm:spPr/>
    </dgm:pt>
    <dgm:pt modelId="{D6CCDE0E-F235-4F1A-BCA0-C37A5A6FA923}" type="pres">
      <dgm:prSet presAssocID="{AC316DE6-267B-4363-A048-7FBEDF288882}" presName="Name37" presStyleLbl="parChTrans1D2" presStyleIdx="2" presStyleCnt="4"/>
      <dgm:spPr/>
      <dgm:t>
        <a:bodyPr/>
        <a:lstStyle/>
        <a:p>
          <a:endParaRPr lang="de-DE"/>
        </a:p>
      </dgm:t>
    </dgm:pt>
    <dgm:pt modelId="{E754C1CF-4A36-4209-8D8C-5F36283E9B35}" type="pres">
      <dgm:prSet presAssocID="{4F5AA786-37CD-4053-AF09-331A349F4D00}" presName="hierRoot2" presStyleCnt="0">
        <dgm:presLayoutVars>
          <dgm:hierBranch val="init"/>
        </dgm:presLayoutVars>
      </dgm:prSet>
      <dgm:spPr/>
    </dgm:pt>
    <dgm:pt modelId="{853DA67D-045E-4F7A-9901-9CD11C4F6261}" type="pres">
      <dgm:prSet presAssocID="{4F5AA786-37CD-4053-AF09-331A349F4D00}" presName="rootComposite" presStyleCnt="0"/>
      <dgm:spPr/>
    </dgm:pt>
    <dgm:pt modelId="{BA46A499-EBAB-429C-B308-209D86091CC2}" type="pres">
      <dgm:prSet presAssocID="{4F5AA786-37CD-4053-AF09-331A349F4D0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13449EB-3084-49A8-8455-90878478C3D4}" type="pres">
      <dgm:prSet presAssocID="{4F5AA786-37CD-4053-AF09-331A349F4D00}" presName="rootConnector" presStyleLbl="node2" presStyleIdx="2" presStyleCnt="3"/>
      <dgm:spPr/>
      <dgm:t>
        <a:bodyPr/>
        <a:lstStyle/>
        <a:p>
          <a:endParaRPr lang="de-DE"/>
        </a:p>
      </dgm:t>
    </dgm:pt>
    <dgm:pt modelId="{3D461A35-49DF-4E7A-B063-2E8B0259DA2D}" type="pres">
      <dgm:prSet presAssocID="{4F5AA786-37CD-4053-AF09-331A349F4D00}" presName="hierChild4" presStyleCnt="0"/>
      <dgm:spPr/>
    </dgm:pt>
    <dgm:pt modelId="{9508E458-5A58-423C-9804-4CA419B81A76}" type="pres">
      <dgm:prSet presAssocID="{4F5AA786-37CD-4053-AF09-331A349F4D00}" presName="hierChild5" presStyleCnt="0"/>
      <dgm:spPr/>
    </dgm:pt>
    <dgm:pt modelId="{0E8B963E-FC9C-4E06-B039-D75353BBC77F}" type="pres">
      <dgm:prSet presAssocID="{933F7EE0-0CBD-4E97-841D-672D8BACB69E}" presName="hierChild3" presStyleCnt="0"/>
      <dgm:spPr/>
    </dgm:pt>
    <dgm:pt modelId="{709DDCDB-C39C-4F8A-A9A1-42EDB2C41546}" type="pres">
      <dgm:prSet presAssocID="{6D00831D-4D60-4C29-9CFD-641BC242567B}" presName="Name111" presStyleLbl="parChTrans1D2" presStyleIdx="3" presStyleCnt="4"/>
      <dgm:spPr/>
      <dgm:t>
        <a:bodyPr/>
        <a:lstStyle/>
        <a:p>
          <a:endParaRPr lang="de-DE"/>
        </a:p>
      </dgm:t>
    </dgm:pt>
    <dgm:pt modelId="{6E0FF6CD-7CB7-4158-9C23-29080445D954}" type="pres">
      <dgm:prSet presAssocID="{09726FEF-EAC4-4CCE-8B01-0C4139AF9F87}" presName="hierRoot3" presStyleCnt="0">
        <dgm:presLayoutVars>
          <dgm:hierBranch val="init"/>
        </dgm:presLayoutVars>
      </dgm:prSet>
      <dgm:spPr/>
    </dgm:pt>
    <dgm:pt modelId="{F30A6078-63C9-4942-B250-4800D1F44CEF}" type="pres">
      <dgm:prSet presAssocID="{09726FEF-EAC4-4CCE-8B01-0C4139AF9F87}" presName="rootComposite3" presStyleCnt="0"/>
      <dgm:spPr/>
    </dgm:pt>
    <dgm:pt modelId="{697B9E3F-BB6E-4B80-A6BD-D5697FE4AEBD}" type="pres">
      <dgm:prSet presAssocID="{09726FEF-EAC4-4CCE-8B01-0C4139AF9F87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7650AA9-1ACC-44C5-88D9-5A6276ED4907}" type="pres">
      <dgm:prSet presAssocID="{09726FEF-EAC4-4CCE-8B01-0C4139AF9F87}" presName="rootConnector3" presStyleLbl="asst1" presStyleIdx="0" presStyleCnt="1"/>
      <dgm:spPr/>
      <dgm:t>
        <a:bodyPr/>
        <a:lstStyle/>
        <a:p>
          <a:endParaRPr lang="de-DE"/>
        </a:p>
      </dgm:t>
    </dgm:pt>
    <dgm:pt modelId="{8B2C7687-6C8A-4DA0-B5A3-6320F622E079}" type="pres">
      <dgm:prSet presAssocID="{09726FEF-EAC4-4CCE-8B01-0C4139AF9F87}" presName="hierChild6" presStyleCnt="0"/>
      <dgm:spPr/>
    </dgm:pt>
    <dgm:pt modelId="{0D322E75-CFD0-4052-8951-265B2B84B139}" type="pres">
      <dgm:prSet presAssocID="{09726FEF-EAC4-4CCE-8B01-0C4139AF9F87}" presName="hierChild7" presStyleCnt="0"/>
      <dgm:spPr/>
    </dgm:pt>
  </dgm:ptLst>
  <dgm:cxnLst>
    <dgm:cxn modelId="{8A160D6A-E971-4A9C-9D61-38619A156D0F}" type="presOf" srcId="{933F7EE0-0CBD-4E97-841D-672D8BACB69E}" destId="{4935C442-A6A3-4D3E-B60E-AD13F596B5B5}" srcOrd="1" destOrd="0" presId="urn:microsoft.com/office/officeart/2005/8/layout/orgChart1"/>
    <dgm:cxn modelId="{54ACCAC9-6719-4DB4-A5DF-A9DDC546114E}" type="presOf" srcId="{09726FEF-EAC4-4CCE-8B01-0C4139AF9F87}" destId="{07650AA9-1ACC-44C5-88D9-5A6276ED4907}" srcOrd="1" destOrd="0" presId="urn:microsoft.com/office/officeart/2005/8/layout/orgChart1"/>
    <dgm:cxn modelId="{E972B01C-DEC4-4AA4-A2EF-AE848DE46555}" type="presOf" srcId="{AC316DE6-267B-4363-A048-7FBEDF288882}" destId="{D6CCDE0E-F235-4F1A-BCA0-C37A5A6FA923}" srcOrd="0" destOrd="0" presId="urn:microsoft.com/office/officeart/2005/8/layout/orgChart1"/>
    <dgm:cxn modelId="{F5C0EF13-B9CC-4D60-A28F-7DC30E32434C}" srcId="{933F7EE0-0CBD-4E97-841D-672D8BACB69E}" destId="{09726FEF-EAC4-4CCE-8B01-0C4139AF9F87}" srcOrd="0" destOrd="0" parTransId="{6D00831D-4D60-4C29-9CFD-641BC242567B}" sibTransId="{37177281-7B79-4028-8DC1-F4AEDA5D5011}"/>
    <dgm:cxn modelId="{18BD8EC0-5F72-48FB-A4D4-297BC6C0B3A3}" type="presOf" srcId="{29786526-2EE9-4301-A919-3AEE209934FE}" destId="{1532AD43-AD9A-4CF4-82F5-ACAA46C2A0BC}" srcOrd="0" destOrd="0" presId="urn:microsoft.com/office/officeart/2005/8/layout/orgChart1"/>
    <dgm:cxn modelId="{A64F9F05-8FF5-4926-9EF9-F924D685C3B1}" type="presOf" srcId="{4F5AA786-37CD-4053-AF09-331A349F4D00}" destId="{B13449EB-3084-49A8-8455-90878478C3D4}" srcOrd="1" destOrd="0" presId="urn:microsoft.com/office/officeart/2005/8/layout/orgChart1"/>
    <dgm:cxn modelId="{141355C2-7496-4DEC-B86C-0518E8D2CEC3}" srcId="{23188A45-4A23-4680-BA71-088E799A6D68}" destId="{933F7EE0-0CBD-4E97-841D-672D8BACB69E}" srcOrd="0" destOrd="0" parTransId="{CA89EC6E-06BE-4F5F-9817-8461726351C3}" sibTransId="{EAE993BA-D164-4A31-B84A-6EE76899784E}"/>
    <dgm:cxn modelId="{586C7D5C-80D5-4138-A408-8ACEB3938606}" srcId="{933F7EE0-0CBD-4E97-841D-672D8BACB69E}" destId="{4F5AA786-37CD-4053-AF09-331A349F4D00}" srcOrd="3" destOrd="0" parTransId="{AC316DE6-267B-4363-A048-7FBEDF288882}" sibTransId="{2F36C89B-9CF2-4355-9409-5967BB42436A}"/>
    <dgm:cxn modelId="{3ED148B4-B96F-4CEC-AD73-335B11ECBE75}" type="presOf" srcId="{3245DF78-7A07-49F0-806A-5E097163B1CD}" destId="{D8675A80-2D2F-4A24-9F42-A328BC8CC22E}" srcOrd="0" destOrd="0" presId="urn:microsoft.com/office/officeart/2005/8/layout/orgChart1"/>
    <dgm:cxn modelId="{B954B6C2-8CBE-46FA-9D99-31E48BCEC897}" srcId="{933F7EE0-0CBD-4E97-841D-672D8BACB69E}" destId="{7FE2EC6F-1ADA-4AEE-BBFB-274956B19C4F}" srcOrd="2" destOrd="0" parTransId="{1C37D939-6FFF-48CF-81B4-639242BD5B99}" sibTransId="{948A899C-7848-4117-B38C-88C166206370}"/>
    <dgm:cxn modelId="{E546243D-09B0-4281-8AA5-629961E8A26A}" type="presOf" srcId="{933F7EE0-0CBD-4E97-841D-672D8BACB69E}" destId="{7D78DC95-2A41-46B2-BFAF-A89337535290}" srcOrd="0" destOrd="0" presId="urn:microsoft.com/office/officeart/2005/8/layout/orgChart1"/>
    <dgm:cxn modelId="{EDF44001-C19A-450A-90B7-9918D61390AD}" type="presOf" srcId="{23188A45-4A23-4680-BA71-088E799A6D68}" destId="{6DC0665F-4B57-4972-9750-1FA261D556F4}" srcOrd="0" destOrd="0" presId="urn:microsoft.com/office/officeart/2005/8/layout/orgChart1"/>
    <dgm:cxn modelId="{E3CA161D-2A7F-408D-9B20-F49D6DEC34EE}" type="presOf" srcId="{7FE2EC6F-1ADA-4AEE-BBFB-274956B19C4F}" destId="{5F13CA2E-E41A-4036-A5B3-191206BD566C}" srcOrd="1" destOrd="0" presId="urn:microsoft.com/office/officeart/2005/8/layout/orgChart1"/>
    <dgm:cxn modelId="{A0C143A4-9E12-438E-93F1-A86146DB0528}" type="presOf" srcId="{7FE2EC6F-1ADA-4AEE-BBFB-274956B19C4F}" destId="{D4B65E0C-0579-49A0-98AD-40B419FCB532}" srcOrd="0" destOrd="0" presId="urn:microsoft.com/office/officeart/2005/8/layout/orgChart1"/>
    <dgm:cxn modelId="{8DF45111-CFD0-4EFC-8B79-6BB5164FB872}" type="presOf" srcId="{29786526-2EE9-4301-A919-3AEE209934FE}" destId="{1E3060B3-6D6D-4064-B95C-2C90E0231F06}" srcOrd="1" destOrd="0" presId="urn:microsoft.com/office/officeart/2005/8/layout/orgChart1"/>
    <dgm:cxn modelId="{88EF4964-FB3A-4C98-824D-0458E26AC56A}" type="presOf" srcId="{1C37D939-6FFF-48CF-81B4-639242BD5B99}" destId="{D58E602A-C0D9-4607-85EF-E066CA72CE85}" srcOrd="0" destOrd="0" presId="urn:microsoft.com/office/officeart/2005/8/layout/orgChart1"/>
    <dgm:cxn modelId="{6C7F7E8D-BA1E-495B-AB1E-E27332EEEDA8}" srcId="{933F7EE0-0CBD-4E97-841D-672D8BACB69E}" destId="{29786526-2EE9-4301-A919-3AEE209934FE}" srcOrd="1" destOrd="0" parTransId="{3245DF78-7A07-49F0-806A-5E097163B1CD}" sibTransId="{10978BEC-51FB-4E63-A361-F99366CE57AC}"/>
    <dgm:cxn modelId="{D89551DC-EB22-4334-A0A2-EEFDC9E0D0D0}" type="presOf" srcId="{4F5AA786-37CD-4053-AF09-331A349F4D00}" destId="{BA46A499-EBAB-429C-B308-209D86091CC2}" srcOrd="0" destOrd="0" presId="urn:microsoft.com/office/officeart/2005/8/layout/orgChart1"/>
    <dgm:cxn modelId="{2A6E1748-8BFE-45C5-9C76-0EBCDACADF33}" type="presOf" srcId="{6D00831D-4D60-4C29-9CFD-641BC242567B}" destId="{709DDCDB-C39C-4F8A-A9A1-42EDB2C41546}" srcOrd="0" destOrd="0" presId="urn:microsoft.com/office/officeart/2005/8/layout/orgChart1"/>
    <dgm:cxn modelId="{A249DE95-F3BF-4839-B1FF-D7B7A7CD1A58}" type="presOf" srcId="{09726FEF-EAC4-4CCE-8B01-0C4139AF9F87}" destId="{697B9E3F-BB6E-4B80-A6BD-D5697FE4AEBD}" srcOrd="0" destOrd="0" presId="urn:microsoft.com/office/officeart/2005/8/layout/orgChart1"/>
    <dgm:cxn modelId="{D27AC47B-9AA8-4788-B886-8F400C2F9860}" type="presParOf" srcId="{6DC0665F-4B57-4972-9750-1FA261D556F4}" destId="{BCB44703-28D2-41E7-AAEF-887346323906}" srcOrd="0" destOrd="0" presId="urn:microsoft.com/office/officeart/2005/8/layout/orgChart1"/>
    <dgm:cxn modelId="{BF07BD6B-86D5-430C-A216-A7C41C7E51A0}" type="presParOf" srcId="{BCB44703-28D2-41E7-AAEF-887346323906}" destId="{A3C13965-12B1-4E2E-81CF-5D16092F8A12}" srcOrd="0" destOrd="0" presId="urn:microsoft.com/office/officeart/2005/8/layout/orgChart1"/>
    <dgm:cxn modelId="{F70541EF-9530-4B07-A213-B976FDF328D3}" type="presParOf" srcId="{A3C13965-12B1-4E2E-81CF-5D16092F8A12}" destId="{7D78DC95-2A41-46B2-BFAF-A89337535290}" srcOrd="0" destOrd="0" presId="urn:microsoft.com/office/officeart/2005/8/layout/orgChart1"/>
    <dgm:cxn modelId="{7C843001-E261-4B51-801B-5BD6747B3F69}" type="presParOf" srcId="{A3C13965-12B1-4E2E-81CF-5D16092F8A12}" destId="{4935C442-A6A3-4D3E-B60E-AD13F596B5B5}" srcOrd="1" destOrd="0" presId="urn:microsoft.com/office/officeart/2005/8/layout/orgChart1"/>
    <dgm:cxn modelId="{375AFA63-09AA-42C8-BBCD-167AC73AA387}" type="presParOf" srcId="{BCB44703-28D2-41E7-AAEF-887346323906}" destId="{0B5FE79A-EA2B-4518-940D-A1BEB682FC8B}" srcOrd="1" destOrd="0" presId="urn:microsoft.com/office/officeart/2005/8/layout/orgChart1"/>
    <dgm:cxn modelId="{1CCD60B9-AFD6-4981-B6D3-B47778A074E7}" type="presParOf" srcId="{0B5FE79A-EA2B-4518-940D-A1BEB682FC8B}" destId="{D8675A80-2D2F-4A24-9F42-A328BC8CC22E}" srcOrd="0" destOrd="0" presId="urn:microsoft.com/office/officeart/2005/8/layout/orgChart1"/>
    <dgm:cxn modelId="{EAF7CDF1-6A7E-4DB6-844F-6E9154656814}" type="presParOf" srcId="{0B5FE79A-EA2B-4518-940D-A1BEB682FC8B}" destId="{BB8291AE-8D66-4670-899C-E095DBFAEDBC}" srcOrd="1" destOrd="0" presId="urn:microsoft.com/office/officeart/2005/8/layout/orgChart1"/>
    <dgm:cxn modelId="{A9DC2353-4512-4269-9C94-B9D9DA01B082}" type="presParOf" srcId="{BB8291AE-8D66-4670-899C-E095DBFAEDBC}" destId="{FD1CDB0F-141D-4599-998C-5C96358AF930}" srcOrd="0" destOrd="0" presId="urn:microsoft.com/office/officeart/2005/8/layout/orgChart1"/>
    <dgm:cxn modelId="{9A60CD0B-1146-45F3-B876-6238C8927386}" type="presParOf" srcId="{FD1CDB0F-141D-4599-998C-5C96358AF930}" destId="{1532AD43-AD9A-4CF4-82F5-ACAA46C2A0BC}" srcOrd="0" destOrd="0" presId="urn:microsoft.com/office/officeart/2005/8/layout/orgChart1"/>
    <dgm:cxn modelId="{CD245407-786D-49D4-9EE8-F432225FACDA}" type="presParOf" srcId="{FD1CDB0F-141D-4599-998C-5C96358AF930}" destId="{1E3060B3-6D6D-4064-B95C-2C90E0231F06}" srcOrd="1" destOrd="0" presId="urn:microsoft.com/office/officeart/2005/8/layout/orgChart1"/>
    <dgm:cxn modelId="{761C6747-8CB4-418B-B042-92332D1E207E}" type="presParOf" srcId="{BB8291AE-8D66-4670-899C-E095DBFAEDBC}" destId="{DFA70A69-63A4-4AC3-AEF4-233829FB9ADE}" srcOrd="1" destOrd="0" presId="urn:microsoft.com/office/officeart/2005/8/layout/orgChart1"/>
    <dgm:cxn modelId="{ABC9CC3B-7305-4A83-A48D-AC6A474B6DF7}" type="presParOf" srcId="{BB8291AE-8D66-4670-899C-E095DBFAEDBC}" destId="{908DDB0A-B8FA-4602-BD2F-70701F5B113D}" srcOrd="2" destOrd="0" presId="urn:microsoft.com/office/officeart/2005/8/layout/orgChart1"/>
    <dgm:cxn modelId="{2567DD28-7383-42D9-8C11-792F66C59EB2}" type="presParOf" srcId="{0B5FE79A-EA2B-4518-940D-A1BEB682FC8B}" destId="{D58E602A-C0D9-4607-85EF-E066CA72CE85}" srcOrd="2" destOrd="0" presId="urn:microsoft.com/office/officeart/2005/8/layout/orgChart1"/>
    <dgm:cxn modelId="{2C6001C5-A5CB-4936-9BBE-C17AEDF3A7F9}" type="presParOf" srcId="{0B5FE79A-EA2B-4518-940D-A1BEB682FC8B}" destId="{C70310BD-35B2-41F5-B3D8-80045EE7E7EC}" srcOrd="3" destOrd="0" presId="urn:microsoft.com/office/officeart/2005/8/layout/orgChart1"/>
    <dgm:cxn modelId="{13B3135E-D602-4AF3-8602-2C85060B0E8A}" type="presParOf" srcId="{C70310BD-35B2-41F5-B3D8-80045EE7E7EC}" destId="{B8D2D54E-62EF-432B-82A1-3890C0E8C477}" srcOrd="0" destOrd="0" presId="urn:microsoft.com/office/officeart/2005/8/layout/orgChart1"/>
    <dgm:cxn modelId="{8D4895C9-B42B-4E11-A64D-5CB2E17981B5}" type="presParOf" srcId="{B8D2D54E-62EF-432B-82A1-3890C0E8C477}" destId="{D4B65E0C-0579-49A0-98AD-40B419FCB532}" srcOrd="0" destOrd="0" presId="urn:microsoft.com/office/officeart/2005/8/layout/orgChart1"/>
    <dgm:cxn modelId="{A6776F67-D1A7-4ADA-B1F9-68C6E4BE03DE}" type="presParOf" srcId="{B8D2D54E-62EF-432B-82A1-3890C0E8C477}" destId="{5F13CA2E-E41A-4036-A5B3-191206BD566C}" srcOrd="1" destOrd="0" presId="urn:microsoft.com/office/officeart/2005/8/layout/orgChart1"/>
    <dgm:cxn modelId="{DE284F25-6CA5-4D36-997E-05C970992CE9}" type="presParOf" srcId="{C70310BD-35B2-41F5-B3D8-80045EE7E7EC}" destId="{FC790F2C-9D4A-4668-9049-A09F29ED8876}" srcOrd="1" destOrd="0" presId="urn:microsoft.com/office/officeart/2005/8/layout/orgChart1"/>
    <dgm:cxn modelId="{A6E47421-CD7A-4D37-9038-67016C2D4921}" type="presParOf" srcId="{C70310BD-35B2-41F5-B3D8-80045EE7E7EC}" destId="{E379BED7-6065-482A-9E06-9295162AD836}" srcOrd="2" destOrd="0" presId="urn:microsoft.com/office/officeart/2005/8/layout/orgChart1"/>
    <dgm:cxn modelId="{73B50033-7AEF-4922-BBEA-34574806F414}" type="presParOf" srcId="{0B5FE79A-EA2B-4518-940D-A1BEB682FC8B}" destId="{D6CCDE0E-F235-4F1A-BCA0-C37A5A6FA923}" srcOrd="4" destOrd="0" presId="urn:microsoft.com/office/officeart/2005/8/layout/orgChart1"/>
    <dgm:cxn modelId="{F78CFD2B-B4D1-4EBB-BBD4-05D7F62BD166}" type="presParOf" srcId="{0B5FE79A-EA2B-4518-940D-A1BEB682FC8B}" destId="{E754C1CF-4A36-4209-8D8C-5F36283E9B35}" srcOrd="5" destOrd="0" presId="urn:microsoft.com/office/officeart/2005/8/layout/orgChart1"/>
    <dgm:cxn modelId="{BEB018EB-5F90-4EA7-A1A6-66F20BC9913C}" type="presParOf" srcId="{E754C1CF-4A36-4209-8D8C-5F36283E9B35}" destId="{853DA67D-045E-4F7A-9901-9CD11C4F6261}" srcOrd="0" destOrd="0" presId="urn:microsoft.com/office/officeart/2005/8/layout/orgChart1"/>
    <dgm:cxn modelId="{B321F7CA-63A5-42C4-9FCE-34C1560846F8}" type="presParOf" srcId="{853DA67D-045E-4F7A-9901-9CD11C4F6261}" destId="{BA46A499-EBAB-429C-B308-209D86091CC2}" srcOrd="0" destOrd="0" presId="urn:microsoft.com/office/officeart/2005/8/layout/orgChart1"/>
    <dgm:cxn modelId="{6EB79E92-82A4-4E07-84DC-4C087D47E934}" type="presParOf" srcId="{853DA67D-045E-4F7A-9901-9CD11C4F6261}" destId="{B13449EB-3084-49A8-8455-90878478C3D4}" srcOrd="1" destOrd="0" presId="urn:microsoft.com/office/officeart/2005/8/layout/orgChart1"/>
    <dgm:cxn modelId="{AFFDFF25-121F-4D7D-95FE-BE416C46256E}" type="presParOf" srcId="{E754C1CF-4A36-4209-8D8C-5F36283E9B35}" destId="{3D461A35-49DF-4E7A-B063-2E8B0259DA2D}" srcOrd="1" destOrd="0" presId="urn:microsoft.com/office/officeart/2005/8/layout/orgChart1"/>
    <dgm:cxn modelId="{4B39B9DE-CE36-497C-A22F-9097786621D8}" type="presParOf" srcId="{E754C1CF-4A36-4209-8D8C-5F36283E9B35}" destId="{9508E458-5A58-423C-9804-4CA419B81A76}" srcOrd="2" destOrd="0" presId="urn:microsoft.com/office/officeart/2005/8/layout/orgChart1"/>
    <dgm:cxn modelId="{9E340C3F-E9F6-4D44-9045-9E026840139E}" type="presParOf" srcId="{BCB44703-28D2-41E7-AAEF-887346323906}" destId="{0E8B963E-FC9C-4E06-B039-D75353BBC77F}" srcOrd="2" destOrd="0" presId="urn:microsoft.com/office/officeart/2005/8/layout/orgChart1"/>
    <dgm:cxn modelId="{A6BC6A3D-5AC7-4E2A-8544-5E1DA1BF9634}" type="presParOf" srcId="{0E8B963E-FC9C-4E06-B039-D75353BBC77F}" destId="{709DDCDB-C39C-4F8A-A9A1-42EDB2C41546}" srcOrd="0" destOrd="0" presId="urn:microsoft.com/office/officeart/2005/8/layout/orgChart1"/>
    <dgm:cxn modelId="{0B197B57-B165-4887-8EB8-16205BF4EA0E}" type="presParOf" srcId="{0E8B963E-FC9C-4E06-B039-D75353BBC77F}" destId="{6E0FF6CD-7CB7-4158-9C23-29080445D954}" srcOrd="1" destOrd="0" presId="urn:microsoft.com/office/officeart/2005/8/layout/orgChart1"/>
    <dgm:cxn modelId="{9C68F4C3-D03C-4F1B-84BA-DD9841C9242F}" type="presParOf" srcId="{6E0FF6CD-7CB7-4158-9C23-29080445D954}" destId="{F30A6078-63C9-4942-B250-4800D1F44CEF}" srcOrd="0" destOrd="0" presId="urn:microsoft.com/office/officeart/2005/8/layout/orgChart1"/>
    <dgm:cxn modelId="{EDA5C21F-2C6E-4765-89D1-3C1599E07505}" type="presParOf" srcId="{F30A6078-63C9-4942-B250-4800D1F44CEF}" destId="{697B9E3F-BB6E-4B80-A6BD-D5697FE4AEBD}" srcOrd="0" destOrd="0" presId="urn:microsoft.com/office/officeart/2005/8/layout/orgChart1"/>
    <dgm:cxn modelId="{4ECEBDEA-5DFE-41AB-8E8E-2FB4207CBD13}" type="presParOf" srcId="{F30A6078-63C9-4942-B250-4800D1F44CEF}" destId="{07650AA9-1ACC-44C5-88D9-5A6276ED4907}" srcOrd="1" destOrd="0" presId="urn:microsoft.com/office/officeart/2005/8/layout/orgChart1"/>
    <dgm:cxn modelId="{33BB6642-121E-4C18-AD7D-FCC933CACCA3}" type="presParOf" srcId="{6E0FF6CD-7CB7-4158-9C23-29080445D954}" destId="{8B2C7687-6C8A-4DA0-B5A3-6320F622E079}" srcOrd="1" destOrd="0" presId="urn:microsoft.com/office/officeart/2005/8/layout/orgChart1"/>
    <dgm:cxn modelId="{5DFFB169-4630-41AE-A5FC-F8B7FA8F85A0}" type="presParOf" srcId="{6E0FF6CD-7CB7-4158-9C23-29080445D954}" destId="{0D322E75-CFD0-4052-8951-265B2B84B1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188A45-4A23-4680-BA71-088E799A6D68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33F7EE0-0CBD-4E97-841D-672D8BACB69E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CA89EC6E-06BE-4F5F-9817-8461726351C3}" type="parTrans" cxnId="{141355C2-7496-4DEC-B86C-0518E8D2CEC3}">
      <dgm:prSet/>
      <dgm:spPr/>
      <dgm:t>
        <a:bodyPr/>
        <a:lstStyle/>
        <a:p>
          <a:endParaRPr lang="de-DE"/>
        </a:p>
      </dgm:t>
    </dgm:pt>
    <dgm:pt modelId="{EAE993BA-D164-4A31-B84A-6EE76899784E}" type="sibTrans" cxnId="{141355C2-7496-4DEC-B86C-0518E8D2CEC3}">
      <dgm:prSet/>
      <dgm:spPr/>
      <dgm:t>
        <a:bodyPr/>
        <a:lstStyle/>
        <a:p>
          <a:endParaRPr lang="de-DE"/>
        </a:p>
      </dgm:t>
    </dgm:pt>
    <dgm:pt modelId="{09726FEF-EAC4-4CCE-8B01-0C4139AF9F87}" type="asst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6D00831D-4D60-4C29-9CFD-641BC242567B}" type="parTrans" cxnId="{F5C0EF13-B9CC-4D60-A28F-7DC30E32434C}">
      <dgm:prSet/>
      <dgm:spPr/>
      <dgm:t>
        <a:bodyPr/>
        <a:lstStyle/>
        <a:p>
          <a:endParaRPr lang="de-DE"/>
        </a:p>
      </dgm:t>
    </dgm:pt>
    <dgm:pt modelId="{37177281-7B79-4028-8DC1-F4AEDA5D5011}" type="sibTrans" cxnId="{F5C0EF13-B9CC-4D60-A28F-7DC30E32434C}">
      <dgm:prSet/>
      <dgm:spPr/>
      <dgm:t>
        <a:bodyPr/>
        <a:lstStyle/>
        <a:p>
          <a:endParaRPr lang="de-DE"/>
        </a:p>
      </dgm:t>
    </dgm:pt>
    <dgm:pt modelId="{29786526-2EE9-4301-A919-3AEE209934FE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3245DF78-7A07-49F0-806A-5E097163B1CD}" type="parTrans" cxnId="{6C7F7E8D-BA1E-495B-AB1E-E27332EEEDA8}">
      <dgm:prSet/>
      <dgm:spPr/>
      <dgm:t>
        <a:bodyPr/>
        <a:lstStyle/>
        <a:p>
          <a:endParaRPr lang="de-DE"/>
        </a:p>
      </dgm:t>
    </dgm:pt>
    <dgm:pt modelId="{10978BEC-51FB-4E63-A361-F99366CE57AC}" type="sibTrans" cxnId="{6C7F7E8D-BA1E-495B-AB1E-E27332EEEDA8}">
      <dgm:prSet/>
      <dgm:spPr/>
      <dgm:t>
        <a:bodyPr/>
        <a:lstStyle/>
        <a:p>
          <a:endParaRPr lang="de-DE"/>
        </a:p>
      </dgm:t>
    </dgm:pt>
    <dgm:pt modelId="{7FE2EC6F-1ADA-4AEE-BBFB-274956B19C4F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1C37D939-6FFF-48CF-81B4-639242BD5B99}" type="parTrans" cxnId="{B954B6C2-8CBE-46FA-9D99-31E48BCEC897}">
      <dgm:prSet/>
      <dgm:spPr/>
      <dgm:t>
        <a:bodyPr/>
        <a:lstStyle/>
        <a:p>
          <a:endParaRPr lang="de-DE"/>
        </a:p>
      </dgm:t>
    </dgm:pt>
    <dgm:pt modelId="{948A899C-7848-4117-B38C-88C166206370}" type="sibTrans" cxnId="{B954B6C2-8CBE-46FA-9D99-31E48BCEC897}">
      <dgm:prSet/>
      <dgm:spPr/>
      <dgm:t>
        <a:bodyPr/>
        <a:lstStyle/>
        <a:p>
          <a:endParaRPr lang="de-DE"/>
        </a:p>
      </dgm:t>
    </dgm:pt>
    <dgm:pt modelId="{4F5AA786-37CD-4053-AF09-331A349F4D00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C316DE6-267B-4363-A048-7FBEDF288882}" type="parTrans" cxnId="{586C7D5C-80D5-4138-A408-8ACEB3938606}">
      <dgm:prSet/>
      <dgm:spPr/>
      <dgm:t>
        <a:bodyPr/>
        <a:lstStyle/>
        <a:p>
          <a:endParaRPr lang="de-DE"/>
        </a:p>
      </dgm:t>
    </dgm:pt>
    <dgm:pt modelId="{2F36C89B-9CF2-4355-9409-5967BB42436A}" type="sibTrans" cxnId="{586C7D5C-80D5-4138-A408-8ACEB3938606}">
      <dgm:prSet/>
      <dgm:spPr/>
      <dgm:t>
        <a:bodyPr/>
        <a:lstStyle/>
        <a:p>
          <a:endParaRPr lang="de-DE"/>
        </a:p>
      </dgm:t>
    </dgm:pt>
    <dgm:pt modelId="{6DC0665F-4B57-4972-9750-1FA261D556F4}" type="pres">
      <dgm:prSet presAssocID="{23188A45-4A23-4680-BA71-088E799A6D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CB44703-28D2-41E7-AAEF-887346323906}" type="pres">
      <dgm:prSet presAssocID="{933F7EE0-0CBD-4E97-841D-672D8BACB69E}" presName="hierRoot1" presStyleCnt="0">
        <dgm:presLayoutVars>
          <dgm:hierBranch val="init"/>
        </dgm:presLayoutVars>
      </dgm:prSet>
      <dgm:spPr/>
    </dgm:pt>
    <dgm:pt modelId="{A3C13965-12B1-4E2E-81CF-5D16092F8A12}" type="pres">
      <dgm:prSet presAssocID="{933F7EE0-0CBD-4E97-841D-672D8BACB69E}" presName="rootComposite1" presStyleCnt="0"/>
      <dgm:spPr/>
    </dgm:pt>
    <dgm:pt modelId="{7D78DC95-2A41-46B2-BFAF-A89337535290}" type="pres">
      <dgm:prSet presAssocID="{933F7EE0-0CBD-4E97-841D-672D8BACB69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935C442-A6A3-4D3E-B60E-AD13F596B5B5}" type="pres">
      <dgm:prSet presAssocID="{933F7EE0-0CBD-4E97-841D-672D8BACB69E}" presName="rootConnector1" presStyleLbl="node1" presStyleIdx="0" presStyleCnt="0"/>
      <dgm:spPr/>
      <dgm:t>
        <a:bodyPr/>
        <a:lstStyle/>
        <a:p>
          <a:endParaRPr lang="de-DE"/>
        </a:p>
      </dgm:t>
    </dgm:pt>
    <dgm:pt modelId="{0B5FE79A-EA2B-4518-940D-A1BEB682FC8B}" type="pres">
      <dgm:prSet presAssocID="{933F7EE0-0CBD-4E97-841D-672D8BACB69E}" presName="hierChild2" presStyleCnt="0"/>
      <dgm:spPr/>
    </dgm:pt>
    <dgm:pt modelId="{D8675A80-2D2F-4A24-9F42-A328BC8CC22E}" type="pres">
      <dgm:prSet presAssocID="{3245DF78-7A07-49F0-806A-5E097163B1CD}" presName="Name37" presStyleLbl="parChTrans1D2" presStyleIdx="0" presStyleCnt="4"/>
      <dgm:spPr/>
      <dgm:t>
        <a:bodyPr/>
        <a:lstStyle/>
        <a:p>
          <a:endParaRPr lang="de-DE"/>
        </a:p>
      </dgm:t>
    </dgm:pt>
    <dgm:pt modelId="{BB8291AE-8D66-4670-899C-E095DBFAEDBC}" type="pres">
      <dgm:prSet presAssocID="{29786526-2EE9-4301-A919-3AEE209934FE}" presName="hierRoot2" presStyleCnt="0">
        <dgm:presLayoutVars>
          <dgm:hierBranch val="init"/>
        </dgm:presLayoutVars>
      </dgm:prSet>
      <dgm:spPr/>
    </dgm:pt>
    <dgm:pt modelId="{FD1CDB0F-141D-4599-998C-5C96358AF930}" type="pres">
      <dgm:prSet presAssocID="{29786526-2EE9-4301-A919-3AEE209934FE}" presName="rootComposite" presStyleCnt="0"/>
      <dgm:spPr/>
    </dgm:pt>
    <dgm:pt modelId="{1532AD43-AD9A-4CF4-82F5-ACAA46C2A0BC}" type="pres">
      <dgm:prSet presAssocID="{29786526-2EE9-4301-A919-3AEE209934F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3060B3-6D6D-4064-B95C-2C90E0231F06}" type="pres">
      <dgm:prSet presAssocID="{29786526-2EE9-4301-A919-3AEE209934FE}" presName="rootConnector" presStyleLbl="node2" presStyleIdx="0" presStyleCnt="3"/>
      <dgm:spPr/>
      <dgm:t>
        <a:bodyPr/>
        <a:lstStyle/>
        <a:p>
          <a:endParaRPr lang="de-DE"/>
        </a:p>
      </dgm:t>
    </dgm:pt>
    <dgm:pt modelId="{DFA70A69-63A4-4AC3-AEF4-233829FB9ADE}" type="pres">
      <dgm:prSet presAssocID="{29786526-2EE9-4301-A919-3AEE209934FE}" presName="hierChild4" presStyleCnt="0"/>
      <dgm:spPr/>
    </dgm:pt>
    <dgm:pt modelId="{908DDB0A-B8FA-4602-BD2F-70701F5B113D}" type="pres">
      <dgm:prSet presAssocID="{29786526-2EE9-4301-A919-3AEE209934FE}" presName="hierChild5" presStyleCnt="0"/>
      <dgm:spPr/>
    </dgm:pt>
    <dgm:pt modelId="{D58E602A-C0D9-4607-85EF-E066CA72CE85}" type="pres">
      <dgm:prSet presAssocID="{1C37D939-6FFF-48CF-81B4-639242BD5B99}" presName="Name37" presStyleLbl="parChTrans1D2" presStyleIdx="1" presStyleCnt="4"/>
      <dgm:spPr/>
      <dgm:t>
        <a:bodyPr/>
        <a:lstStyle/>
        <a:p>
          <a:endParaRPr lang="de-DE"/>
        </a:p>
      </dgm:t>
    </dgm:pt>
    <dgm:pt modelId="{C70310BD-35B2-41F5-B3D8-80045EE7E7EC}" type="pres">
      <dgm:prSet presAssocID="{7FE2EC6F-1ADA-4AEE-BBFB-274956B19C4F}" presName="hierRoot2" presStyleCnt="0">
        <dgm:presLayoutVars>
          <dgm:hierBranch val="init"/>
        </dgm:presLayoutVars>
      </dgm:prSet>
      <dgm:spPr/>
    </dgm:pt>
    <dgm:pt modelId="{B8D2D54E-62EF-432B-82A1-3890C0E8C477}" type="pres">
      <dgm:prSet presAssocID="{7FE2EC6F-1ADA-4AEE-BBFB-274956B19C4F}" presName="rootComposite" presStyleCnt="0"/>
      <dgm:spPr/>
    </dgm:pt>
    <dgm:pt modelId="{D4B65E0C-0579-49A0-98AD-40B419FCB532}" type="pres">
      <dgm:prSet presAssocID="{7FE2EC6F-1ADA-4AEE-BBFB-274956B19C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13CA2E-E41A-4036-A5B3-191206BD566C}" type="pres">
      <dgm:prSet presAssocID="{7FE2EC6F-1ADA-4AEE-BBFB-274956B19C4F}" presName="rootConnector" presStyleLbl="node2" presStyleIdx="1" presStyleCnt="3"/>
      <dgm:spPr/>
      <dgm:t>
        <a:bodyPr/>
        <a:lstStyle/>
        <a:p>
          <a:endParaRPr lang="de-DE"/>
        </a:p>
      </dgm:t>
    </dgm:pt>
    <dgm:pt modelId="{FC790F2C-9D4A-4668-9049-A09F29ED8876}" type="pres">
      <dgm:prSet presAssocID="{7FE2EC6F-1ADA-4AEE-BBFB-274956B19C4F}" presName="hierChild4" presStyleCnt="0"/>
      <dgm:spPr/>
    </dgm:pt>
    <dgm:pt modelId="{E379BED7-6065-482A-9E06-9295162AD836}" type="pres">
      <dgm:prSet presAssocID="{7FE2EC6F-1ADA-4AEE-BBFB-274956B19C4F}" presName="hierChild5" presStyleCnt="0"/>
      <dgm:spPr/>
    </dgm:pt>
    <dgm:pt modelId="{D6CCDE0E-F235-4F1A-BCA0-C37A5A6FA923}" type="pres">
      <dgm:prSet presAssocID="{AC316DE6-267B-4363-A048-7FBEDF288882}" presName="Name37" presStyleLbl="parChTrans1D2" presStyleIdx="2" presStyleCnt="4"/>
      <dgm:spPr/>
      <dgm:t>
        <a:bodyPr/>
        <a:lstStyle/>
        <a:p>
          <a:endParaRPr lang="de-DE"/>
        </a:p>
      </dgm:t>
    </dgm:pt>
    <dgm:pt modelId="{E754C1CF-4A36-4209-8D8C-5F36283E9B35}" type="pres">
      <dgm:prSet presAssocID="{4F5AA786-37CD-4053-AF09-331A349F4D00}" presName="hierRoot2" presStyleCnt="0">
        <dgm:presLayoutVars>
          <dgm:hierBranch val="init"/>
        </dgm:presLayoutVars>
      </dgm:prSet>
      <dgm:spPr/>
    </dgm:pt>
    <dgm:pt modelId="{853DA67D-045E-4F7A-9901-9CD11C4F6261}" type="pres">
      <dgm:prSet presAssocID="{4F5AA786-37CD-4053-AF09-331A349F4D00}" presName="rootComposite" presStyleCnt="0"/>
      <dgm:spPr/>
    </dgm:pt>
    <dgm:pt modelId="{BA46A499-EBAB-429C-B308-209D86091CC2}" type="pres">
      <dgm:prSet presAssocID="{4F5AA786-37CD-4053-AF09-331A349F4D0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13449EB-3084-49A8-8455-90878478C3D4}" type="pres">
      <dgm:prSet presAssocID="{4F5AA786-37CD-4053-AF09-331A349F4D00}" presName="rootConnector" presStyleLbl="node2" presStyleIdx="2" presStyleCnt="3"/>
      <dgm:spPr/>
      <dgm:t>
        <a:bodyPr/>
        <a:lstStyle/>
        <a:p>
          <a:endParaRPr lang="de-DE"/>
        </a:p>
      </dgm:t>
    </dgm:pt>
    <dgm:pt modelId="{3D461A35-49DF-4E7A-B063-2E8B0259DA2D}" type="pres">
      <dgm:prSet presAssocID="{4F5AA786-37CD-4053-AF09-331A349F4D00}" presName="hierChild4" presStyleCnt="0"/>
      <dgm:spPr/>
    </dgm:pt>
    <dgm:pt modelId="{9508E458-5A58-423C-9804-4CA419B81A76}" type="pres">
      <dgm:prSet presAssocID="{4F5AA786-37CD-4053-AF09-331A349F4D00}" presName="hierChild5" presStyleCnt="0"/>
      <dgm:spPr/>
    </dgm:pt>
    <dgm:pt modelId="{0E8B963E-FC9C-4E06-B039-D75353BBC77F}" type="pres">
      <dgm:prSet presAssocID="{933F7EE0-0CBD-4E97-841D-672D8BACB69E}" presName="hierChild3" presStyleCnt="0"/>
      <dgm:spPr/>
    </dgm:pt>
    <dgm:pt modelId="{709DDCDB-C39C-4F8A-A9A1-42EDB2C41546}" type="pres">
      <dgm:prSet presAssocID="{6D00831D-4D60-4C29-9CFD-641BC242567B}" presName="Name111" presStyleLbl="parChTrans1D2" presStyleIdx="3" presStyleCnt="4"/>
      <dgm:spPr/>
      <dgm:t>
        <a:bodyPr/>
        <a:lstStyle/>
        <a:p>
          <a:endParaRPr lang="de-DE"/>
        </a:p>
      </dgm:t>
    </dgm:pt>
    <dgm:pt modelId="{6E0FF6CD-7CB7-4158-9C23-29080445D954}" type="pres">
      <dgm:prSet presAssocID="{09726FEF-EAC4-4CCE-8B01-0C4139AF9F87}" presName="hierRoot3" presStyleCnt="0">
        <dgm:presLayoutVars>
          <dgm:hierBranch val="init"/>
        </dgm:presLayoutVars>
      </dgm:prSet>
      <dgm:spPr/>
    </dgm:pt>
    <dgm:pt modelId="{F30A6078-63C9-4942-B250-4800D1F44CEF}" type="pres">
      <dgm:prSet presAssocID="{09726FEF-EAC4-4CCE-8B01-0C4139AF9F87}" presName="rootComposite3" presStyleCnt="0"/>
      <dgm:spPr/>
    </dgm:pt>
    <dgm:pt modelId="{697B9E3F-BB6E-4B80-A6BD-D5697FE4AEBD}" type="pres">
      <dgm:prSet presAssocID="{09726FEF-EAC4-4CCE-8B01-0C4139AF9F87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7650AA9-1ACC-44C5-88D9-5A6276ED4907}" type="pres">
      <dgm:prSet presAssocID="{09726FEF-EAC4-4CCE-8B01-0C4139AF9F87}" presName="rootConnector3" presStyleLbl="asst1" presStyleIdx="0" presStyleCnt="1"/>
      <dgm:spPr/>
      <dgm:t>
        <a:bodyPr/>
        <a:lstStyle/>
        <a:p>
          <a:endParaRPr lang="de-DE"/>
        </a:p>
      </dgm:t>
    </dgm:pt>
    <dgm:pt modelId="{8B2C7687-6C8A-4DA0-B5A3-6320F622E079}" type="pres">
      <dgm:prSet presAssocID="{09726FEF-EAC4-4CCE-8B01-0C4139AF9F87}" presName="hierChild6" presStyleCnt="0"/>
      <dgm:spPr/>
    </dgm:pt>
    <dgm:pt modelId="{0D322E75-CFD0-4052-8951-265B2B84B139}" type="pres">
      <dgm:prSet presAssocID="{09726FEF-EAC4-4CCE-8B01-0C4139AF9F87}" presName="hierChild7" presStyleCnt="0"/>
      <dgm:spPr/>
    </dgm:pt>
  </dgm:ptLst>
  <dgm:cxnLst>
    <dgm:cxn modelId="{AB5FEF72-C4D2-44C3-B23E-B338D3A4CD03}" type="presOf" srcId="{29786526-2EE9-4301-A919-3AEE209934FE}" destId="{1532AD43-AD9A-4CF4-82F5-ACAA46C2A0BC}" srcOrd="0" destOrd="0" presId="urn:microsoft.com/office/officeart/2005/8/layout/orgChart1"/>
    <dgm:cxn modelId="{A01F6472-BEA2-4E9F-9BCD-AB4F58BEE43A}" type="presOf" srcId="{29786526-2EE9-4301-A919-3AEE209934FE}" destId="{1E3060B3-6D6D-4064-B95C-2C90E0231F06}" srcOrd="1" destOrd="0" presId="urn:microsoft.com/office/officeart/2005/8/layout/orgChart1"/>
    <dgm:cxn modelId="{F0B5943C-B30B-45D1-9A27-729F5E5A159A}" type="presOf" srcId="{7FE2EC6F-1ADA-4AEE-BBFB-274956B19C4F}" destId="{D4B65E0C-0579-49A0-98AD-40B419FCB532}" srcOrd="0" destOrd="0" presId="urn:microsoft.com/office/officeart/2005/8/layout/orgChart1"/>
    <dgm:cxn modelId="{F5C0EF13-B9CC-4D60-A28F-7DC30E32434C}" srcId="{933F7EE0-0CBD-4E97-841D-672D8BACB69E}" destId="{09726FEF-EAC4-4CCE-8B01-0C4139AF9F87}" srcOrd="0" destOrd="0" parTransId="{6D00831D-4D60-4C29-9CFD-641BC242567B}" sibTransId="{37177281-7B79-4028-8DC1-F4AEDA5D5011}"/>
    <dgm:cxn modelId="{F6793E30-36E6-4383-BA68-017E5313E8D9}" type="presOf" srcId="{933F7EE0-0CBD-4E97-841D-672D8BACB69E}" destId="{7D78DC95-2A41-46B2-BFAF-A89337535290}" srcOrd="0" destOrd="0" presId="urn:microsoft.com/office/officeart/2005/8/layout/orgChart1"/>
    <dgm:cxn modelId="{59A7C62C-97A5-475F-AEF1-24070BE8C1BC}" type="presOf" srcId="{1C37D939-6FFF-48CF-81B4-639242BD5B99}" destId="{D58E602A-C0D9-4607-85EF-E066CA72CE85}" srcOrd="0" destOrd="0" presId="urn:microsoft.com/office/officeart/2005/8/layout/orgChart1"/>
    <dgm:cxn modelId="{F5BB810B-03A9-46D4-845B-AA180E355C71}" type="presOf" srcId="{AC316DE6-267B-4363-A048-7FBEDF288882}" destId="{D6CCDE0E-F235-4F1A-BCA0-C37A5A6FA923}" srcOrd="0" destOrd="0" presId="urn:microsoft.com/office/officeart/2005/8/layout/orgChart1"/>
    <dgm:cxn modelId="{141355C2-7496-4DEC-B86C-0518E8D2CEC3}" srcId="{23188A45-4A23-4680-BA71-088E799A6D68}" destId="{933F7EE0-0CBD-4E97-841D-672D8BACB69E}" srcOrd="0" destOrd="0" parTransId="{CA89EC6E-06BE-4F5F-9817-8461726351C3}" sibTransId="{EAE993BA-D164-4A31-B84A-6EE76899784E}"/>
    <dgm:cxn modelId="{155DF088-779D-459E-A661-BF68DB195D2A}" type="presOf" srcId="{3245DF78-7A07-49F0-806A-5E097163B1CD}" destId="{D8675A80-2D2F-4A24-9F42-A328BC8CC22E}" srcOrd="0" destOrd="0" presId="urn:microsoft.com/office/officeart/2005/8/layout/orgChart1"/>
    <dgm:cxn modelId="{B2E24C1C-454E-4FF6-AC5B-CEF0F4153DFF}" type="presOf" srcId="{23188A45-4A23-4680-BA71-088E799A6D68}" destId="{6DC0665F-4B57-4972-9750-1FA261D556F4}" srcOrd="0" destOrd="0" presId="urn:microsoft.com/office/officeart/2005/8/layout/orgChart1"/>
    <dgm:cxn modelId="{586C7D5C-80D5-4138-A408-8ACEB3938606}" srcId="{933F7EE0-0CBD-4E97-841D-672D8BACB69E}" destId="{4F5AA786-37CD-4053-AF09-331A349F4D00}" srcOrd="3" destOrd="0" parTransId="{AC316DE6-267B-4363-A048-7FBEDF288882}" sibTransId="{2F36C89B-9CF2-4355-9409-5967BB42436A}"/>
    <dgm:cxn modelId="{0F4486E7-C795-490F-BC93-9CCE5CDC3E2A}" type="presOf" srcId="{4F5AA786-37CD-4053-AF09-331A349F4D00}" destId="{BA46A499-EBAB-429C-B308-209D86091CC2}" srcOrd="0" destOrd="0" presId="urn:microsoft.com/office/officeart/2005/8/layout/orgChart1"/>
    <dgm:cxn modelId="{B954B6C2-8CBE-46FA-9D99-31E48BCEC897}" srcId="{933F7EE0-0CBD-4E97-841D-672D8BACB69E}" destId="{7FE2EC6F-1ADA-4AEE-BBFB-274956B19C4F}" srcOrd="2" destOrd="0" parTransId="{1C37D939-6FFF-48CF-81B4-639242BD5B99}" sibTransId="{948A899C-7848-4117-B38C-88C166206370}"/>
    <dgm:cxn modelId="{2592B1D9-F0E0-49A4-B2F1-D97DF3DAFC71}" type="presOf" srcId="{4F5AA786-37CD-4053-AF09-331A349F4D00}" destId="{B13449EB-3084-49A8-8455-90878478C3D4}" srcOrd="1" destOrd="0" presId="urn:microsoft.com/office/officeart/2005/8/layout/orgChart1"/>
    <dgm:cxn modelId="{4BF39F3B-A3DE-42AB-810F-6FF1525F9F4D}" type="presOf" srcId="{09726FEF-EAC4-4CCE-8B01-0C4139AF9F87}" destId="{07650AA9-1ACC-44C5-88D9-5A6276ED4907}" srcOrd="1" destOrd="0" presId="urn:microsoft.com/office/officeart/2005/8/layout/orgChart1"/>
    <dgm:cxn modelId="{EEA78386-887E-4188-B00E-600A32AA6963}" type="presOf" srcId="{6D00831D-4D60-4C29-9CFD-641BC242567B}" destId="{709DDCDB-C39C-4F8A-A9A1-42EDB2C41546}" srcOrd="0" destOrd="0" presId="urn:microsoft.com/office/officeart/2005/8/layout/orgChart1"/>
    <dgm:cxn modelId="{9F1FA1D7-45CE-4EC2-AD82-AF0D765A528D}" type="presOf" srcId="{09726FEF-EAC4-4CCE-8B01-0C4139AF9F87}" destId="{697B9E3F-BB6E-4B80-A6BD-D5697FE4AEBD}" srcOrd="0" destOrd="0" presId="urn:microsoft.com/office/officeart/2005/8/layout/orgChart1"/>
    <dgm:cxn modelId="{FD57B4F1-B7DB-4297-ACE5-1D87E982167B}" type="presOf" srcId="{933F7EE0-0CBD-4E97-841D-672D8BACB69E}" destId="{4935C442-A6A3-4D3E-B60E-AD13F596B5B5}" srcOrd="1" destOrd="0" presId="urn:microsoft.com/office/officeart/2005/8/layout/orgChart1"/>
    <dgm:cxn modelId="{9134FDCE-0DA4-4412-847F-719F79AB6DF7}" type="presOf" srcId="{7FE2EC6F-1ADA-4AEE-BBFB-274956B19C4F}" destId="{5F13CA2E-E41A-4036-A5B3-191206BD566C}" srcOrd="1" destOrd="0" presId="urn:microsoft.com/office/officeart/2005/8/layout/orgChart1"/>
    <dgm:cxn modelId="{6C7F7E8D-BA1E-495B-AB1E-E27332EEEDA8}" srcId="{933F7EE0-0CBD-4E97-841D-672D8BACB69E}" destId="{29786526-2EE9-4301-A919-3AEE209934FE}" srcOrd="1" destOrd="0" parTransId="{3245DF78-7A07-49F0-806A-5E097163B1CD}" sibTransId="{10978BEC-51FB-4E63-A361-F99366CE57AC}"/>
    <dgm:cxn modelId="{CACF60BD-AB0D-4990-BA01-472A4F5CA0FA}" type="presParOf" srcId="{6DC0665F-4B57-4972-9750-1FA261D556F4}" destId="{BCB44703-28D2-41E7-AAEF-887346323906}" srcOrd="0" destOrd="0" presId="urn:microsoft.com/office/officeart/2005/8/layout/orgChart1"/>
    <dgm:cxn modelId="{8624764E-4827-47CF-895D-8E963B97E23D}" type="presParOf" srcId="{BCB44703-28D2-41E7-AAEF-887346323906}" destId="{A3C13965-12B1-4E2E-81CF-5D16092F8A12}" srcOrd="0" destOrd="0" presId="urn:microsoft.com/office/officeart/2005/8/layout/orgChart1"/>
    <dgm:cxn modelId="{601C6C41-D906-44D6-A9A4-ACDE04AC361B}" type="presParOf" srcId="{A3C13965-12B1-4E2E-81CF-5D16092F8A12}" destId="{7D78DC95-2A41-46B2-BFAF-A89337535290}" srcOrd="0" destOrd="0" presId="urn:microsoft.com/office/officeart/2005/8/layout/orgChart1"/>
    <dgm:cxn modelId="{283EE082-E938-43E9-BCD0-1EC0563F98D2}" type="presParOf" srcId="{A3C13965-12B1-4E2E-81CF-5D16092F8A12}" destId="{4935C442-A6A3-4D3E-B60E-AD13F596B5B5}" srcOrd="1" destOrd="0" presId="urn:microsoft.com/office/officeart/2005/8/layout/orgChart1"/>
    <dgm:cxn modelId="{579FB8BD-5A40-431D-9A0C-75A89301BEB0}" type="presParOf" srcId="{BCB44703-28D2-41E7-AAEF-887346323906}" destId="{0B5FE79A-EA2B-4518-940D-A1BEB682FC8B}" srcOrd="1" destOrd="0" presId="urn:microsoft.com/office/officeart/2005/8/layout/orgChart1"/>
    <dgm:cxn modelId="{B5EAE9D9-4AD4-4B86-AD5C-A57B75FA119C}" type="presParOf" srcId="{0B5FE79A-EA2B-4518-940D-A1BEB682FC8B}" destId="{D8675A80-2D2F-4A24-9F42-A328BC8CC22E}" srcOrd="0" destOrd="0" presId="urn:microsoft.com/office/officeart/2005/8/layout/orgChart1"/>
    <dgm:cxn modelId="{4EA5904E-8021-4525-B984-9AC56308841C}" type="presParOf" srcId="{0B5FE79A-EA2B-4518-940D-A1BEB682FC8B}" destId="{BB8291AE-8D66-4670-899C-E095DBFAEDBC}" srcOrd="1" destOrd="0" presId="urn:microsoft.com/office/officeart/2005/8/layout/orgChart1"/>
    <dgm:cxn modelId="{8FC491E6-65BC-48B2-A0F6-0EEAC01A1F31}" type="presParOf" srcId="{BB8291AE-8D66-4670-899C-E095DBFAEDBC}" destId="{FD1CDB0F-141D-4599-998C-5C96358AF930}" srcOrd="0" destOrd="0" presId="urn:microsoft.com/office/officeart/2005/8/layout/orgChart1"/>
    <dgm:cxn modelId="{8165B7F3-F2E4-4439-945C-E27FCF8B8D88}" type="presParOf" srcId="{FD1CDB0F-141D-4599-998C-5C96358AF930}" destId="{1532AD43-AD9A-4CF4-82F5-ACAA46C2A0BC}" srcOrd="0" destOrd="0" presId="urn:microsoft.com/office/officeart/2005/8/layout/orgChart1"/>
    <dgm:cxn modelId="{C1F510DA-7C29-40D5-B1B8-C0A75D695250}" type="presParOf" srcId="{FD1CDB0F-141D-4599-998C-5C96358AF930}" destId="{1E3060B3-6D6D-4064-B95C-2C90E0231F06}" srcOrd="1" destOrd="0" presId="urn:microsoft.com/office/officeart/2005/8/layout/orgChart1"/>
    <dgm:cxn modelId="{8BDDD917-F578-43C8-9C21-54C209490D93}" type="presParOf" srcId="{BB8291AE-8D66-4670-899C-E095DBFAEDBC}" destId="{DFA70A69-63A4-4AC3-AEF4-233829FB9ADE}" srcOrd="1" destOrd="0" presId="urn:microsoft.com/office/officeart/2005/8/layout/orgChart1"/>
    <dgm:cxn modelId="{79AAACFC-E47D-4828-B0D3-6B0663F28011}" type="presParOf" srcId="{BB8291AE-8D66-4670-899C-E095DBFAEDBC}" destId="{908DDB0A-B8FA-4602-BD2F-70701F5B113D}" srcOrd="2" destOrd="0" presId="urn:microsoft.com/office/officeart/2005/8/layout/orgChart1"/>
    <dgm:cxn modelId="{CD710AF2-684F-4361-8323-B72D625D6AAF}" type="presParOf" srcId="{0B5FE79A-EA2B-4518-940D-A1BEB682FC8B}" destId="{D58E602A-C0D9-4607-85EF-E066CA72CE85}" srcOrd="2" destOrd="0" presId="urn:microsoft.com/office/officeart/2005/8/layout/orgChart1"/>
    <dgm:cxn modelId="{6B30142C-7B9B-4849-B5F8-C736009109CC}" type="presParOf" srcId="{0B5FE79A-EA2B-4518-940D-A1BEB682FC8B}" destId="{C70310BD-35B2-41F5-B3D8-80045EE7E7EC}" srcOrd="3" destOrd="0" presId="urn:microsoft.com/office/officeart/2005/8/layout/orgChart1"/>
    <dgm:cxn modelId="{0739CF9A-BBEA-4CB4-AFD1-67B58F6FB688}" type="presParOf" srcId="{C70310BD-35B2-41F5-B3D8-80045EE7E7EC}" destId="{B8D2D54E-62EF-432B-82A1-3890C0E8C477}" srcOrd="0" destOrd="0" presId="urn:microsoft.com/office/officeart/2005/8/layout/orgChart1"/>
    <dgm:cxn modelId="{FE432217-4AFB-4CE1-BB15-D21225182C72}" type="presParOf" srcId="{B8D2D54E-62EF-432B-82A1-3890C0E8C477}" destId="{D4B65E0C-0579-49A0-98AD-40B419FCB532}" srcOrd="0" destOrd="0" presId="urn:microsoft.com/office/officeart/2005/8/layout/orgChart1"/>
    <dgm:cxn modelId="{B4B4B939-2DD2-43EE-846F-C15726D67F3B}" type="presParOf" srcId="{B8D2D54E-62EF-432B-82A1-3890C0E8C477}" destId="{5F13CA2E-E41A-4036-A5B3-191206BD566C}" srcOrd="1" destOrd="0" presId="urn:microsoft.com/office/officeart/2005/8/layout/orgChart1"/>
    <dgm:cxn modelId="{43BD5A68-3EA9-49EF-8420-794679CDCFE6}" type="presParOf" srcId="{C70310BD-35B2-41F5-B3D8-80045EE7E7EC}" destId="{FC790F2C-9D4A-4668-9049-A09F29ED8876}" srcOrd="1" destOrd="0" presId="urn:microsoft.com/office/officeart/2005/8/layout/orgChart1"/>
    <dgm:cxn modelId="{CE2C2ADB-66A3-498C-B2BE-3962FAD2A8A5}" type="presParOf" srcId="{C70310BD-35B2-41F5-B3D8-80045EE7E7EC}" destId="{E379BED7-6065-482A-9E06-9295162AD836}" srcOrd="2" destOrd="0" presId="urn:microsoft.com/office/officeart/2005/8/layout/orgChart1"/>
    <dgm:cxn modelId="{1F25C67F-5E33-4BC0-90BB-DF3CFDA9BEA7}" type="presParOf" srcId="{0B5FE79A-EA2B-4518-940D-A1BEB682FC8B}" destId="{D6CCDE0E-F235-4F1A-BCA0-C37A5A6FA923}" srcOrd="4" destOrd="0" presId="urn:microsoft.com/office/officeart/2005/8/layout/orgChart1"/>
    <dgm:cxn modelId="{69C13041-26E0-429C-985F-7526301DC52E}" type="presParOf" srcId="{0B5FE79A-EA2B-4518-940D-A1BEB682FC8B}" destId="{E754C1CF-4A36-4209-8D8C-5F36283E9B35}" srcOrd="5" destOrd="0" presId="urn:microsoft.com/office/officeart/2005/8/layout/orgChart1"/>
    <dgm:cxn modelId="{4A604B7B-A35A-4C0F-92C3-51CCD5EC75A6}" type="presParOf" srcId="{E754C1CF-4A36-4209-8D8C-5F36283E9B35}" destId="{853DA67D-045E-4F7A-9901-9CD11C4F6261}" srcOrd="0" destOrd="0" presId="urn:microsoft.com/office/officeart/2005/8/layout/orgChart1"/>
    <dgm:cxn modelId="{B09EDA7A-DD69-472E-A050-971CC95811B3}" type="presParOf" srcId="{853DA67D-045E-4F7A-9901-9CD11C4F6261}" destId="{BA46A499-EBAB-429C-B308-209D86091CC2}" srcOrd="0" destOrd="0" presId="urn:microsoft.com/office/officeart/2005/8/layout/orgChart1"/>
    <dgm:cxn modelId="{E691A45F-E58A-4BBF-8808-ADD2BA6EF8D0}" type="presParOf" srcId="{853DA67D-045E-4F7A-9901-9CD11C4F6261}" destId="{B13449EB-3084-49A8-8455-90878478C3D4}" srcOrd="1" destOrd="0" presId="urn:microsoft.com/office/officeart/2005/8/layout/orgChart1"/>
    <dgm:cxn modelId="{7C2DE876-D37C-463C-A0F5-44951A49C339}" type="presParOf" srcId="{E754C1CF-4A36-4209-8D8C-5F36283E9B35}" destId="{3D461A35-49DF-4E7A-B063-2E8B0259DA2D}" srcOrd="1" destOrd="0" presId="urn:microsoft.com/office/officeart/2005/8/layout/orgChart1"/>
    <dgm:cxn modelId="{C0220474-386A-4B1B-8A37-C355710FFDBC}" type="presParOf" srcId="{E754C1CF-4A36-4209-8D8C-5F36283E9B35}" destId="{9508E458-5A58-423C-9804-4CA419B81A76}" srcOrd="2" destOrd="0" presId="urn:microsoft.com/office/officeart/2005/8/layout/orgChart1"/>
    <dgm:cxn modelId="{93315A70-F711-4223-91F1-834D2E1E109B}" type="presParOf" srcId="{BCB44703-28D2-41E7-AAEF-887346323906}" destId="{0E8B963E-FC9C-4E06-B039-D75353BBC77F}" srcOrd="2" destOrd="0" presId="urn:microsoft.com/office/officeart/2005/8/layout/orgChart1"/>
    <dgm:cxn modelId="{2E201F98-98A3-4FEA-B7DB-741FA6060B3C}" type="presParOf" srcId="{0E8B963E-FC9C-4E06-B039-D75353BBC77F}" destId="{709DDCDB-C39C-4F8A-A9A1-42EDB2C41546}" srcOrd="0" destOrd="0" presId="urn:microsoft.com/office/officeart/2005/8/layout/orgChart1"/>
    <dgm:cxn modelId="{C06D60D1-0A97-4BC8-BEDF-D5322EDBC2EF}" type="presParOf" srcId="{0E8B963E-FC9C-4E06-B039-D75353BBC77F}" destId="{6E0FF6CD-7CB7-4158-9C23-29080445D954}" srcOrd="1" destOrd="0" presId="urn:microsoft.com/office/officeart/2005/8/layout/orgChart1"/>
    <dgm:cxn modelId="{D54F63A2-67EA-4959-84DE-0D8454594BC9}" type="presParOf" srcId="{6E0FF6CD-7CB7-4158-9C23-29080445D954}" destId="{F30A6078-63C9-4942-B250-4800D1F44CEF}" srcOrd="0" destOrd="0" presId="urn:microsoft.com/office/officeart/2005/8/layout/orgChart1"/>
    <dgm:cxn modelId="{FED6EAC1-A7C8-40F7-A640-18829EDA79B2}" type="presParOf" srcId="{F30A6078-63C9-4942-B250-4800D1F44CEF}" destId="{697B9E3F-BB6E-4B80-A6BD-D5697FE4AEBD}" srcOrd="0" destOrd="0" presId="urn:microsoft.com/office/officeart/2005/8/layout/orgChart1"/>
    <dgm:cxn modelId="{0AF08AB1-FD69-4A00-AFB0-BDE427477352}" type="presParOf" srcId="{F30A6078-63C9-4942-B250-4800D1F44CEF}" destId="{07650AA9-1ACC-44C5-88D9-5A6276ED4907}" srcOrd="1" destOrd="0" presId="urn:microsoft.com/office/officeart/2005/8/layout/orgChart1"/>
    <dgm:cxn modelId="{EB91997D-6861-470C-8092-F512B8C5FE63}" type="presParOf" srcId="{6E0FF6CD-7CB7-4158-9C23-29080445D954}" destId="{8B2C7687-6C8A-4DA0-B5A3-6320F622E079}" srcOrd="1" destOrd="0" presId="urn:microsoft.com/office/officeart/2005/8/layout/orgChart1"/>
    <dgm:cxn modelId="{CD98F747-3BB1-42FE-B5F4-12AFF940AE81}" type="presParOf" srcId="{6E0FF6CD-7CB7-4158-9C23-29080445D954}" destId="{0D322E75-CFD0-4052-8951-265B2B84B1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DDCDB-C39C-4F8A-A9A1-42EDB2C41546}">
      <dsp:nvSpPr>
        <dsp:cNvPr id="0" name=""/>
        <dsp:cNvSpPr/>
      </dsp:nvSpPr>
      <dsp:spPr>
        <a:xfrm>
          <a:off x="377023" y="166840"/>
          <a:ext cx="91440" cy="121142"/>
        </a:xfrm>
        <a:custGeom>
          <a:avLst/>
          <a:gdLst/>
          <a:ahLst/>
          <a:cxnLst/>
          <a:rect l="0" t="0" r="0" b="0"/>
          <a:pathLst>
            <a:path>
              <a:moveTo>
                <a:pt x="73372" y="0"/>
              </a:moveTo>
              <a:lnTo>
                <a:pt x="73372" y="121142"/>
              </a:lnTo>
              <a:lnTo>
                <a:pt x="45720" y="1211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CDE0E-F235-4F1A-BCA0-C37A5A6FA923}">
      <dsp:nvSpPr>
        <dsp:cNvPr id="0" name=""/>
        <dsp:cNvSpPr/>
      </dsp:nvSpPr>
      <dsp:spPr>
        <a:xfrm>
          <a:off x="450396" y="166840"/>
          <a:ext cx="318658" cy="242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33"/>
              </a:lnTo>
              <a:lnTo>
                <a:pt x="318658" y="214633"/>
              </a:lnTo>
              <a:lnTo>
                <a:pt x="318658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E602A-C0D9-4607-85EF-E066CA72CE85}">
      <dsp:nvSpPr>
        <dsp:cNvPr id="0" name=""/>
        <dsp:cNvSpPr/>
      </dsp:nvSpPr>
      <dsp:spPr>
        <a:xfrm>
          <a:off x="404676" y="166840"/>
          <a:ext cx="91440" cy="242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75A80-2D2F-4A24-9F42-A328BC8CC22E}">
      <dsp:nvSpPr>
        <dsp:cNvPr id="0" name=""/>
        <dsp:cNvSpPr/>
      </dsp:nvSpPr>
      <dsp:spPr>
        <a:xfrm>
          <a:off x="131737" y="166840"/>
          <a:ext cx="318658" cy="242285"/>
        </a:xfrm>
        <a:custGeom>
          <a:avLst/>
          <a:gdLst/>
          <a:ahLst/>
          <a:cxnLst/>
          <a:rect l="0" t="0" r="0" b="0"/>
          <a:pathLst>
            <a:path>
              <a:moveTo>
                <a:pt x="318658" y="0"/>
              </a:moveTo>
              <a:lnTo>
                <a:pt x="318658" y="214633"/>
              </a:lnTo>
              <a:lnTo>
                <a:pt x="0" y="214633"/>
              </a:lnTo>
              <a:lnTo>
                <a:pt x="0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8DC95-2A41-46B2-BFAF-A89337535290}">
      <dsp:nvSpPr>
        <dsp:cNvPr id="0" name=""/>
        <dsp:cNvSpPr/>
      </dsp:nvSpPr>
      <dsp:spPr>
        <a:xfrm>
          <a:off x="318718" y="35163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318718" y="35163"/>
        <a:ext cx="263354" cy="131677"/>
      </dsp:txXfrm>
    </dsp:sp>
    <dsp:sp modelId="{1532AD43-AD9A-4CF4-82F5-ACAA46C2A0BC}">
      <dsp:nvSpPr>
        <dsp:cNvPr id="0" name=""/>
        <dsp:cNvSpPr/>
      </dsp:nvSpPr>
      <dsp:spPr>
        <a:xfrm>
          <a:off x="60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60" y="409125"/>
        <a:ext cx="263354" cy="131677"/>
      </dsp:txXfrm>
    </dsp:sp>
    <dsp:sp modelId="{D4B65E0C-0579-49A0-98AD-40B419FCB532}">
      <dsp:nvSpPr>
        <dsp:cNvPr id="0" name=""/>
        <dsp:cNvSpPr/>
      </dsp:nvSpPr>
      <dsp:spPr>
        <a:xfrm>
          <a:off x="318718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318718" y="409125"/>
        <a:ext cx="263354" cy="131677"/>
      </dsp:txXfrm>
    </dsp:sp>
    <dsp:sp modelId="{BA46A499-EBAB-429C-B308-209D86091CC2}">
      <dsp:nvSpPr>
        <dsp:cNvPr id="0" name=""/>
        <dsp:cNvSpPr/>
      </dsp:nvSpPr>
      <dsp:spPr>
        <a:xfrm>
          <a:off x="637377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637377" y="409125"/>
        <a:ext cx="263354" cy="131677"/>
      </dsp:txXfrm>
    </dsp:sp>
    <dsp:sp modelId="{697B9E3F-BB6E-4B80-A6BD-D5697FE4AEBD}">
      <dsp:nvSpPr>
        <dsp:cNvPr id="0" name=""/>
        <dsp:cNvSpPr/>
      </dsp:nvSpPr>
      <dsp:spPr>
        <a:xfrm>
          <a:off x="159389" y="222144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59389" y="222144"/>
        <a:ext cx="263354" cy="131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DDCDB-C39C-4F8A-A9A1-42EDB2C41546}">
      <dsp:nvSpPr>
        <dsp:cNvPr id="0" name=""/>
        <dsp:cNvSpPr/>
      </dsp:nvSpPr>
      <dsp:spPr>
        <a:xfrm>
          <a:off x="377023" y="166840"/>
          <a:ext cx="91440" cy="121142"/>
        </a:xfrm>
        <a:custGeom>
          <a:avLst/>
          <a:gdLst/>
          <a:ahLst/>
          <a:cxnLst/>
          <a:rect l="0" t="0" r="0" b="0"/>
          <a:pathLst>
            <a:path>
              <a:moveTo>
                <a:pt x="73372" y="0"/>
              </a:moveTo>
              <a:lnTo>
                <a:pt x="73372" y="121142"/>
              </a:lnTo>
              <a:lnTo>
                <a:pt x="45720" y="1211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CDE0E-F235-4F1A-BCA0-C37A5A6FA923}">
      <dsp:nvSpPr>
        <dsp:cNvPr id="0" name=""/>
        <dsp:cNvSpPr/>
      </dsp:nvSpPr>
      <dsp:spPr>
        <a:xfrm>
          <a:off x="450396" y="166840"/>
          <a:ext cx="318658" cy="242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33"/>
              </a:lnTo>
              <a:lnTo>
                <a:pt x="318658" y="214633"/>
              </a:lnTo>
              <a:lnTo>
                <a:pt x="318658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E602A-C0D9-4607-85EF-E066CA72CE85}">
      <dsp:nvSpPr>
        <dsp:cNvPr id="0" name=""/>
        <dsp:cNvSpPr/>
      </dsp:nvSpPr>
      <dsp:spPr>
        <a:xfrm>
          <a:off x="404676" y="166840"/>
          <a:ext cx="91440" cy="242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75A80-2D2F-4A24-9F42-A328BC8CC22E}">
      <dsp:nvSpPr>
        <dsp:cNvPr id="0" name=""/>
        <dsp:cNvSpPr/>
      </dsp:nvSpPr>
      <dsp:spPr>
        <a:xfrm>
          <a:off x="131737" y="166840"/>
          <a:ext cx="318658" cy="242285"/>
        </a:xfrm>
        <a:custGeom>
          <a:avLst/>
          <a:gdLst/>
          <a:ahLst/>
          <a:cxnLst/>
          <a:rect l="0" t="0" r="0" b="0"/>
          <a:pathLst>
            <a:path>
              <a:moveTo>
                <a:pt x="318658" y="0"/>
              </a:moveTo>
              <a:lnTo>
                <a:pt x="318658" y="214633"/>
              </a:lnTo>
              <a:lnTo>
                <a:pt x="0" y="214633"/>
              </a:lnTo>
              <a:lnTo>
                <a:pt x="0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8DC95-2A41-46B2-BFAF-A89337535290}">
      <dsp:nvSpPr>
        <dsp:cNvPr id="0" name=""/>
        <dsp:cNvSpPr/>
      </dsp:nvSpPr>
      <dsp:spPr>
        <a:xfrm>
          <a:off x="318718" y="35163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318718" y="35163"/>
        <a:ext cx="263354" cy="131677"/>
      </dsp:txXfrm>
    </dsp:sp>
    <dsp:sp modelId="{1532AD43-AD9A-4CF4-82F5-ACAA46C2A0BC}">
      <dsp:nvSpPr>
        <dsp:cNvPr id="0" name=""/>
        <dsp:cNvSpPr/>
      </dsp:nvSpPr>
      <dsp:spPr>
        <a:xfrm>
          <a:off x="60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60" y="409125"/>
        <a:ext cx="263354" cy="131677"/>
      </dsp:txXfrm>
    </dsp:sp>
    <dsp:sp modelId="{D4B65E0C-0579-49A0-98AD-40B419FCB532}">
      <dsp:nvSpPr>
        <dsp:cNvPr id="0" name=""/>
        <dsp:cNvSpPr/>
      </dsp:nvSpPr>
      <dsp:spPr>
        <a:xfrm>
          <a:off x="318718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318718" y="409125"/>
        <a:ext cx="263354" cy="131677"/>
      </dsp:txXfrm>
    </dsp:sp>
    <dsp:sp modelId="{BA46A499-EBAB-429C-B308-209D86091CC2}">
      <dsp:nvSpPr>
        <dsp:cNvPr id="0" name=""/>
        <dsp:cNvSpPr/>
      </dsp:nvSpPr>
      <dsp:spPr>
        <a:xfrm>
          <a:off x="637377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637377" y="409125"/>
        <a:ext cx="263354" cy="131677"/>
      </dsp:txXfrm>
    </dsp:sp>
    <dsp:sp modelId="{697B9E3F-BB6E-4B80-A6BD-D5697FE4AEBD}">
      <dsp:nvSpPr>
        <dsp:cNvPr id="0" name=""/>
        <dsp:cNvSpPr/>
      </dsp:nvSpPr>
      <dsp:spPr>
        <a:xfrm>
          <a:off x="159389" y="222144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59389" y="222144"/>
        <a:ext cx="263354" cy="131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DDCDB-C39C-4F8A-A9A1-42EDB2C41546}">
      <dsp:nvSpPr>
        <dsp:cNvPr id="0" name=""/>
        <dsp:cNvSpPr/>
      </dsp:nvSpPr>
      <dsp:spPr>
        <a:xfrm>
          <a:off x="377023" y="166840"/>
          <a:ext cx="91440" cy="121142"/>
        </a:xfrm>
        <a:custGeom>
          <a:avLst/>
          <a:gdLst/>
          <a:ahLst/>
          <a:cxnLst/>
          <a:rect l="0" t="0" r="0" b="0"/>
          <a:pathLst>
            <a:path>
              <a:moveTo>
                <a:pt x="73372" y="0"/>
              </a:moveTo>
              <a:lnTo>
                <a:pt x="73372" y="121142"/>
              </a:lnTo>
              <a:lnTo>
                <a:pt x="45720" y="1211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CDE0E-F235-4F1A-BCA0-C37A5A6FA923}">
      <dsp:nvSpPr>
        <dsp:cNvPr id="0" name=""/>
        <dsp:cNvSpPr/>
      </dsp:nvSpPr>
      <dsp:spPr>
        <a:xfrm>
          <a:off x="450396" y="166840"/>
          <a:ext cx="318658" cy="242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33"/>
              </a:lnTo>
              <a:lnTo>
                <a:pt x="318658" y="214633"/>
              </a:lnTo>
              <a:lnTo>
                <a:pt x="318658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E602A-C0D9-4607-85EF-E066CA72CE85}">
      <dsp:nvSpPr>
        <dsp:cNvPr id="0" name=""/>
        <dsp:cNvSpPr/>
      </dsp:nvSpPr>
      <dsp:spPr>
        <a:xfrm>
          <a:off x="404676" y="166840"/>
          <a:ext cx="91440" cy="242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75A80-2D2F-4A24-9F42-A328BC8CC22E}">
      <dsp:nvSpPr>
        <dsp:cNvPr id="0" name=""/>
        <dsp:cNvSpPr/>
      </dsp:nvSpPr>
      <dsp:spPr>
        <a:xfrm>
          <a:off x="131737" y="166840"/>
          <a:ext cx="318658" cy="242285"/>
        </a:xfrm>
        <a:custGeom>
          <a:avLst/>
          <a:gdLst/>
          <a:ahLst/>
          <a:cxnLst/>
          <a:rect l="0" t="0" r="0" b="0"/>
          <a:pathLst>
            <a:path>
              <a:moveTo>
                <a:pt x="318658" y="0"/>
              </a:moveTo>
              <a:lnTo>
                <a:pt x="318658" y="214633"/>
              </a:lnTo>
              <a:lnTo>
                <a:pt x="0" y="214633"/>
              </a:lnTo>
              <a:lnTo>
                <a:pt x="0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8DC95-2A41-46B2-BFAF-A89337535290}">
      <dsp:nvSpPr>
        <dsp:cNvPr id="0" name=""/>
        <dsp:cNvSpPr/>
      </dsp:nvSpPr>
      <dsp:spPr>
        <a:xfrm>
          <a:off x="318718" y="35163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318718" y="35163"/>
        <a:ext cx="263354" cy="131677"/>
      </dsp:txXfrm>
    </dsp:sp>
    <dsp:sp modelId="{1532AD43-AD9A-4CF4-82F5-ACAA46C2A0BC}">
      <dsp:nvSpPr>
        <dsp:cNvPr id="0" name=""/>
        <dsp:cNvSpPr/>
      </dsp:nvSpPr>
      <dsp:spPr>
        <a:xfrm>
          <a:off x="60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60" y="409125"/>
        <a:ext cx="263354" cy="131677"/>
      </dsp:txXfrm>
    </dsp:sp>
    <dsp:sp modelId="{D4B65E0C-0579-49A0-98AD-40B419FCB532}">
      <dsp:nvSpPr>
        <dsp:cNvPr id="0" name=""/>
        <dsp:cNvSpPr/>
      </dsp:nvSpPr>
      <dsp:spPr>
        <a:xfrm>
          <a:off x="318718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318718" y="409125"/>
        <a:ext cx="263354" cy="131677"/>
      </dsp:txXfrm>
    </dsp:sp>
    <dsp:sp modelId="{BA46A499-EBAB-429C-B308-209D86091CC2}">
      <dsp:nvSpPr>
        <dsp:cNvPr id="0" name=""/>
        <dsp:cNvSpPr/>
      </dsp:nvSpPr>
      <dsp:spPr>
        <a:xfrm>
          <a:off x="637377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637377" y="409125"/>
        <a:ext cx="263354" cy="131677"/>
      </dsp:txXfrm>
    </dsp:sp>
    <dsp:sp modelId="{697B9E3F-BB6E-4B80-A6BD-D5697FE4AEBD}">
      <dsp:nvSpPr>
        <dsp:cNvPr id="0" name=""/>
        <dsp:cNvSpPr/>
      </dsp:nvSpPr>
      <dsp:spPr>
        <a:xfrm>
          <a:off x="159389" y="222144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59389" y="222144"/>
        <a:ext cx="263354" cy="1316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DDCDB-C39C-4F8A-A9A1-42EDB2C41546}">
      <dsp:nvSpPr>
        <dsp:cNvPr id="0" name=""/>
        <dsp:cNvSpPr/>
      </dsp:nvSpPr>
      <dsp:spPr>
        <a:xfrm>
          <a:off x="377023" y="166840"/>
          <a:ext cx="91440" cy="121142"/>
        </a:xfrm>
        <a:custGeom>
          <a:avLst/>
          <a:gdLst/>
          <a:ahLst/>
          <a:cxnLst/>
          <a:rect l="0" t="0" r="0" b="0"/>
          <a:pathLst>
            <a:path>
              <a:moveTo>
                <a:pt x="73372" y="0"/>
              </a:moveTo>
              <a:lnTo>
                <a:pt x="73372" y="121142"/>
              </a:lnTo>
              <a:lnTo>
                <a:pt x="45720" y="1211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CDE0E-F235-4F1A-BCA0-C37A5A6FA923}">
      <dsp:nvSpPr>
        <dsp:cNvPr id="0" name=""/>
        <dsp:cNvSpPr/>
      </dsp:nvSpPr>
      <dsp:spPr>
        <a:xfrm>
          <a:off x="450396" y="166840"/>
          <a:ext cx="318658" cy="242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33"/>
              </a:lnTo>
              <a:lnTo>
                <a:pt x="318658" y="214633"/>
              </a:lnTo>
              <a:lnTo>
                <a:pt x="318658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E602A-C0D9-4607-85EF-E066CA72CE85}">
      <dsp:nvSpPr>
        <dsp:cNvPr id="0" name=""/>
        <dsp:cNvSpPr/>
      </dsp:nvSpPr>
      <dsp:spPr>
        <a:xfrm>
          <a:off x="404676" y="166840"/>
          <a:ext cx="91440" cy="242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75A80-2D2F-4A24-9F42-A328BC8CC22E}">
      <dsp:nvSpPr>
        <dsp:cNvPr id="0" name=""/>
        <dsp:cNvSpPr/>
      </dsp:nvSpPr>
      <dsp:spPr>
        <a:xfrm>
          <a:off x="131737" y="166840"/>
          <a:ext cx="318658" cy="242285"/>
        </a:xfrm>
        <a:custGeom>
          <a:avLst/>
          <a:gdLst/>
          <a:ahLst/>
          <a:cxnLst/>
          <a:rect l="0" t="0" r="0" b="0"/>
          <a:pathLst>
            <a:path>
              <a:moveTo>
                <a:pt x="318658" y="0"/>
              </a:moveTo>
              <a:lnTo>
                <a:pt x="318658" y="214633"/>
              </a:lnTo>
              <a:lnTo>
                <a:pt x="0" y="214633"/>
              </a:lnTo>
              <a:lnTo>
                <a:pt x="0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8DC95-2A41-46B2-BFAF-A89337535290}">
      <dsp:nvSpPr>
        <dsp:cNvPr id="0" name=""/>
        <dsp:cNvSpPr/>
      </dsp:nvSpPr>
      <dsp:spPr>
        <a:xfrm>
          <a:off x="318718" y="35163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318718" y="35163"/>
        <a:ext cx="263354" cy="131677"/>
      </dsp:txXfrm>
    </dsp:sp>
    <dsp:sp modelId="{1532AD43-AD9A-4CF4-82F5-ACAA46C2A0BC}">
      <dsp:nvSpPr>
        <dsp:cNvPr id="0" name=""/>
        <dsp:cNvSpPr/>
      </dsp:nvSpPr>
      <dsp:spPr>
        <a:xfrm>
          <a:off x="60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60" y="409125"/>
        <a:ext cx="263354" cy="131677"/>
      </dsp:txXfrm>
    </dsp:sp>
    <dsp:sp modelId="{D4B65E0C-0579-49A0-98AD-40B419FCB532}">
      <dsp:nvSpPr>
        <dsp:cNvPr id="0" name=""/>
        <dsp:cNvSpPr/>
      </dsp:nvSpPr>
      <dsp:spPr>
        <a:xfrm>
          <a:off x="318718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318718" y="409125"/>
        <a:ext cx="263354" cy="131677"/>
      </dsp:txXfrm>
    </dsp:sp>
    <dsp:sp modelId="{BA46A499-EBAB-429C-B308-209D86091CC2}">
      <dsp:nvSpPr>
        <dsp:cNvPr id="0" name=""/>
        <dsp:cNvSpPr/>
      </dsp:nvSpPr>
      <dsp:spPr>
        <a:xfrm>
          <a:off x="637377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637377" y="409125"/>
        <a:ext cx="263354" cy="131677"/>
      </dsp:txXfrm>
    </dsp:sp>
    <dsp:sp modelId="{697B9E3F-BB6E-4B80-A6BD-D5697FE4AEBD}">
      <dsp:nvSpPr>
        <dsp:cNvPr id="0" name=""/>
        <dsp:cNvSpPr/>
      </dsp:nvSpPr>
      <dsp:spPr>
        <a:xfrm>
          <a:off x="159389" y="222144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59389" y="222144"/>
        <a:ext cx="263354" cy="1316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DDCDB-C39C-4F8A-A9A1-42EDB2C41546}">
      <dsp:nvSpPr>
        <dsp:cNvPr id="0" name=""/>
        <dsp:cNvSpPr/>
      </dsp:nvSpPr>
      <dsp:spPr>
        <a:xfrm>
          <a:off x="377023" y="166840"/>
          <a:ext cx="91440" cy="121142"/>
        </a:xfrm>
        <a:custGeom>
          <a:avLst/>
          <a:gdLst/>
          <a:ahLst/>
          <a:cxnLst/>
          <a:rect l="0" t="0" r="0" b="0"/>
          <a:pathLst>
            <a:path>
              <a:moveTo>
                <a:pt x="73372" y="0"/>
              </a:moveTo>
              <a:lnTo>
                <a:pt x="73372" y="121142"/>
              </a:lnTo>
              <a:lnTo>
                <a:pt x="45720" y="1211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CDE0E-F235-4F1A-BCA0-C37A5A6FA923}">
      <dsp:nvSpPr>
        <dsp:cNvPr id="0" name=""/>
        <dsp:cNvSpPr/>
      </dsp:nvSpPr>
      <dsp:spPr>
        <a:xfrm>
          <a:off x="450396" y="166840"/>
          <a:ext cx="318658" cy="242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33"/>
              </a:lnTo>
              <a:lnTo>
                <a:pt x="318658" y="214633"/>
              </a:lnTo>
              <a:lnTo>
                <a:pt x="318658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E602A-C0D9-4607-85EF-E066CA72CE85}">
      <dsp:nvSpPr>
        <dsp:cNvPr id="0" name=""/>
        <dsp:cNvSpPr/>
      </dsp:nvSpPr>
      <dsp:spPr>
        <a:xfrm>
          <a:off x="404676" y="166840"/>
          <a:ext cx="91440" cy="242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75A80-2D2F-4A24-9F42-A328BC8CC22E}">
      <dsp:nvSpPr>
        <dsp:cNvPr id="0" name=""/>
        <dsp:cNvSpPr/>
      </dsp:nvSpPr>
      <dsp:spPr>
        <a:xfrm>
          <a:off x="131737" y="166840"/>
          <a:ext cx="318658" cy="242285"/>
        </a:xfrm>
        <a:custGeom>
          <a:avLst/>
          <a:gdLst/>
          <a:ahLst/>
          <a:cxnLst/>
          <a:rect l="0" t="0" r="0" b="0"/>
          <a:pathLst>
            <a:path>
              <a:moveTo>
                <a:pt x="318658" y="0"/>
              </a:moveTo>
              <a:lnTo>
                <a:pt x="318658" y="214633"/>
              </a:lnTo>
              <a:lnTo>
                <a:pt x="0" y="214633"/>
              </a:lnTo>
              <a:lnTo>
                <a:pt x="0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8DC95-2A41-46B2-BFAF-A89337535290}">
      <dsp:nvSpPr>
        <dsp:cNvPr id="0" name=""/>
        <dsp:cNvSpPr/>
      </dsp:nvSpPr>
      <dsp:spPr>
        <a:xfrm>
          <a:off x="318718" y="35163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318718" y="35163"/>
        <a:ext cx="263354" cy="131677"/>
      </dsp:txXfrm>
    </dsp:sp>
    <dsp:sp modelId="{1532AD43-AD9A-4CF4-82F5-ACAA46C2A0BC}">
      <dsp:nvSpPr>
        <dsp:cNvPr id="0" name=""/>
        <dsp:cNvSpPr/>
      </dsp:nvSpPr>
      <dsp:spPr>
        <a:xfrm>
          <a:off x="60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60" y="409125"/>
        <a:ext cx="263354" cy="131677"/>
      </dsp:txXfrm>
    </dsp:sp>
    <dsp:sp modelId="{D4B65E0C-0579-49A0-98AD-40B419FCB532}">
      <dsp:nvSpPr>
        <dsp:cNvPr id="0" name=""/>
        <dsp:cNvSpPr/>
      </dsp:nvSpPr>
      <dsp:spPr>
        <a:xfrm>
          <a:off x="318718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318718" y="409125"/>
        <a:ext cx="263354" cy="131677"/>
      </dsp:txXfrm>
    </dsp:sp>
    <dsp:sp modelId="{BA46A499-EBAB-429C-B308-209D86091CC2}">
      <dsp:nvSpPr>
        <dsp:cNvPr id="0" name=""/>
        <dsp:cNvSpPr/>
      </dsp:nvSpPr>
      <dsp:spPr>
        <a:xfrm>
          <a:off x="637377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637377" y="409125"/>
        <a:ext cx="263354" cy="131677"/>
      </dsp:txXfrm>
    </dsp:sp>
    <dsp:sp modelId="{697B9E3F-BB6E-4B80-A6BD-D5697FE4AEBD}">
      <dsp:nvSpPr>
        <dsp:cNvPr id="0" name=""/>
        <dsp:cNvSpPr/>
      </dsp:nvSpPr>
      <dsp:spPr>
        <a:xfrm>
          <a:off x="159389" y="222144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59389" y="222144"/>
        <a:ext cx="263354" cy="1316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DDCDB-C39C-4F8A-A9A1-42EDB2C41546}">
      <dsp:nvSpPr>
        <dsp:cNvPr id="0" name=""/>
        <dsp:cNvSpPr/>
      </dsp:nvSpPr>
      <dsp:spPr>
        <a:xfrm>
          <a:off x="377023" y="166840"/>
          <a:ext cx="91440" cy="121142"/>
        </a:xfrm>
        <a:custGeom>
          <a:avLst/>
          <a:gdLst/>
          <a:ahLst/>
          <a:cxnLst/>
          <a:rect l="0" t="0" r="0" b="0"/>
          <a:pathLst>
            <a:path>
              <a:moveTo>
                <a:pt x="73372" y="0"/>
              </a:moveTo>
              <a:lnTo>
                <a:pt x="73372" y="121142"/>
              </a:lnTo>
              <a:lnTo>
                <a:pt x="45720" y="1211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CDE0E-F235-4F1A-BCA0-C37A5A6FA923}">
      <dsp:nvSpPr>
        <dsp:cNvPr id="0" name=""/>
        <dsp:cNvSpPr/>
      </dsp:nvSpPr>
      <dsp:spPr>
        <a:xfrm>
          <a:off x="450396" y="166840"/>
          <a:ext cx="318658" cy="242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33"/>
              </a:lnTo>
              <a:lnTo>
                <a:pt x="318658" y="214633"/>
              </a:lnTo>
              <a:lnTo>
                <a:pt x="318658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E602A-C0D9-4607-85EF-E066CA72CE85}">
      <dsp:nvSpPr>
        <dsp:cNvPr id="0" name=""/>
        <dsp:cNvSpPr/>
      </dsp:nvSpPr>
      <dsp:spPr>
        <a:xfrm>
          <a:off x="404676" y="166840"/>
          <a:ext cx="91440" cy="242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75A80-2D2F-4A24-9F42-A328BC8CC22E}">
      <dsp:nvSpPr>
        <dsp:cNvPr id="0" name=""/>
        <dsp:cNvSpPr/>
      </dsp:nvSpPr>
      <dsp:spPr>
        <a:xfrm>
          <a:off x="131737" y="166840"/>
          <a:ext cx="318658" cy="242285"/>
        </a:xfrm>
        <a:custGeom>
          <a:avLst/>
          <a:gdLst/>
          <a:ahLst/>
          <a:cxnLst/>
          <a:rect l="0" t="0" r="0" b="0"/>
          <a:pathLst>
            <a:path>
              <a:moveTo>
                <a:pt x="318658" y="0"/>
              </a:moveTo>
              <a:lnTo>
                <a:pt x="318658" y="214633"/>
              </a:lnTo>
              <a:lnTo>
                <a:pt x="0" y="214633"/>
              </a:lnTo>
              <a:lnTo>
                <a:pt x="0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8DC95-2A41-46B2-BFAF-A89337535290}">
      <dsp:nvSpPr>
        <dsp:cNvPr id="0" name=""/>
        <dsp:cNvSpPr/>
      </dsp:nvSpPr>
      <dsp:spPr>
        <a:xfrm>
          <a:off x="318718" y="35163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318718" y="35163"/>
        <a:ext cx="263354" cy="131677"/>
      </dsp:txXfrm>
    </dsp:sp>
    <dsp:sp modelId="{1532AD43-AD9A-4CF4-82F5-ACAA46C2A0BC}">
      <dsp:nvSpPr>
        <dsp:cNvPr id="0" name=""/>
        <dsp:cNvSpPr/>
      </dsp:nvSpPr>
      <dsp:spPr>
        <a:xfrm>
          <a:off x="60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60" y="409125"/>
        <a:ext cx="263354" cy="131677"/>
      </dsp:txXfrm>
    </dsp:sp>
    <dsp:sp modelId="{D4B65E0C-0579-49A0-98AD-40B419FCB532}">
      <dsp:nvSpPr>
        <dsp:cNvPr id="0" name=""/>
        <dsp:cNvSpPr/>
      </dsp:nvSpPr>
      <dsp:spPr>
        <a:xfrm>
          <a:off x="318718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318718" y="409125"/>
        <a:ext cx="263354" cy="131677"/>
      </dsp:txXfrm>
    </dsp:sp>
    <dsp:sp modelId="{BA46A499-EBAB-429C-B308-209D86091CC2}">
      <dsp:nvSpPr>
        <dsp:cNvPr id="0" name=""/>
        <dsp:cNvSpPr/>
      </dsp:nvSpPr>
      <dsp:spPr>
        <a:xfrm>
          <a:off x="637377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637377" y="409125"/>
        <a:ext cx="263354" cy="131677"/>
      </dsp:txXfrm>
    </dsp:sp>
    <dsp:sp modelId="{697B9E3F-BB6E-4B80-A6BD-D5697FE4AEBD}">
      <dsp:nvSpPr>
        <dsp:cNvPr id="0" name=""/>
        <dsp:cNvSpPr/>
      </dsp:nvSpPr>
      <dsp:spPr>
        <a:xfrm>
          <a:off x="159389" y="222144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59389" y="222144"/>
        <a:ext cx="263354" cy="1316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DDCDB-C39C-4F8A-A9A1-42EDB2C41546}">
      <dsp:nvSpPr>
        <dsp:cNvPr id="0" name=""/>
        <dsp:cNvSpPr/>
      </dsp:nvSpPr>
      <dsp:spPr>
        <a:xfrm>
          <a:off x="377023" y="166840"/>
          <a:ext cx="91440" cy="121142"/>
        </a:xfrm>
        <a:custGeom>
          <a:avLst/>
          <a:gdLst/>
          <a:ahLst/>
          <a:cxnLst/>
          <a:rect l="0" t="0" r="0" b="0"/>
          <a:pathLst>
            <a:path>
              <a:moveTo>
                <a:pt x="73372" y="0"/>
              </a:moveTo>
              <a:lnTo>
                <a:pt x="73372" y="121142"/>
              </a:lnTo>
              <a:lnTo>
                <a:pt x="45720" y="1211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CDE0E-F235-4F1A-BCA0-C37A5A6FA923}">
      <dsp:nvSpPr>
        <dsp:cNvPr id="0" name=""/>
        <dsp:cNvSpPr/>
      </dsp:nvSpPr>
      <dsp:spPr>
        <a:xfrm>
          <a:off x="450396" y="166840"/>
          <a:ext cx="318658" cy="242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33"/>
              </a:lnTo>
              <a:lnTo>
                <a:pt x="318658" y="214633"/>
              </a:lnTo>
              <a:lnTo>
                <a:pt x="318658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E602A-C0D9-4607-85EF-E066CA72CE85}">
      <dsp:nvSpPr>
        <dsp:cNvPr id="0" name=""/>
        <dsp:cNvSpPr/>
      </dsp:nvSpPr>
      <dsp:spPr>
        <a:xfrm>
          <a:off x="404676" y="166840"/>
          <a:ext cx="91440" cy="242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75A80-2D2F-4A24-9F42-A328BC8CC22E}">
      <dsp:nvSpPr>
        <dsp:cNvPr id="0" name=""/>
        <dsp:cNvSpPr/>
      </dsp:nvSpPr>
      <dsp:spPr>
        <a:xfrm>
          <a:off x="131737" y="166840"/>
          <a:ext cx="318658" cy="242285"/>
        </a:xfrm>
        <a:custGeom>
          <a:avLst/>
          <a:gdLst/>
          <a:ahLst/>
          <a:cxnLst/>
          <a:rect l="0" t="0" r="0" b="0"/>
          <a:pathLst>
            <a:path>
              <a:moveTo>
                <a:pt x="318658" y="0"/>
              </a:moveTo>
              <a:lnTo>
                <a:pt x="318658" y="214633"/>
              </a:lnTo>
              <a:lnTo>
                <a:pt x="0" y="214633"/>
              </a:lnTo>
              <a:lnTo>
                <a:pt x="0" y="24228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8DC95-2A41-46B2-BFAF-A89337535290}">
      <dsp:nvSpPr>
        <dsp:cNvPr id="0" name=""/>
        <dsp:cNvSpPr/>
      </dsp:nvSpPr>
      <dsp:spPr>
        <a:xfrm>
          <a:off x="318718" y="35163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318718" y="35163"/>
        <a:ext cx="263354" cy="131677"/>
      </dsp:txXfrm>
    </dsp:sp>
    <dsp:sp modelId="{1532AD43-AD9A-4CF4-82F5-ACAA46C2A0BC}">
      <dsp:nvSpPr>
        <dsp:cNvPr id="0" name=""/>
        <dsp:cNvSpPr/>
      </dsp:nvSpPr>
      <dsp:spPr>
        <a:xfrm>
          <a:off x="60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60" y="409125"/>
        <a:ext cx="263354" cy="131677"/>
      </dsp:txXfrm>
    </dsp:sp>
    <dsp:sp modelId="{D4B65E0C-0579-49A0-98AD-40B419FCB532}">
      <dsp:nvSpPr>
        <dsp:cNvPr id="0" name=""/>
        <dsp:cNvSpPr/>
      </dsp:nvSpPr>
      <dsp:spPr>
        <a:xfrm>
          <a:off x="318718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318718" y="409125"/>
        <a:ext cx="263354" cy="131677"/>
      </dsp:txXfrm>
    </dsp:sp>
    <dsp:sp modelId="{BA46A499-EBAB-429C-B308-209D86091CC2}">
      <dsp:nvSpPr>
        <dsp:cNvPr id="0" name=""/>
        <dsp:cNvSpPr/>
      </dsp:nvSpPr>
      <dsp:spPr>
        <a:xfrm>
          <a:off x="637377" y="409125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637377" y="409125"/>
        <a:ext cx="263354" cy="131677"/>
      </dsp:txXfrm>
    </dsp:sp>
    <dsp:sp modelId="{697B9E3F-BB6E-4B80-A6BD-D5697FE4AEBD}">
      <dsp:nvSpPr>
        <dsp:cNvPr id="0" name=""/>
        <dsp:cNvSpPr/>
      </dsp:nvSpPr>
      <dsp:spPr>
        <a:xfrm>
          <a:off x="159389" y="222144"/>
          <a:ext cx="263354" cy="1316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 </a:t>
          </a:r>
          <a:endParaRPr lang="de-DE" sz="800" kern="1200" dirty="0"/>
        </a:p>
      </dsp:txBody>
      <dsp:txXfrm>
        <a:off x="159389" y="222144"/>
        <a:ext cx="263354" cy="131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7DA6F-3CED-40EB-A783-547D309D5B0C}" type="datetimeFigureOut">
              <a:rPr lang="de-DE" smtClean="0"/>
              <a:t>30.07.2014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C9AEC-2158-46A4-8BD7-64B735C79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55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C9AEC-2158-46A4-8BD7-64B735C79F7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C9AEC-2158-46A4-8BD7-64B735C79F7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30.07.2014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903285" y="1111837"/>
            <a:ext cx="756761" cy="31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BNF</a:t>
            </a:r>
            <a:endParaRPr lang="de-DE" sz="1200" dirty="0"/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2401434" y="1111837"/>
            <a:ext cx="756761" cy="31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BNFˈ</a:t>
            </a:r>
            <a:endParaRPr lang="de-DE" sz="1200" dirty="0"/>
          </a:p>
        </p:txBody>
      </p:sp>
      <p:cxnSp>
        <p:nvCxnSpPr>
          <p:cNvPr id="7" name="Gerade Verbindung mit Pfeil 6"/>
          <p:cNvCxnSpPr>
            <a:cxnSpLocks noChangeAspect="1"/>
            <a:stCxn id="4" idx="3"/>
            <a:endCxn id="5" idx="1"/>
          </p:cNvCxnSpPr>
          <p:nvPr/>
        </p:nvCxnSpPr>
        <p:spPr>
          <a:xfrm>
            <a:off x="1660046" y="1270451"/>
            <a:ext cx="741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>
            <a:spLocks noChangeAspect="1"/>
          </p:cNvSpPr>
          <p:nvPr/>
        </p:nvSpPr>
        <p:spPr>
          <a:xfrm>
            <a:off x="811941" y="2529436"/>
            <a:ext cx="972988" cy="8459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table</a:t>
            </a:r>
            <a:r>
              <a:rPr lang="de-DE" sz="1200" dirty="0" smtClean="0"/>
              <a:t> </a:t>
            </a:r>
            <a:r>
              <a:rPr lang="de-DE" sz="1200" dirty="0" err="1" smtClean="0"/>
              <a:t>xy</a:t>
            </a:r>
            <a:endParaRPr lang="de-DE" sz="1200" dirty="0" smtClean="0"/>
          </a:p>
          <a:p>
            <a:r>
              <a:rPr lang="de-DE" sz="1200" dirty="0" smtClean="0"/>
              <a:t>(…)</a:t>
            </a:r>
            <a:endParaRPr lang="de-DE" sz="1200" dirty="0"/>
          </a:p>
        </p:txBody>
      </p:sp>
      <p:sp>
        <p:nvSpPr>
          <p:cNvPr id="9" name="Rechteck 8"/>
          <p:cNvSpPr>
            <a:spLocks noChangeAspect="1"/>
          </p:cNvSpPr>
          <p:nvPr/>
        </p:nvSpPr>
        <p:spPr>
          <a:xfrm>
            <a:off x="2229011" y="2529436"/>
            <a:ext cx="1135146" cy="8497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/>
              <a:t>Objekte</a:t>
            </a:r>
            <a:endParaRPr lang="de-DE" sz="1200" dirty="0"/>
          </a:p>
        </p:txBody>
      </p:sp>
      <p:cxnSp>
        <p:nvCxnSpPr>
          <p:cNvPr id="11" name="Gerade Verbindung mit Pfeil 10"/>
          <p:cNvCxnSpPr>
            <a:cxnSpLocks noChangeAspect="1"/>
            <a:stCxn id="8" idx="3"/>
            <a:endCxn id="9" idx="1"/>
          </p:cNvCxnSpPr>
          <p:nvPr/>
        </p:nvCxnSpPr>
        <p:spPr>
          <a:xfrm>
            <a:off x="1784929" y="2952409"/>
            <a:ext cx="444082" cy="1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 noChangeAspect="1"/>
            <a:stCxn id="5" idx="2"/>
            <a:endCxn id="14" idx="0"/>
          </p:cNvCxnSpPr>
          <p:nvPr/>
        </p:nvCxnSpPr>
        <p:spPr>
          <a:xfrm>
            <a:off x="2779815" y="1429065"/>
            <a:ext cx="16769" cy="852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 noChangeAspect="1"/>
          </p:cNvSpPr>
          <p:nvPr/>
        </p:nvSpPr>
        <p:spPr>
          <a:xfrm>
            <a:off x="2229011" y="2281671"/>
            <a:ext cx="1135146" cy="26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JAVA Klassen</a:t>
            </a:r>
            <a:endParaRPr lang="de-DE" sz="1200" dirty="0"/>
          </a:p>
        </p:txBody>
      </p:sp>
      <p:sp>
        <p:nvSpPr>
          <p:cNvPr id="21" name="Rechteck 20"/>
          <p:cNvSpPr>
            <a:spLocks noChangeAspect="1"/>
          </p:cNvSpPr>
          <p:nvPr/>
        </p:nvSpPr>
        <p:spPr>
          <a:xfrm>
            <a:off x="811941" y="2281671"/>
            <a:ext cx="972988" cy="26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Skripte</a:t>
            </a:r>
            <a:endParaRPr lang="de-DE" sz="1200" dirty="0"/>
          </a:p>
        </p:txBody>
      </p:sp>
      <p:sp>
        <p:nvSpPr>
          <p:cNvPr id="25" name="Rechteck 24"/>
          <p:cNvSpPr>
            <a:spLocks noChangeAspect="1"/>
          </p:cNvSpPr>
          <p:nvPr/>
        </p:nvSpPr>
        <p:spPr>
          <a:xfrm>
            <a:off x="3844169" y="2542221"/>
            <a:ext cx="1135146" cy="8497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/>
              <a:t>Objekte</a:t>
            </a:r>
            <a:endParaRPr lang="de-DE" sz="1200" dirty="0"/>
          </a:p>
        </p:txBody>
      </p:sp>
      <p:sp>
        <p:nvSpPr>
          <p:cNvPr id="26" name="Rechteck 25"/>
          <p:cNvSpPr>
            <a:spLocks noChangeAspect="1"/>
          </p:cNvSpPr>
          <p:nvPr/>
        </p:nvSpPr>
        <p:spPr>
          <a:xfrm>
            <a:off x="3844169" y="2281671"/>
            <a:ext cx="1135146" cy="26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PL/SQL Typenˈ</a:t>
            </a:r>
            <a:endParaRPr lang="de-DE" sz="1200" dirty="0"/>
          </a:p>
        </p:txBody>
      </p:sp>
      <p:cxnSp>
        <p:nvCxnSpPr>
          <p:cNvPr id="28" name="Gerade Verbindung mit Pfeil 27"/>
          <p:cNvCxnSpPr>
            <a:cxnSpLocks noChangeAspect="1"/>
            <a:stCxn id="9" idx="3"/>
            <a:endCxn id="25" idx="1"/>
          </p:cNvCxnSpPr>
          <p:nvPr/>
        </p:nvCxnSpPr>
        <p:spPr>
          <a:xfrm>
            <a:off x="3364157" y="2954308"/>
            <a:ext cx="480012" cy="1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cxnSpLocks noChangeAspect="1"/>
            <a:stCxn id="5" idx="2"/>
            <a:endCxn id="26" idx="0"/>
          </p:cNvCxnSpPr>
          <p:nvPr/>
        </p:nvCxnSpPr>
        <p:spPr>
          <a:xfrm>
            <a:off x="2779815" y="1429065"/>
            <a:ext cx="1631927" cy="852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cxnSpLocks noChangeAspect="1"/>
            <a:stCxn id="9" idx="3"/>
            <a:endCxn id="9" idx="2"/>
          </p:cNvCxnSpPr>
          <p:nvPr/>
        </p:nvCxnSpPr>
        <p:spPr>
          <a:xfrm flipH="1">
            <a:off x="2796584" y="2954308"/>
            <a:ext cx="567573" cy="424872"/>
          </a:xfrm>
          <a:prstGeom prst="curvedConnector4">
            <a:avLst>
              <a:gd name="adj1" fmla="val -40277"/>
              <a:gd name="adj2" fmla="val 180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krümmte Verbindung 36"/>
          <p:cNvCxnSpPr>
            <a:cxnSpLocks noChangeAspect="1"/>
            <a:stCxn id="25" idx="3"/>
            <a:endCxn id="25" idx="2"/>
          </p:cNvCxnSpPr>
          <p:nvPr/>
        </p:nvCxnSpPr>
        <p:spPr>
          <a:xfrm flipH="1">
            <a:off x="4411742" y="2967093"/>
            <a:ext cx="567573" cy="424872"/>
          </a:xfrm>
          <a:prstGeom prst="curvedConnector4">
            <a:avLst>
              <a:gd name="adj1" fmla="val -40277"/>
              <a:gd name="adj2" fmla="val 1684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>
            <a:spLocks noChangeAspect="1"/>
          </p:cNvSpPr>
          <p:nvPr/>
        </p:nvSpPr>
        <p:spPr>
          <a:xfrm>
            <a:off x="5677443" y="2542221"/>
            <a:ext cx="1135146" cy="8497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/>
              <a:t>SOLL</a:t>
            </a:r>
            <a:endParaRPr lang="de-DE" sz="1200" dirty="0"/>
          </a:p>
        </p:txBody>
      </p:sp>
      <p:sp>
        <p:nvSpPr>
          <p:cNvPr id="40" name="Rechteck 39"/>
          <p:cNvSpPr>
            <a:spLocks noChangeAspect="1"/>
          </p:cNvSpPr>
          <p:nvPr/>
        </p:nvSpPr>
        <p:spPr>
          <a:xfrm>
            <a:off x="5494280" y="2156307"/>
            <a:ext cx="3085648" cy="26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PL/SQL Typen</a:t>
            </a:r>
            <a:endParaRPr lang="de-DE" sz="1200" dirty="0"/>
          </a:p>
        </p:txBody>
      </p:sp>
      <p:cxnSp>
        <p:nvCxnSpPr>
          <p:cNvPr id="49" name="Gewinkelte Verbindung 48"/>
          <p:cNvCxnSpPr>
            <a:cxnSpLocks noChangeAspect="1"/>
            <a:stCxn id="4" idx="0"/>
            <a:endCxn id="40" idx="0"/>
          </p:cNvCxnSpPr>
          <p:nvPr/>
        </p:nvCxnSpPr>
        <p:spPr>
          <a:xfrm rot="16200000" flipH="1">
            <a:off x="3637150" y="-1243647"/>
            <a:ext cx="1044470" cy="5755438"/>
          </a:xfrm>
          <a:prstGeom prst="bentConnector3">
            <a:avLst>
              <a:gd name="adj1" fmla="val -218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 noChangeAspect="1"/>
            <a:stCxn id="25" idx="3"/>
            <a:endCxn id="39" idx="1"/>
          </p:cNvCxnSpPr>
          <p:nvPr/>
        </p:nvCxnSpPr>
        <p:spPr>
          <a:xfrm>
            <a:off x="4979315" y="2967093"/>
            <a:ext cx="698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Diagramm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345247"/>
              </p:ext>
            </p:extLst>
          </p:nvPr>
        </p:nvGraphicFramePr>
        <p:xfrm>
          <a:off x="2377524" y="2803214"/>
          <a:ext cx="900792" cy="575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8" name="Diagramm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175901"/>
              </p:ext>
            </p:extLst>
          </p:nvPr>
        </p:nvGraphicFramePr>
        <p:xfrm>
          <a:off x="3961346" y="2799415"/>
          <a:ext cx="900792" cy="575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9" name="Diagramm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07994"/>
              </p:ext>
            </p:extLst>
          </p:nvPr>
        </p:nvGraphicFramePr>
        <p:xfrm>
          <a:off x="5794620" y="2815999"/>
          <a:ext cx="900792" cy="575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70" name="Zylinder 69"/>
          <p:cNvSpPr>
            <a:spLocks noChangeAspect="1"/>
          </p:cNvSpPr>
          <p:nvPr/>
        </p:nvSpPr>
        <p:spPr>
          <a:xfrm>
            <a:off x="5740959" y="5274751"/>
            <a:ext cx="1008113" cy="12337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</a:t>
            </a:r>
            <a:endParaRPr lang="de-DE" sz="1200" dirty="0"/>
          </a:p>
        </p:txBody>
      </p:sp>
      <p:sp>
        <p:nvSpPr>
          <p:cNvPr id="71" name="Rechteck 70"/>
          <p:cNvSpPr>
            <a:spLocks noChangeAspect="1"/>
          </p:cNvSpPr>
          <p:nvPr/>
        </p:nvSpPr>
        <p:spPr>
          <a:xfrm>
            <a:off x="5677443" y="3578362"/>
            <a:ext cx="1135146" cy="8497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/>
              <a:t>IST</a:t>
            </a:r>
            <a:endParaRPr lang="de-DE" sz="1200" dirty="0"/>
          </a:p>
        </p:txBody>
      </p:sp>
      <p:graphicFrame>
        <p:nvGraphicFramePr>
          <p:cNvPr id="73" name="Diagramm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673939"/>
              </p:ext>
            </p:extLst>
          </p:nvPr>
        </p:nvGraphicFramePr>
        <p:xfrm>
          <a:off x="5794620" y="3852140"/>
          <a:ext cx="900792" cy="575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75" name="Gerade Verbindung mit Pfeil 74"/>
          <p:cNvCxnSpPr>
            <a:cxnSpLocks noChangeAspect="1"/>
            <a:stCxn id="70" idx="1"/>
            <a:endCxn id="71" idx="2"/>
          </p:cNvCxnSpPr>
          <p:nvPr/>
        </p:nvCxnSpPr>
        <p:spPr>
          <a:xfrm flipV="1">
            <a:off x="6245016" y="4428106"/>
            <a:ext cx="0" cy="846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>
            <a:spLocks noChangeAspect="1"/>
          </p:cNvSpPr>
          <p:nvPr/>
        </p:nvSpPr>
        <p:spPr>
          <a:xfrm>
            <a:off x="7283784" y="3048809"/>
            <a:ext cx="1135146" cy="8497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/>
              <a:t>ABGLEICH</a:t>
            </a:r>
            <a:endParaRPr lang="de-DE" sz="1200" dirty="0"/>
          </a:p>
        </p:txBody>
      </p:sp>
      <p:graphicFrame>
        <p:nvGraphicFramePr>
          <p:cNvPr id="111" name="Diagramm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444488"/>
              </p:ext>
            </p:extLst>
          </p:nvPr>
        </p:nvGraphicFramePr>
        <p:xfrm>
          <a:off x="7400961" y="3322587"/>
          <a:ext cx="900792" cy="575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123" name="Rechteck 122"/>
          <p:cNvSpPr/>
          <p:nvPr/>
        </p:nvSpPr>
        <p:spPr>
          <a:xfrm>
            <a:off x="5494280" y="2420913"/>
            <a:ext cx="3085648" cy="214730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129" name="Gerade Verbindung mit Pfeil 128"/>
          <p:cNvCxnSpPr>
            <a:stCxn id="39" idx="3"/>
            <a:endCxn id="109" idx="1"/>
          </p:cNvCxnSpPr>
          <p:nvPr/>
        </p:nvCxnSpPr>
        <p:spPr>
          <a:xfrm>
            <a:off x="6812589" y="2967093"/>
            <a:ext cx="471195" cy="50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71" idx="3"/>
            <a:endCxn id="109" idx="1"/>
          </p:cNvCxnSpPr>
          <p:nvPr/>
        </p:nvCxnSpPr>
        <p:spPr>
          <a:xfrm flipV="1">
            <a:off x="6812589" y="3473681"/>
            <a:ext cx="471195" cy="529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winkelte Verbindung 132"/>
          <p:cNvCxnSpPr>
            <a:stCxn id="109" idx="2"/>
            <a:endCxn id="70" idx="4"/>
          </p:cNvCxnSpPr>
          <p:nvPr/>
        </p:nvCxnSpPr>
        <p:spPr>
          <a:xfrm rot="5400000">
            <a:off x="6303669" y="4343957"/>
            <a:ext cx="1993093" cy="11022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>
            <a:stCxn id="5" idx="2"/>
            <a:endCxn id="21" idx="0"/>
          </p:cNvCxnSpPr>
          <p:nvPr/>
        </p:nvCxnSpPr>
        <p:spPr>
          <a:xfrm flipH="1">
            <a:off x="1298435" y="1429065"/>
            <a:ext cx="1481380" cy="8526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e 143"/>
          <p:cNvSpPr/>
          <p:nvPr/>
        </p:nvSpPr>
        <p:spPr>
          <a:xfrm>
            <a:off x="3844169" y="607781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145" name="Ellipse 144"/>
          <p:cNvSpPr/>
          <p:nvPr/>
        </p:nvSpPr>
        <p:spPr>
          <a:xfrm>
            <a:off x="1847762" y="967820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2</a:t>
            </a:r>
          </a:p>
        </p:txBody>
      </p:sp>
      <p:sp>
        <p:nvSpPr>
          <p:cNvPr id="146" name="Ellipse 145"/>
          <p:cNvSpPr/>
          <p:nvPr/>
        </p:nvSpPr>
        <p:spPr>
          <a:xfrm>
            <a:off x="1868915" y="2666528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5</a:t>
            </a:r>
          </a:p>
        </p:txBody>
      </p:sp>
      <p:sp>
        <p:nvSpPr>
          <p:cNvPr id="147" name="Ellipse 146"/>
          <p:cNvSpPr/>
          <p:nvPr/>
        </p:nvSpPr>
        <p:spPr>
          <a:xfrm>
            <a:off x="3364157" y="3590848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6</a:t>
            </a:r>
            <a:endParaRPr lang="de-DE" sz="1200" dirty="0"/>
          </a:p>
        </p:txBody>
      </p:sp>
      <p:sp>
        <p:nvSpPr>
          <p:cNvPr id="148" name="Ellipse 147"/>
          <p:cNvSpPr/>
          <p:nvPr/>
        </p:nvSpPr>
        <p:spPr>
          <a:xfrm>
            <a:off x="3457724" y="2679061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7</a:t>
            </a:r>
            <a:endParaRPr lang="de-DE" sz="1200" dirty="0"/>
          </a:p>
        </p:txBody>
      </p:sp>
      <p:sp>
        <p:nvSpPr>
          <p:cNvPr id="149" name="Ellipse 148"/>
          <p:cNvSpPr/>
          <p:nvPr/>
        </p:nvSpPr>
        <p:spPr>
          <a:xfrm>
            <a:off x="4980685" y="3540688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8</a:t>
            </a:r>
            <a:endParaRPr lang="de-DE" sz="1200" dirty="0"/>
          </a:p>
        </p:txBody>
      </p:sp>
      <p:sp>
        <p:nvSpPr>
          <p:cNvPr id="150" name="Ellipse 149"/>
          <p:cNvSpPr/>
          <p:nvPr/>
        </p:nvSpPr>
        <p:spPr>
          <a:xfrm>
            <a:off x="5117368" y="2679061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9</a:t>
            </a:r>
            <a:endParaRPr lang="de-DE" sz="1200" dirty="0"/>
          </a:p>
        </p:txBody>
      </p:sp>
      <p:sp>
        <p:nvSpPr>
          <p:cNvPr id="154" name="Ellipse 153"/>
          <p:cNvSpPr/>
          <p:nvPr/>
        </p:nvSpPr>
        <p:spPr>
          <a:xfrm>
            <a:off x="7851359" y="5603613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/>
              <a:t>12</a:t>
            </a:r>
            <a:endParaRPr lang="de-DE" sz="1200" dirty="0"/>
          </a:p>
        </p:txBody>
      </p:sp>
      <p:sp>
        <p:nvSpPr>
          <p:cNvPr id="157" name="Ellipse 156"/>
          <p:cNvSpPr/>
          <p:nvPr/>
        </p:nvSpPr>
        <p:spPr>
          <a:xfrm>
            <a:off x="6943684" y="3329665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/>
              <a:t>11</a:t>
            </a:r>
            <a:endParaRPr lang="de-DE" sz="1200" dirty="0"/>
          </a:p>
        </p:txBody>
      </p:sp>
      <p:sp>
        <p:nvSpPr>
          <p:cNvPr id="158" name="Ellipse 157"/>
          <p:cNvSpPr/>
          <p:nvPr/>
        </p:nvSpPr>
        <p:spPr>
          <a:xfrm>
            <a:off x="5959996" y="4841168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/>
              <a:t>10</a:t>
            </a:r>
            <a:endParaRPr lang="de-DE" sz="1200" dirty="0"/>
          </a:p>
        </p:txBody>
      </p:sp>
      <p:sp>
        <p:nvSpPr>
          <p:cNvPr id="159" name="Ellipse 158"/>
          <p:cNvSpPr/>
          <p:nvPr/>
        </p:nvSpPr>
        <p:spPr>
          <a:xfrm>
            <a:off x="2782848" y="1711352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</a:t>
            </a:r>
          </a:p>
        </p:txBody>
      </p:sp>
      <p:sp>
        <p:nvSpPr>
          <p:cNvPr id="160" name="Ellipse 159"/>
          <p:cNvSpPr/>
          <p:nvPr/>
        </p:nvSpPr>
        <p:spPr>
          <a:xfrm>
            <a:off x="3802841" y="1710623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4</a:t>
            </a:r>
            <a:endParaRPr lang="de-DE" sz="1200" dirty="0"/>
          </a:p>
        </p:txBody>
      </p:sp>
      <p:sp>
        <p:nvSpPr>
          <p:cNvPr id="164" name="Rechteck 163"/>
          <p:cNvSpPr/>
          <p:nvPr/>
        </p:nvSpPr>
        <p:spPr>
          <a:xfrm>
            <a:off x="3152949" y="4876489"/>
            <a:ext cx="1161764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SQL*Plus API</a:t>
            </a:r>
            <a:endParaRPr lang="de-DE" sz="1200" dirty="0"/>
          </a:p>
        </p:txBody>
      </p:sp>
      <p:sp>
        <p:nvSpPr>
          <p:cNvPr id="165" name="Rechteck 164"/>
          <p:cNvSpPr/>
          <p:nvPr/>
        </p:nvSpPr>
        <p:spPr>
          <a:xfrm>
            <a:off x="3152949" y="5663046"/>
            <a:ext cx="1161764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Skripte</a:t>
            </a:r>
            <a:endParaRPr lang="de-DE" sz="1200" dirty="0"/>
          </a:p>
        </p:txBody>
      </p:sp>
      <p:cxnSp>
        <p:nvCxnSpPr>
          <p:cNvPr id="167" name="Gerade Verbindung mit Pfeil 166"/>
          <p:cNvCxnSpPr>
            <a:stCxn id="165" idx="0"/>
            <a:endCxn id="164" idx="2"/>
          </p:cNvCxnSpPr>
          <p:nvPr/>
        </p:nvCxnSpPr>
        <p:spPr>
          <a:xfrm flipV="1">
            <a:off x="3733831" y="5333689"/>
            <a:ext cx="0" cy="329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winkelte Verbindung 173"/>
          <p:cNvCxnSpPr>
            <a:stCxn id="164" idx="0"/>
            <a:endCxn id="25" idx="1"/>
          </p:cNvCxnSpPr>
          <p:nvPr/>
        </p:nvCxnSpPr>
        <p:spPr>
          <a:xfrm rot="5400000" flipH="1" flipV="1">
            <a:off x="2834302" y="3866622"/>
            <a:ext cx="1909396" cy="1103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3733831" y="3815714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/>
              <a:t>7a</a:t>
            </a:r>
            <a:endParaRPr lang="de-DE" sz="1200" dirty="0"/>
          </a:p>
        </p:txBody>
      </p:sp>
      <p:sp>
        <p:nvSpPr>
          <p:cNvPr id="183" name="Rechteck 182"/>
          <p:cNvSpPr/>
          <p:nvPr/>
        </p:nvSpPr>
        <p:spPr>
          <a:xfrm>
            <a:off x="2591780" y="4595564"/>
            <a:ext cx="2268252" cy="180560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/>
          <p:cNvSpPr/>
          <p:nvPr/>
        </p:nvSpPr>
        <p:spPr>
          <a:xfrm>
            <a:off x="2591780" y="4327373"/>
            <a:ext cx="2268252" cy="26819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Zeilenbasierte SQL*Plus Skripte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2" name="Gewinkelte Verbindung 11"/>
          <p:cNvCxnSpPr>
            <a:stCxn id="71" idx="3"/>
          </p:cNvCxnSpPr>
          <p:nvPr/>
        </p:nvCxnSpPr>
        <p:spPr>
          <a:xfrm>
            <a:off x="6812589" y="4003234"/>
            <a:ext cx="927763" cy="18884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>
            <a:spLocks noChangeAspect="1"/>
          </p:cNvSpPr>
          <p:nvPr/>
        </p:nvSpPr>
        <p:spPr>
          <a:xfrm>
            <a:off x="2796584" y="2936106"/>
            <a:ext cx="1135146" cy="8497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/>
              <a:t>Objekte</a:t>
            </a:r>
            <a:endParaRPr lang="de-DE" sz="1200" dirty="0"/>
          </a:p>
        </p:txBody>
      </p:sp>
      <p:sp>
        <p:nvSpPr>
          <p:cNvPr id="26" name="Rechteck 25"/>
          <p:cNvSpPr>
            <a:spLocks noChangeAspect="1"/>
          </p:cNvSpPr>
          <p:nvPr/>
        </p:nvSpPr>
        <p:spPr>
          <a:xfrm>
            <a:off x="2796584" y="2675556"/>
            <a:ext cx="1135146" cy="26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PL/SQL Typenˈ</a:t>
            </a:r>
            <a:endParaRPr lang="de-DE" sz="1200" dirty="0"/>
          </a:p>
        </p:txBody>
      </p:sp>
      <p:cxnSp>
        <p:nvCxnSpPr>
          <p:cNvPr id="28" name="Gerade Verbindung mit Pfeil 27"/>
          <p:cNvCxnSpPr>
            <a:cxnSpLocks noChangeAspect="1"/>
            <a:stCxn id="65" idx="3"/>
            <a:endCxn id="25" idx="1"/>
          </p:cNvCxnSpPr>
          <p:nvPr/>
        </p:nvCxnSpPr>
        <p:spPr>
          <a:xfrm>
            <a:off x="1683188" y="3360978"/>
            <a:ext cx="11133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krümmte Verbindung 36"/>
          <p:cNvCxnSpPr>
            <a:cxnSpLocks noChangeAspect="1"/>
            <a:stCxn id="25" idx="3"/>
            <a:endCxn id="25" idx="2"/>
          </p:cNvCxnSpPr>
          <p:nvPr/>
        </p:nvCxnSpPr>
        <p:spPr>
          <a:xfrm flipH="1">
            <a:off x="3364157" y="3360978"/>
            <a:ext cx="567573" cy="424872"/>
          </a:xfrm>
          <a:prstGeom prst="curvedConnector4">
            <a:avLst>
              <a:gd name="adj1" fmla="val -40277"/>
              <a:gd name="adj2" fmla="val 1684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Diagramm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53627"/>
              </p:ext>
            </p:extLst>
          </p:nvPr>
        </p:nvGraphicFramePr>
        <p:xfrm>
          <a:off x="2913761" y="3193300"/>
          <a:ext cx="900792" cy="575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8" name="Ellipse 147"/>
          <p:cNvSpPr/>
          <p:nvPr/>
        </p:nvSpPr>
        <p:spPr>
          <a:xfrm>
            <a:off x="2101832" y="3048809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2</a:t>
            </a:r>
            <a:endParaRPr lang="de-DE" sz="1200" dirty="0"/>
          </a:p>
        </p:txBody>
      </p:sp>
      <p:sp>
        <p:nvSpPr>
          <p:cNvPr id="149" name="Ellipse 148"/>
          <p:cNvSpPr/>
          <p:nvPr/>
        </p:nvSpPr>
        <p:spPr>
          <a:xfrm>
            <a:off x="3933100" y="3934573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</a:t>
            </a:r>
            <a:endParaRPr lang="de-DE" sz="1200" dirty="0"/>
          </a:p>
        </p:txBody>
      </p:sp>
      <p:sp>
        <p:nvSpPr>
          <p:cNvPr id="55" name="Zylinder 54"/>
          <p:cNvSpPr>
            <a:spLocks noChangeAspect="1"/>
          </p:cNvSpPr>
          <p:nvPr/>
        </p:nvSpPr>
        <p:spPr>
          <a:xfrm>
            <a:off x="611559" y="764704"/>
            <a:ext cx="1008113" cy="12337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</a:t>
            </a:r>
            <a:endParaRPr lang="de-DE" sz="1200" dirty="0"/>
          </a:p>
        </p:txBody>
      </p:sp>
      <p:sp>
        <p:nvSpPr>
          <p:cNvPr id="65" name="Rechteck 64"/>
          <p:cNvSpPr>
            <a:spLocks noChangeAspect="1"/>
          </p:cNvSpPr>
          <p:nvPr/>
        </p:nvSpPr>
        <p:spPr>
          <a:xfrm>
            <a:off x="548042" y="2936106"/>
            <a:ext cx="1135146" cy="8497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/>
              <a:t>IST</a:t>
            </a:r>
            <a:endParaRPr lang="de-DE" sz="1200" dirty="0"/>
          </a:p>
        </p:txBody>
      </p:sp>
      <p:sp>
        <p:nvSpPr>
          <p:cNvPr id="66" name="Rechteck 65"/>
          <p:cNvSpPr>
            <a:spLocks noChangeAspect="1"/>
          </p:cNvSpPr>
          <p:nvPr/>
        </p:nvSpPr>
        <p:spPr>
          <a:xfrm>
            <a:off x="548042" y="2675556"/>
            <a:ext cx="1135146" cy="26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PL/SQL </a:t>
            </a:r>
            <a:r>
              <a:rPr lang="de-DE" sz="1200" dirty="0" smtClean="0"/>
              <a:t>Typen</a:t>
            </a:r>
            <a:endParaRPr lang="de-DE" sz="1200" dirty="0"/>
          </a:p>
        </p:txBody>
      </p:sp>
      <p:graphicFrame>
        <p:nvGraphicFramePr>
          <p:cNvPr id="74" name="Diagramm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846409"/>
              </p:ext>
            </p:extLst>
          </p:nvPr>
        </p:nvGraphicFramePr>
        <p:xfrm>
          <a:off x="665219" y="3193300"/>
          <a:ext cx="900792" cy="575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7" name="Ellipse 76"/>
          <p:cNvSpPr/>
          <p:nvPr/>
        </p:nvSpPr>
        <p:spPr>
          <a:xfrm>
            <a:off x="1157660" y="2144468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1</a:t>
            </a:r>
            <a:endParaRPr lang="de-DE" sz="1200" dirty="0"/>
          </a:p>
        </p:txBody>
      </p:sp>
      <p:cxnSp>
        <p:nvCxnSpPr>
          <p:cNvPr id="3" name="Gerade Verbindung mit Pfeil 2"/>
          <p:cNvCxnSpPr>
            <a:stCxn id="55" idx="3"/>
            <a:endCxn id="66" idx="0"/>
          </p:cNvCxnSpPr>
          <p:nvPr/>
        </p:nvCxnSpPr>
        <p:spPr>
          <a:xfrm flipH="1">
            <a:off x="1115615" y="1998493"/>
            <a:ext cx="1" cy="677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>
            <a:spLocks noChangeAspect="1"/>
          </p:cNvSpPr>
          <p:nvPr/>
        </p:nvSpPr>
        <p:spPr>
          <a:xfrm>
            <a:off x="5975276" y="2923321"/>
            <a:ext cx="972988" cy="8459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table</a:t>
            </a:r>
            <a:r>
              <a:rPr lang="de-DE" sz="1200" dirty="0" smtClean="0"/>
              <a:t> </a:t>
            </a:r>
            <a:r>
              <a:rPr lang="de-DE" sz="1200" dirty="0" err="1" smtClean="0"/>
              <a:t>xy</a:t>
            </a:r>
            <a:endParaRPr lang="de-DE" sz="1200" dirty="0" smtClean="0"/>
          </a:p>
          <a:p>
            <a:r>
              <a:rPr lang="de-DE" sz="1200" dirty="0" smtClean="0"/>
              <a:t>(…)</a:t>
            </a:r>
            <a:endParaRPr lang="de-DE" sz="1200" dirty="0"/>
          </a:p>
        </p:txBody>
      </p:sp>
      <p:sp>
        <p:nvSpPr>
          <p:cNvPr id="79" name="Rechteck 78"/>
          <p:cNvSpPr>
            <a:spLocks noChangeAspect="1"/>
          </p:cNvSpPr>
          <p:nvPr/>
        </p:nvSpPr>
        <p:spPr>
          <a:xfrm>
            <a:off x="5975276" y="2675556"/>
            <a:ext cx="972988" cy="26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Skripte</a:t>
            </a:r>
            <a:endParaRPr lang="de-DE" sz="1200" dirty="0"/>
          </a:p>
        </p:txBody>
      </p:sp>
      <p:cxnSp>
        <p:nvCxnSpPr>
          <p:cNvPr id="17" name="Gerade Verbindung mit Pfeil 16"/>
          <p:cNvCxnSpPr>
            <a:stCxn id="25" idx="3"/>
            <a:endCxn id="78" idx="1"/>
          </p:cNvCxnSpPr>
          <p:nvPr/>
        </p:nvCxnSpPr>
        <p:spPr>
          <a:xfrm flipV="1">
            <a:off x="3931730" y="3346294"/>
            <a:ext cx="2043546" cy="14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4784305" y="3028310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4</a:t>
            </a:r>
            <a:endParaRPr lang="de-DE" sz="1200" dirty="0"/>
          </a:p>
        </p:txBody>
      </p:sp>
      <p:sp>
        <p:nvSpPr>
          <p:cNvPr id="20" name="Rechteck 19"/>
          <p:cNvSpPr/>
          <p:nvPr/>
        </p:nvSpPr>
        <p:spPr>
          <a:xfrm>
            <a:off x="4190110" y="1129570"/>
            <a:ext cx="1216334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XSLT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0" idx="2"/>
          </p:cNvCxnSpPr>
          <p:nvPr/>
        </p:nvCxnSpPr>
        <p:spPr>
          <a:xfrm>
            <a:off x="4798277" y="1633626"/>
            <a:ext cx="349787" cy="171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4478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Bildschirmpräsentation (4:3)</PresentationFormat>
  <Paragraphs>80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Sanders, Frank</dc:creator>
  <cp:lastModifiedBy>Sanders, Frank</cp:lastModifiedBy>
  <cp:revision>15</cp:revision>
  <dcterms:created xsi:type="dcterms:W3CDTF">2012-03-15T13:08:54Z</dcterms:created>
  <dcterms:modified xsi:type="dcterms:W3CDTF">2014-07-30T11:39:26Z</dcterms:modified>
</cp:coreProperties>
</file>