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7DA6F-3CED-40EB-A783-547D309D5B0C}" type="datetimeFigureOut">
              <a:rPr lang="de-DE" smtClean="0"/>
              <a:t>27.06.2014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9AEC-2158-46A4-8BD7-64B735C79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55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C9AEC-2158-46A4-8BD7-64B735C79F7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C9AEC-2158-46A4-8BD7-64B735C79F7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C9AEC-2158-46A4-8BD7-64B735C79F7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C9AEC-2158-46A4-8BD7-64B735C79F7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C9AEC-2158-46A4-8BD7-64B735C79F7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Zylinder 69"/>
          <p:cNvSpPr>
            <a:spLocks noChangeAspect="1"/>
          </p:cNvSpPr>
          <p:nvPr/>
        </p:nvSpPr>
        <p:spPr>
          <a:xfrm>
            <a:off x="2931414" y="476672"/>
            <a:ext cx="1208538" cy="12337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svw</a:t>
            </a:r>
            <a:r>
              <a:rPr lang="de-DE" sz="1200" dirty="0"/>
              <a:t>_</a:t>
            </a:r>
          </a:p>
          <a:p>
            <a:pPr algn="ctr"/>
            <a:r>
              <a:rPr lang="de-DE" sz="1200" dirty="0" err="1"/>
              <a:t>spooltest_user</a:t>
            </a:r>
            <a:endParaRPr lang="de-DE" sz="1200" dirty="0"/>
          </a:p>
        </p:txBody>
      </p:sp>
      <p:sp>
        <p:nvSpPr>
          <p:cNvPr id="144" name="Ellipse 143"/>
          <p:cNvSpPr/>
          <p:nvPr/>
        </p:nvSpPr>
        <p:spPr>
          <a:xfrm>
            <a:off x="2286323" y="679262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165" name="Rechteck 164"/>
          <p:cNvSpPr/>
          <p:nvPr/>
        </p:nvSpPr>
        <p:spPr>
          <a:xfrm>
            <a:off x="755576" y="866383"/>
            <a:ext cx="1161764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a.sql</a:t>
            </a:r>
            <a:endParaRPr lang="de-DE" sz="1200" dirty="0"/>
          </a:p>
        </p:txBody>
      </p:sp>
      <p:cxnSp>
        <p:nvCxnSpPr>
          <p:cNvPr id="3" name="Gerade Verbindung mit Pfeil 2"/>
          <p:cNvCxnSpPr>
            <a:stCxn id="165" idx="3"/>
            <a:endCxn id="70" idx="2"/>
          </p:cNvCxnSpPr>
          <p:nvPr/>
        </p:nvCxnSpPr>
        <p:spPr>
          <a:xfrm flipV="1">
            <a:off x="1917340" y="1093567"/>
            <a:ext cx="1014074" cy="1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ensterinhalt vertikal verschieben 14"/>
          <p:cNvSpPr/>
          <p:nvPr/>
        </p:nvSpPr>
        <p:spPr>
          <a:xfrm>
            <a:off x="6167198" y="522066"/>
            <a:ext cx="1033272" cy="114300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a.log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70" idx="4"/>
            <a:endCxn id="15" idx="1"/>
          </p:cNvCxnSpPr>
          <p:nvPr/>
        </p:nvCxnSpPr>
        <p:spPr>
          <a:xfrm flipV="1">
            <a:off x="4139952" y="1093566"/>
            <a:ext cx="215640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/>
          <p:cNvSpPr/>
          <p:nvPr/>
        </p:nvSpPr>
        <p:spPr>
          <a:xfrm>
            <a:off x="4703781" y="679262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2</a:t>
            </a:r>
            <a:endParaRPr lang="de-DE" sz="1200" dirty="0"/>
          </a:p>
        </p:txBody>
      </p:sp>
      <p:sp>
        <p:nvSpPr>
          <p:cNvPr id="90" name="Zylinder 89"/>
          <p:cNvSpPr>
            <a:spLocks noChangeAspect="1"/>
          </p:cNvSpPr>
          <p:nvPr/>
        </p:nvSpPr>
        <p:spPr>
          <a:xfrm>
            <a:off x="2931414" y="2654009"/>
            <a:ext cx="1208538" cy="12337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svw</a:t>
            </a:r>
            <a:r>
              <a:rPr lang="de-DE" sz="1200" dirty="0" smtClean="0"/>
              <a:t>_</a:t>
            </a:r>
          </a:p>
          <a:p>
            <a:pPr algn="ctr"/>
            <a:r>
              <a:rPr lang="de-DE" sz="1200" dirty="0" err="1" smtClean="0"/>
              <a:t>spooltest_user</a:t>
            </a:r>
            <a:endParaRPr lang="de-DE" sz="1200" dirty="0"/>
          </a:p>
        </p:txBody>
      </p:sp>
      <p:sp>
        <p:nvSpPr>
          <p:cNvPr id="91" name="Ellipse 90"/>
          <p:cNvSpPr/>
          <p:nvPr/>
        </p:nvSpPr>
        <p:spPr>
          <a:xfrm>
            <a:off x="2286323" y="2856599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3</a:t>
            </a:r>
            <a:endParaRPr lang="de-DE" sz="1200" dirty="0"/>
          </a:p>
        </p:txBody>
      </p:sp>
      <p:sp>
        <p:nvSpPr>
          <p:cNvPr id="92" name="Rechteck 91"/>
          <p:cNvSpPr/>
          <p:nvPr/>
        </p:nvSpPr>
        <p:spPr>
          <a:xfrm>
            <a:off x="755576" y="3043720"/>
            <a:ext cx="1161764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b</a:t>
            </a:r>
            <a:r>
              <a:rPr lang="de-DE" sz="1200" dirty="0" err="1" smtClean="0"/>
              <a:t>.sql</a:t>
            </a:r>
            <a:endParaRPr lang="de-DE" sz="1200" dirty="0"/>
          </a:p>
        </p:txBody>
      </p:sp>
      <p:cxnSp>
        <p:nvCxnSpPr>
          <p:cNvPr id="93" name="Gerade Verbindung mit Pfeil 92"/>
          <p:cNvCxnSpPr>
            <a:stCxn id="92" idx="3"/>
            <a:endCxn id="90" idx="2"/>
          </p:cNvCxnSpPr>
          <p:nvPr/>
        </p:nvCxnSpPr>
        <p:spPr>
          <a:xfrm flipV="1">
            <a:off x="1917340" y="3270904"/>
            <a:ext cx="1014074" cy="1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ensterinhalt vertikal verschieben 93"/>
          <p:cNvSpPr/>
          <p:nvPr/>
        </p:nvSpPr>
        <p:spPr>
          <a:xfrm>
            <a:off x="6167198" y="2699403"/>
            <a:ext cx="1033272" cy="114300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b.log</a:t>
            </a:r>
            <a:endParaRPr lang="de-DE" sz="1200" dirty="0"/>
          </a:p>
        </p:txBody>
      </p:sp>
      <p:sp>
        <p:nvSpPr>
          <p:cNvPr id="95" name="Rechteck 94"/>
          <p:cNvSpPr/>
          <p:nvPr/>
        </p:nvSpPr>
        <p:spPr>
          <a:xfrm>
            <a:off x="4537060" y="1870737"/>
            <a:ext cx="1161764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spool.sql</a:t>
            </a:r>
            <a:endParaRPr lang="de-DE" sz="1200" dirty="0"/>
          </a:p>
        </p:txBody>
      </p:sp>
      <p:sp>
        <p:nvSpPr>
          <p:cNvPr id="98" name="Ellipse 97"/>
          <p:cNvSpPr/>
          <p:nvPr/>
        </p:nvSpPr>
        <p:spPr>
          <a:xfrm>
            <a:off x="4703781" y="2856599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4</a:t>
            </a:r>
          </a:p>
        </p:txBody>
      </p:sp>
      <p:sp>
        <p:nvSpPr>
          <p:cNvPr id="53" name="Ungleich 52"/>
          <p:cNvSpPr/>
          <p:nvPr/>
        </p:nvSpPr>
        <p:spPr>
          <a:xfrm>
            <a:off x="7529146" y="1723022"/>
            <a:ext cx="914400" cy="914400"/>
          </a:xfrm>
          <a:prstGeom prst="mathNot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FF0000"/>
                </a:solidFill>
              </a:rPr>
              <a:t>?</a:t>
            </a:r>
            <a:endParaRPr lang="de-DE" sz="3200" dirty="0">
              <a:solidFill>
                <a:srgbClr val="FF0000"/>
              </a:solidFill>
            </a:endParaRPr>
          </a:p>
        </p:txBody>
      </p:sp>
      <p:cxnSp>
        <p:nvCxnSpPr>
          <p:cNvPr id="57" name="Gerade Verbindung mit Pfeil 56"/>
          <p:cNvCxnSpPr>
            <a:stCxn id="15" idx="3"/>
            <a:endCxn id="53" idx="3"/>
          </p:cNvCxnSpPr>
          <p:nvPr/>
        </p:nvCxnSpPr>
        <p:spPr>
          <a:xfrm>
            <a:off x="7071311" y="1093566"/>
            <a:ext cx="579039" cy="925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94" idx="3"/>
            <a:endCxn id="53" idx="4"/>
          </p:cNvCxnSpPr>
          <p:nvPr/>
        </p:nvCxnSpPr>
        <p:spPr>
          <a:xfrm flipV="1">
            <a:off x="7071311" y="2341522"/>
            <a:ext cx="579039" cy="929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8443546" y="2018922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5</a:t>
            </a:r>
            <a:endParaRPr lang="de-DE" sz="1200" dirty="0"/>
          </a:p>
        </p:txBody>
      </p:sp>
      <p:cxnSp>
        <p:nvCxnSpPr>
          <p:cNvPr id="64" name="Gerade Verbindung mit Pfeil 63"/>
          <p:cNvCxnSpPr>
            <a:stCxn id="90" idx="4"/>
            <a:endCxn id="94" idx="1"/>
          </p:cNvCxnSpPr>
          <p:nvPr/>
        </p:nvCxnSpPr>
        <p:spPr>
          <a:xfrm flipV="1">
            <a:off x="4139952" y="3270903"/>
            <a:ext cx="215640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95" idx="0"/>
          </p:cNvCxnSpPr>
          <p:nvPr/>
        </p:nvCxnSpPr>
        <p:spPr>
          <a:xfrm flipV="1">
            <a:off x="5117942" y="1094983"/>
            <a:ext cx="0" cy="77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95" idx="2"/>
          </p:cNvCxnSpPr>
          <p:nvPr/>
        </p:nvCxnSpPr>
        <p:spPr>
          <a:xfrm>
            <a:off x="5117942" y="2327937"/>
            <a:ext cx="1" cy="942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4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Zylinder 69"/>
          <p:cNvSpPr>
            <a:spLocks noChangeAspect="1"/>
          </p:cNvSpPr>
          <p:nvPr/>
        </p:nvSpPr>
        <p:spPr>
          <a:xfrm>
            <a:off x="3773948" y="409911"/>
            <a:ext cx="1158092" cy="12337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oc_svw_itt</a:t>
            </a:r>
            <a:r>
              <a:rPr lang="de-DE" sz="1200" dirty="0" smtClean="0"/>
              <a:t>_</a:t>
            </a:r>
          </a:p>
          <a:p>
            <a:pPr algn="ctr"/>
            <a:r>
              <a:rPr lang="de-DE" sz="1200" dirty="0" err="1"/>
              <a:t>zielskript</a:t>
            </a:r>
            <a:endParaRPr lang="de-DE" sz="1200" dirty="0"/>
          </a:p>
        </p:txBody>
      </p:sp>
      <p:sp>
        <p:nvSpPr>
          <p:cNvPr id="144" name="Ellipse 143"/>
          <p:cNvSpPr/>
          <p:nvPr/>
        </p:nvSpPr>
        <p:spPr>
          <a:xfrm>
            <a:off x="2892081" y="607254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165" name="Rechteck 164"/>
          <p:cNvSpPr/>
          <p:nvPr/>
        </p:nvSpPr>
        <p:spPr>
          <a:xfrm>
            <a:off x="251521" y="794375"/>
            <a:ext cx="2034802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erzeuge_zielzustand.sql</a:t>
            </a:r>
            <a:endParaRPr lang="de-DE" sz="1200" dirty="0"/>
          </a:p>
        </p:txBody>
      </p:sp>
      <p:cxnSp>
        <p:nvCxnSpPr>
          <p:cNvPr id="3" name="Gerade Verbindung mit Pfeil 2"/>
          <p:cNvCxnSpPr>
            <a:stCxn id="165" idx="3"/>
            <a:endCxn id="70" idx="2"/>
          </p:cNvCxnSpPr>
          <p:nvPr/>
        </p:nvCxnSpPr>
        <p:spPr>
          <a:xfrm>
            <a:off x="2286323" y="1022975"/>
            <a:ext cx="1487625" cy="3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ensterinhalt vertikal verschieben 14"/>
          <p:cNvSpPr/>
          <p:nvPr/>
        </p:nvSpPr>
        <p:spPr>
          <a:xfrm>
            <a:off x="6167198" y="450058"/>
            <a:ext cx="1033272" cy="114300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struktur_</a:t>
            </a:r>
            <a:r>
              <a:rPr lang="de-DE" sz="1200" dirty="0" smtClean="0">
                <a:solidFill>
                  <a:schemeClr val="tx1"/>
                </a:solidFill>
              </a:rPr>
              <a:t>zielskript</a:t>
            </a:r>
            <a:r>
              <a:rPr lang="de-DE" sz="1200" dirty="0" smtClean="0"/>
              <a:t>.log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70" idx="4"/>
            <a:endCxn id="15" idx="1"/>
          </p:cNvCxnSpPr>
          <p:nvPr/>
        </p:nvCxnSpPr>
        <p:spPr>
          <a:xfrm flipV="1">
            <a:off x="4932040" y="1021558"/>
            <a:ext cx="1364317" cy="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/>
          <p:cNvSpPr/>
          <p:nvPr/>
        </p:nvSpPr>
        <p:spPr>
          <a:xfrm>
            <a:off x="5401155" y="603515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2</a:t>
            </a:r>
            <a:endParaRPr lang="de-DE" sz="1200" dirty="0"/>
          </a:p>
        </p:txBody>
      </p:sp>
      <p:sp>
        <p:nvSpPr>
          <p:cNvPr id="90" name="Zylinder 89"/>
          <p:cNvSpPr>
            <a:spLocks noChangeAspect="1"/>
          </p:cNvSpPr>
          <p:nvPr/>
        </p:nvSpPr>
        <p:spPr>
          <a:xfrm>
            <a:off x="3773948" y="2582001"/>
            <a:ext cx="1158092" cy="12337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oc_svw_itt</a:t>
            </a:r>
            <a:r>
              <a:rPr lang="de-DE" sz="1200" dirty="0"/>
              <a:t>_</a:t>
            </a:r>
          </a:p>
          <a:p>
            <a:pPr algn="ctr"/>
            <a:r>
              <a:rPr lang="de-DE" sz="1200" dirty="0" err="1" smtClean="0"/>
              <a:t>ueberfuehrung</a:t>
            </a:r>
            <a:endParaRPr lang="de-DE" sz="1200" dirty="0"/>
          </a:p>
        </p:txBody>
      </p:sp>
      <p:sp>
        <p:nvSpPr>
          <p:cNvPr id="91" name="Ellipse 90"/>
          <p:cNvSpPr/>
          <p:nvPr/>
        </p:nvSpPr>
        <p:spPr>
          <a:xfrm>
            <a:off x="5401154" y="2756033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5</a:t>
            </a:r>
            <a:endParaRPr lang="de-DE" sz="1200" dirty="0"/>
          </a:p>
        </p:txBody>
      </p:sp>
      <p:sp>
        <p:nvSpPr>
          <p:cNvPr id="92" name="Rechteck 91"/>
          <p:cNvSpPr/>
          <p:nvPr/>
        </p:nvSpPr>
        <p:spPr>
          <a:xfrm>
            <a:off x="251521" y="2205147"/>
            <a:ext cx="2034802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erzeuge_ausgangszustand.sql</a:t>
            </a:r>
            <a:endParaRPr lang="de-DE" sz="1200" dirty="0"/>
          </a:p>
        </p:txBody>
      </p:sp>
      <p:cxnSp>
        <p:nvCxnSpPr>
          <p:cNvPr id="93" name="Gerade Verbindung mit Pfeil 92"/>
          <p:cNvCxnSpPr>
            <a:stCxn id="92" idx="3"/>
            <a:endCxn id="90" idx="2"/>
          </p:cNvCxnSpPr>
          <p:nvPr/>
        </p:nvCxnSpPr>
        <p:spPr>
          <a:xfrm>
            <a:off x="2286323" y="2433747"/>
            <a:ext cx="1487625" cy="765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ensterinhalt vertikal verschieben 93"/>
          <p:cNvSpPr/>
          <p:nvPr/>
        </p:nvSpPr>
        <p:spPr>
          <a:xfrm>
            <a:off x="6167198" y="2627395"/>
            <a:ext cx="1033272" cy="114300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struktur_</a:t>
            </a:r>
            <a:r>
              <a:rPr lang="de-DE" sz="1200" dirty="0" smtClean="0">
                <a:solidFill>
                  <a:schemeClr val="tx1"/>
                </a:solidFill>
              </a:rPr>
              <a:t>ueberfuehrung</a:t>
            </a:r>
            <a:r>
              <a:rPr lang="de-DE" sz="1200" dirty="0" smtClean="0"/>
              <a:t>.log</a:t>
            </a:r>
            <a:endParaRPr lang="de-DE" sz="1200" dirty="0"/>
          </a:p>
        </p:txBody>
      </p:sp>
      <p:sp>
        <p:nvSpPr>
          <p:cNvPr id="98" name="Ellipse 97"/>
          <p:cNvSpPr/>
          <p:nvPr/>
        </p:nvSpPr>
        <p:spPr>
          <a:xfrm>
            <a:off x="2860306" y="3054880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4</a:t>
            </a:r>
          </a:p>
        </p:txBody>
      </p:sp>
      <p:cxnSp>
        <p:nvCxnSpPr>
          <p:cNvPr id="57" name="Gerade Verbindung mit Pfeil 56"/>
          <p:cNvCxnSpPr>
            <a:stCxn id="15" idx="3"/>
            <a:endCxn id="16" idx="3"/>
          </p:cNvCxnSpPr>
          <p:nvPr/>
        </p:nvCxnSpPr>
        <p:spPr>
          <a:xfrm>
            <a:off x="7071311" y="1021558"/>
            <a:ext cx="579039" cy="969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94" idx="3"/>
            <a:endCxn id="16" idx="4"/>
          </p:cNvCxnSpPr>
          <p:nvPr/>
        </p:nvCxnSpPr>
        <p:spPr>
          <a:xfrm flipV="1">
            <a:off x="7071311" y="2313171"/>
            <a:ext cx="579039" cy="885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8479341" y="2007855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6</a:t>
            </a:r>
            <a:endParaRPr lang="de-DE" sz="1200" dirty="0"/>
          </a:p>
        </p:txBody>
      </p:sp>
      <p:cxnSp>
        <p:nvCxnSpPr>
          <p:cNvPr id="64" name="Gerade Verbindung mit Pfeil 63"/>
          <p:cNvCxnSpPr>
            <a:stCxn id="90" idx="4"/>
            <a:endCxn id="94" idx="1"/>
          </p:cNvCxnSpPr>
          <p:nvPr/>
        </p:nvCxnSpPr>
        <p:spPr>
          <a:xfrm flipV="1">
            <a:off x="4932040" y="3198895"/>
            <a:ext cx="136431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>
            <a:spLocks noChangeAspect="1"/>
          </p:cNvSpPr>
          <p:nvPr/>
        </p:nvSpPr>
        <p:spPr>
          <a:xfrm>
            <a:off x="251521" y="3415935"/>
            <a:ext cx="2034802" cy="422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/>
              <a:t>tabellen</a:t>
            </a:r>
            <a:r>
              <a:rPr lang="de-DE" sz="1200" dirty="0" smtClean="0"/>
              <a:t>/</a:t>
            </a:r>
            <a:r>
              <a:rPr lang="de-DE" sz="1200" dirty="0" err="1" smtClean="0"/>
              <a:t>tabelle.sql</a:t>
            </a:r>
            <a:endParaRPr lang="de-DE" sz="1200" dirty="0"/>
          </a:p>
        </p:txBody>
      </p:sp>
      <p:sp>
        <p:nvSpPr>
          <p:cNvPr id="35" name="Rechteck 34"/>
          <p:cNvSpPr>
            <a:spLocks noChangeAspect="1"/>
          </p:cNvSpPr>
          <p:nvPr/>
        </p:nvSpPr>
        <p:spPr>
          <a:xfrm>
            <a:off x="251521" y="3168169"/>
            <a:ext cx="2034802" cy="26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oc_svw_execute_statics</a:t>
            </a:r>
            <a:endParaRPr lang="de-DE" sz="1200" dirty="0"/>
          </a:p>
        </p:txBody>
      </p:sp>
      <p:cxnSp>
        <p:nvCxnSpPr>
          <p:cNvPr id="13" name="Gerade Verbindung mit Pfeil 12"/>
          <p:cNvCxnSpPr>
            <a:stCxn id="34" idx="3"/>
            <a:endCxn id="90" idx="2"/>
          </p:cNvCxnSpPr>
          <p:nvPr/>
        </p:nvCxnSpPr>
        <p:spPr>
          <a:xfrm flipV="1">
            <a:off x="2286323" y="3198896"/>
            <a:ext cx="1487625" cy="428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leich 15"/>
          <p:cNvSpPr/>
          <p:nvPr/>
        </p:nvSpPr>
        <p:spPr>
          <a:xfrm>
            <a:off x="7529146" y="1694671"/>
            <a:ext cx="914400" cy="914400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FF0000"/>
                </a:solidFill>
              </a:rPr>
              <a:t>?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2857592" y="2339363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3</a:t>
            </a:r>
          </a:p>
        </p:txBody>
      </p:sp>
      <p:sp>
        <p:nvSpPr>
          <p:cNvPr id="50" name="Fensterinhalt vertikal verschieben 49"/>
          <p:cNvSpPr/>
          <p:nvPr/>
        </p:nvSpPr>
        <p:spPr>
          <a:xfrm>
            <a:off x="1587897" y="4095276"/>
            <a:ext cx="1033272" cy="688811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Protokoll/</a:t>
            </a:r>
            <a:r>
              <a:rPr lang="de-DE" sz="1200" dirty="0" err="1" smtClean="0"/>
              <a:t>master_install.sql</a:t>
            </a:r>
            <a:endParaRPr lang="de-DE" sz="1200" dirty="0"/>
          </a:p>
        </p:txBody>
      </p:sp>
      <p:sp>
        <p:nvSpPr>
          <p:cNvPr id="36" name="Rechteck 35"/>
          <p:cNvSpPr>
            <a:spLocks noChangeAspect="1"/>
          </p:cNvSpPr>
          <p:nvPr/>
        </p:nvSpPr>
        <p:spPr>
          <a:xfrm>
            <a:off x="251521" y="5296618"/>
            <a:ext cx="2034802" cy="422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/>
              <a:t>tabellen</a:t>
            </a:r>
            <a:r>
              <a:rPr lang="de-DE" sz="1200" dirty="0" smtClean="0"/>
              <a:t>/</a:t>
            </a:r>
            <a:r>
              <a:rPr lang="de-DE" sz="1200" dirty="0" err="1" smtClean="0"/>
              <a:t>tabelle.sql</a:t>
            </a:r>
            <a:endParaRPr lang="de-DE" sz="1200" dirty="0"/>
          </a:p>
        </p:txBody>
      </p:sp>
      <p:sp>
        <p:nvSpPr>
          <p:cNvPr id="37" name="Rechteck 36"/>
          <p:cNvSpPr>
            <a:spLocks noChangeAspect="1"/>
          </p:cNvSpPr>
          <p:nvPr/>
        </p:nvSpPr>
        <p:spPr>
          <a:xfrm>
            <a:off x="251521" y="5048852"/>
            <a:ext cx="2034802" cy="26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oc_svw_execute_statics</a:t>
            </a:r>
            <a:endParaRPr lang="de-DE" sz="1200" dirty="0"/>
          </a:p>
        </p:txBody>
      </p:sp>
      <p:cxnSp>
        <p:nvCxnSpPr>
          <p:cNvPr id="22" name="Gerade Verbindung mit Pfeil 21"/>
          <p:cNvCxnSpPr>
            <a:endCxn id="50" idx="0"/>
          </p:cNvCxnSpPr>
          <p:nvPr/>
        </p:nvCxnSpPr>
        <p:spPr>
          <a:xfrm flipH="1">
            <a:off x="2104533" y="3457994"/>
            <a:ext cx="755773" cy="637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36" idx="3"/>
            <a:endCxn id="90" idx="2"/>
          </p:cNvCxnSpPr>
          <p:nvPr/>
        </p:nvCxnSpPr>
        <p:spPr>
          <a:xfrm flipV="1">
            <a:off x="2286323" y="3198896"/>
            <a:ext cx="1487625" cy="230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086200" y="4353500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7</a:t>
            </a:r>
            <a:endParaRPr lang="de-DE" sz="1200" dirty="0"/>
          </a:p>
        </p:txBody>
      </p:sp>
      <p:sp>
        <p:nvSpPr>
          <p:cNvPr id="56" name="Fensterinhalt vertikal verschieben 55"/>
          <p:cNvSpPr/>
          <p:nvPr/>
        </p:nvSpPr>
        <p:spPr>
          <a:xfrm>
            <a:off x="5499978" y="5030778"/>
            <a:ext cx="1592757" cy="688811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Protokoll_svw_test</a:t>
            </a:r>
            <a:r>
              <a:rPr lang="de-DE" sz="1200" dirty="0"/>
              <a:t>/</a:t>
            </a:r>
            <a:r>
              <a:rPr lang="de-DE" sz="1200" dirty="0" err="1"/>
              <a:t>master_install.sql</a:t>
            </a:r>
            <a:endParaRPr lang="de-DE" sz="1200" dirty="0"/>
          </a:p>
        </p:txBody>
      </p:sp>
      <p:cxnSp>
        <p:nvCxnSpPr>
          <p:cNvPr id="40" name="Gerade Verbindung mit Pfeil 39"/>
          <p:cNvCxnSpPr>
            <a:endCxn id="56" idx="1"/>
          </p:cNvCxnSpPr>
          <p:nvPr/>
        </p:nvCxnSpPr>
        <p:spPr>
          <a:xfrm>
            <a:off x="2786040" y="4725143"/>
            <a:ext cx="2800039" cy="65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leich 62"/>
          <p:cNvSpPr/>
          <p:nvPr/>
        </p:nvSpPr>
        <p:spPr>
          <a:xfrm>
            <a:off x="7529146" y="4917983"/>
            <a:ext cx="914400" cy="914400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FF0000"/>
                </a:solidFill>
              </a:rPr>
              <a:t>0 ?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45" name="Gerade Verbindung mit Pfeil 44"/>
          <p:cNvCxnSpPr>
            <a:stCxn id="56" idx="3"/>
          </p:cNvCxnSpPr>
          <p:nvPr/>
        </p:nvCxnSpPr>
        <p:spPr>
          <a:xfrm>
            <a:off x="7006634" y="5375184"/>
            <a:ext cx="6437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8479340" y="5231167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8665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ensterinhalt vertikal verschieben 14"/>
          <p:cNvSpPr/>
          <p:nvPr/>
        </p:nvSpPr>
        <p:spPr>
          <a:xfrm>
            <a:off x="6152600" y="252644"/>
            <a:ext cx="1033272" cy="114300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struktur_</a:t>
            </a:r>
            <a:r>
              <a:rPr lang="de-DE" sz="1200" dirty="0" smtClean="0">
                <a:solidFill>
                  <a:schemeClr val="tx1"/>
                </a:solidFill>
              </a:rPr>
              <a:t>zielskript</a:t>
            </a:r>
            <a:r>
              <a:rPr lang="de-DE" sz="1200" dirty="0" smtClean="0"/>
              <a:t>.log</a:t>
            </a:r>
            <a:endParaRPr lang="de-DE" sz="1200" dirty="0"/>
          </a:p>
        </p:txBody>
      </p:sp>
      <p:sp>
        <p:nvSpPr>
          <p:cNvPr id="90" name="Zylinder 89"/>
          <p:cNvSpPr>
            <a:spLocks noChangeAspect="1"/>
          </p:cNvSpPr>
          <p:nvPr/>
        </p:nvSpPr>
        <p:spPr>
          <a:xfrm>
            <a:off x="3773948" y="1054592"/>
            <a:ext cx="1158092" cy="12337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oc_svw_itt</a:t>
            </a:r>
            <a:r>
              <a:rPr lang="de-DE" sz="1200" dirty="0"/>
              <a:t>_</a:t>
            </a:r>
          </a:p>
          <a:p>
            <a:pPr algn="ctr"/>
            <a:r>
              <a:rPr lang="de-DE" sz="1200" dirty="0" err="1"/>
              <a:t>protokoll</a:t>
            </a:r>
            <a:endParaRPr lang="de-DE" sz="1200" dirty="0"/>
          </a:p>
        </p:txBody>
      </p:sp>
      <p:sp>
        <p:nvSpPr>
          <p:cNvPr id="91" name="Ellipse 90"/>
          <p:cNvSpPr/>
          <p:nvPr/>
        </p:nvSpPr>
        <p:spPr>
          <a:xfrm>
            <a:off x="5468845" y="1580326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</a:t>
            </a:r>
          </a:p>
        </p:txBody>
      </p:sp>
      <p:sp>
        <p:nvSpPr>
          <p:cNvPr id="92" name="Rechteck 91"/>
          <p:cNvSpPr/>
          <p:nvPr/>
        </p:nvSpPr>
        <p:spPr>
          <a:xfrm>
            <a:off x="251521" y="885424"/>
            <a:ext cx="2034802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erzeuge_ausgangszustand.sql</a:t>
            </a:r>
            <a:endParaRPr lang="de-DE" sz="1200" dirty="0"/>
          </a:p>
        </p:txBody>
      </p:sp>
      <p:cxnSp>
        <p:nvCxnSpPr>
          <p:cNvPr id="93" name="Gerade Verbindung mit Pfeil 92"/>
          <p:cNvCxnSpPr>
            <a:stCxn id="92" idx="3"/>
            <a:endCxn id="90" idx="2"/>
          </p:cNvCxnSpPr>
          <p:nvPr/>
        </p:nvCxnSpPr>
        <p:spPr>
          <a:xfrm>
            <a:off x="2286323" y="1114024"/>
            <a:ext cx="1487625" cy="557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ensterinhalt vertikal verschieben 93"/>
          <p:cNvSpPr/>
          <p:nvPr/>
        </p:nvSpPr>
        <p:spPr>
          <a:xfrm>
            <a:off x="6152600" y="1731592"/>
            <a:ext cx="1033272" cy="114300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struktur</a:t>
            </a:r>
            <a:r>
              <a:rPr lang="de-DE" sz="1200" dirty="0"/>
              <a:t>_ </a:t>
            </a:r>
            <a:r>
              <a:rPr lang="de-DE" sz="1200" dirty="0">
                <a:solidFill>
                  <a:schemeClr val="tx1"/>
                </a:solidFill>
              </a:rPr>
              <a:t>protokoll</a:t>
            </a:r>
            <a:r>
              <a:rPr lang="de-DE" sz="1200" dirty="0"/>
              <a:t>.log</a:t>
            </a:r>
          </a:p>
        </p:txBody>
      </p:sp>
      <p:sp>
        <p:nvSpPr>
          <p:cNvPr id="98" name="Ellipse 97"/>
          <p:cNvSpPr/>
          <p:nvPr/>
        </p:nvSpPr>
        <p:spPr>
          <a:xfrm>
            <a:off x="2887499" y="2101731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2</a:t>
            </a:r>
            <a:endParaRPr lang="de-DE" sz="1200" dirty="0"/>
          </a:p>
        </p:txBody>
      </p:sp>
      <p:cxnSp>
        <p:nvCxnSpPr>
          <p:cNvPr id="57" name="Gerade Verbindung mit Pfeil 56"/>
          <p:cNvCxnSpPr>
            <a:stCxn id="15" idx="3"/>
            <a:endCxn id="16" idx="3"/>
          </p:cNvCxnSpPr>
          <p:nvPr/>
        </p:nvCxnSpPr>
        <p:spPr>
          <a:xfrm>
            <a:off x="7056713" y="824144"/>
            <a:ext cx="455814" cy="54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94" idx="3"/>
            <a:endCxn id="16" idx="4"/>
          </p:cNvCxnSpPr>
          <p:nvPr/>
        </p:nvCxnSpPr>
        <p:spPr>
          <a:xfrm flipV="1">
            <a:off x="7056713" y="1691389"/>
            <a:ext cx="455814" cy="611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8341287" y="1368789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4</a:t>
            </a:r>
            <a:endParaRPr lang="de-DE" sz="1200" dirty="0"/>
          </a:p>
        </p:txBody>
      </p:sp>
      <p:cxnSp>
        <p:nvCxnSpPr>
          <p:cNvPr id="64" name="Gerade Verbindung mit Pfeil 63"/>
          <p:cNvCxnSpPr>
            <a:stCxn id="90" idx="4"/>
            <a:endCxn id="94" idx="1"/>
          </p:cNvCxnSpPr>
          <p:nvPr/>
        </p:nvCxnSpPr>
        <p:spPr>
          <a:xfrm>
            <a:off x="4932040" y="1671487"/>
            <a:ext cx="1349719" cy="631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32" idx="3"/>
            <a:endCxn id="90" idx="2"/>
          </p:cNvCxnSpPr>
          <p:nvPr/>
        </p:nvCxnSpPr>
        <p:spPr>
          <a:xfrm flipV="1">
            <a:off x="2277158" y="1671487"/>
            <a:ext cx="1496790" cy="489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leich 15"/>
          <p:cNvSpPr/>
          <p:nvPr/>
        </p:nvSpPr>
        <p:spPr>
          <a:xfrm>
            <a:off x="7391323" y="1072889"/>
            <a:ext cx="914400" cy="914400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FF0000"/>
                </a:solidFill>
              </a:rPr>
              <a:t>?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2892081" y="970008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32" name="Rechteck 31"/>
          <p:cNvSpPr/>
          <p:nvPr/>
        </p:nvSpPr>
        <p:spPr>
          <a:xfrm>
            <a:off x="242356" y="1932563"/>
            <a:ext cx="2034802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Protokoll/</a:t>
            </a:r>
            <a:r>
              <a:rPr lang="de-DE" sz="1200" dirty="0" err="1"/>
              <a:t>master_install.sql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72665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Zylinder 69"/>
          <p:cNvSpPr>
            <a:spLocks noChangeAspect="1"/>
          </p:cNvSpPr>
          <p:nvPr/>
        </p:nvSpPr>
        <p:spPr>
          <a:xfrm>
            <a:off x="605596" y="409911"/>
            <a:ext cx="1158092" cy="12337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oc_svw_itt</a:t>
            </a:r>
            <a:r>
              <a:rPr lang="de-DE" sz="1200" dirty="0" smtClean="0"/>
              <a:t>_</a:t>
            </a:r>
          </a:p>
          <a:p>
            <a:pPr algn="ctr"/>
            <a:r>
              <a:rPr lang="de-DE" sz="1200" dirty="0" err="1"/>
              <a:t>zielskript</a:t>
            </a:r>
            <a:endParaRPr lang="de-DE" sz="1200" dirty="0"/>
          </a:p>
        </p:txBody>
      </p:sp>
      <p:sp>
        <p:nvSpPr>
          <p:cNvPr id="15" name="Fensterinhalt vertikal verschieben 14"/>
          <p:cNvSpPr/>
          <p:nvPr/>
        </p:nvSpPr>
        <p:spPr>
          <a:xfrm>
            <a:off x="6167198" y="1819793"/>
            <a:ext cx="1033272" cy="114300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extract</a:t>
            </a:r>
            <a:r>
              <a:rPr lang="de-DE" sz="1200" dirty="0" smtClean="0"/>
              <a:t>_</a:t>
            </a:r>
          </a:p>
          <a:p>
            <a:pPr algn="ctr"/>
            <a:r>
              <a:rPr lang="de-DE" sz="1200" dirty="0" err="1" smtClean="0"/>
              <a:t>output</a:t>
            </a:r>
            <a:endParaRPr lang="de-DE" sz="1200" dirty="0"/>
          </a:p>
        </p:txBody>
      </p:sp>
      <p:sp>
        <p:nvSpPr>
          <p:cNvPr id="81" name="Ellipse 80"/>
          <p:cNvSpPr/>
          <p:nvPr/>
        </p:nvSpPr>
        <p:spPr>
          <a:xfrm>
            <a:off x="3825637" y="576146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1</a:t>
            </a:r>
            <a:endParaRPr lang="de-DE" sz="1200" dirty="0"/>
          </a:p>
        </p:txBody>
      </p:sp>
      <p:sp>
        <p:nvSpPr>
          <p:cNvPr id="90" name="Zylinder 89"/>
          <p:cNvSpPr>
            <a:spLocks noChangeAspect="1"/>
          </p:cNvSpPr>
          <p:nvPr/>
        </p:nvSpPr>
        <p:spPr>
          <a:xfrm>
            <a:off x="3773948" y="3563363"/>
            <a:ext cx="1158092" cy="12337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oc_svw_itt</a:t>
            </a:r>
            <a:r>
              <a:rPr lang="de-DE" sz="1200" dirty="0"/>
              <a:t>_</a:t>
            </a:r>
          </a:p>
          <a:p>
            <a:pPr algn="ctr"/>
            <a:r>
              <a:rPr lang="de-DE" sz="1200" dirty="0" err="1" smtClean="0"/>
              <a:t>ueberfuehrung</a:t>
            </a:r>
            <a:endParaRPr lang="de-DE" sz="1200" dirty="0"/>
          </a:p>
        </p:txBody>
      </p:sp>
      <p:sp>
        <p:nvSpPr>
          <p:cNvPr id="91" name="Ellipse 90"/>
          <p:cNvSpPr/>
          <p:nvPr/>
        </p:nvSpPr>
        <p:spPr>
          <a:xfrm>
            <a:off x="8540936" y="2404209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5</a:t>
            </a:r>
            <a:endParaRPr lang="de-DE" sz="1200" dirty="0"/>
          </a:p>
        </p:txBody>
      </p:sp>
      <p:sp>
        <p:nvSpPr>
          <p:cNvPr id="94" name="Fensterinhalt vertikal verschieben 93"/>
          <p:cNvSpPr/>
          <p:nvPr/>
        </p:nvSpPr>
        <p:spPr>
          <a:xfrm>
            <a:off x="6167198" y="3582144"/>
            <a:ext cx="1033272" cy="114300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struktur_</a:t>
            </a:r>
            <a:r>
              <a:rPr lang="de-DE" sz="1200" dirty="0">
                <a:solidFill>
                  <a:schemeClr val="tx1"/>
                </a:solidFill>
              </a:rPr>
              <a:t>ueberfuehrung</a:t>
            </a:r>
            <a:r>
              <a:rPr lang="de-DE" sz="1200" dirty="0"/>
              <a:t>_extract_</a:t>
            </a:r>
            <a:r>
              <a:rPr lang="de-DE" sz="1200" dirty="0">
                <a:solidFill>
                  <a:schemeClr val="tx1"/>
                </a:solidFill>
              </a:rPr>
              <a:t>nodata</a:t>
            </a:r>
            <a:r>
              <a:rPr lang="de-DE" sz="1200" dirty="0"/>
              <a:t>.log</a:t>
            </a:r>
          </a:p>
        </p:txBody>
      </p:sp>
      <p:sp>
        <p:nvSpPr>
          <p:cNvPr id="98" name="Ellipse 97"/>
          <p:cNvSpPr/>
          <p:nvPr/>
        </p:nvSpPr>
        <p:spPr>
          <a:xfrm>
            <a:off x="5476144" y="3759823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4</a:t>
            </a:r>
          </a:p>
        </p:txBody>
      </p:sp>
      <p:cxnSp>
        <p:nvCxnSpPr>
          <p:cNvPr id="60" name="Gerade Verbindung mit Pfeil 59"/>
          <p:cNvCxnSpPr>
            <a:stCxn id="94" idx="3"/>
            <a:endCxn id="16" idx="4"/>
          </p:cNvCxnSpPr>
          <p:nvPr/>
        </p:nvCxnSpPr>
        <p:spPr>
          <a:xfrm flipV="1">
            <a:off x="7071311" y="2709525"/>
            <a:ext cx="667933" cy="1444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90" idx="4"/>
            <a:endCxn id="94" idx="1"/>
          </p:cNvCxnSpPr>
          <p:nvPr/>
        </p:nvCxnSpPr>
        <p:spPr>
          <a:xfrm flipV="1">
            <a:off x="4932040" y="4153644"/>
            <a:ext cx="1364317" cy="2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>
            <a:spLocks noChangeAspect="1"/>
          </p:cNvSpPr>
          <p:nvPr/>
        </p:nvSpPr>
        <p:spPr>
          <a:xfrm>
            <a:off x="251521" y="3415935"/>
            <a:ext cx="2034802" cy="422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/>
              <a:t>extract_output</a:t>
            </a:r>
            <a:endParaRPr lang="de-DE" sz="1200" dirty="0"/>
          </a:p>
        </p:txBody>
      </p:sp>
      <p:sp>
        <p:nvSpPr>
          <p:cNvPr id="35" name="Rechteck 34"/>
          <p:cNvSpPr>
            <a:spLocks noChangeAspect="1"/>
          </p:cNvSpPr>
          <p:nvPr/>
        </p:nvSpPr>
        <p:spPr>
          <a:xfrm>
            <a:off x="251521" y="3168169"/>
            <a:ext cx="2034802" cy="26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oc_svw_execute_statics</a:t>
            </a:r>
            <a:endParaRPr lang="de-DE" sz="1200" dirty="0"/>
          </a:p>
        </p:txBody>
      </p:sp>
      <p:cxnSp>
        <p:nvCxnSpPr>
          <p:cNvPr id="13" name="Gerade Verbindung mit Pfeil 12"/>
          <p:cNvCxnSpPr>
            <a:stCxn id="34" idx="3"/>
            <a:endCxn id="90" idx="2"/>
          </p:cNvCxnSpPr>
          <p:nvPr/>
        </p:nvCxnSpPr>
        <p:spPr>
          <a:xfrm>
            <a:off x="2286323" y="3627421"/>
            <a:ext cx="1487625" cy="55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leich 15"/>
          <p:cNvSpPr/>
          <p:nvPr/>
        </p:nvSpPr>
        <p:spPr>
          <a:xfrm>
            <a:off x="7618040" y="2091025"/>
            <a:ext cx="914400" cy="914400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FF0000"/>
                </a:solidFill>
              </a:rPr>
              <a:t>?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2555776" y="3339389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3</a:t>
            </a:r>
          </a:p>
        </p:txBody>
      </p:sp>
      <p:sp>
        <p:nvSpPr>
          <p:cNvPr id="38" name="Rechteck 37"/>
          <p:cNvSpPr>
            <a:spLocks noChangeAspect="1"/>
          </p:cNvSpPr>
          <p:nvPr/>
        </p:nvSpPr>
        <p:spPr>
          <a:xfrm>
            <a:off x="2915816" y="1879218"/>
            <a:ext cx="2034802" cy="422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200" dirty="0"/>
          </a:p>
        </p:txBody>
      </p:sp>
      <p:sp>
        <p:nvSpPr>
          <p:cNvPr id="39" name="Rechteck 38"/>
          <p:cNvSpPr>
            <a:spLocks noChangeAspect="1"/>
          </p:cNvSpPr>
          <p:nvPr/>
        </p:nvSpPr>
        <p:spPr>
          <a:xfrm>
            <a:off x="2915816" y="1631452"/>
            <a:ext cx="2034802" cy="26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oc_svw_extract</a:t>
            </a:r>
            <a:endParaRPr lang="de-DE" sz="1200" dirty="0"/>
          </a:p>
        </p:txBody>
      </p:sp>
      <p:cxnSp>
        <p:nvCxnSpPr>
          <p:cNvPr id="4" name="Gerade Verbindung mit Pfeil 3"/>
          <p:cNvCxnSpPr>
            <a:stCxn id="70" idx="4"/>
            <a:endCxn id="38" idx="1"/>
          </p:cNvCxnSpPr>
          <p:nvPr/>
        </p:nvCxnSpPr>
        <p:spPr>
          <a:xfrm>
            <a:off x="1763688" y="1026806"/>
            <a:ext cx="1152128" cy="1063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38" idx="3"/>
            <a:endCxn id="15" idx="1"/>
          </p:cNvCxnSpPr>
          <p:nvPr/>
        </p:nvCxnSpPr>
        <p:spPr>
          <a:xfrm>
            <a:off x="4950618" y="2090704"/>
            <a:ext cx="1345739" cy="300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ensterinhalt vertikal verschieben 45"/>
          <p:cNvSpPr/>
          <p:nvPr/>
        </p:nvSpPr>
        <p:spPr>
          <a:xfrm>
            <a:off x="6167198" y="450058"/>
            <a:ext cx="1033272" cy="114300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struktur_</a:t>
            </a:r>
            <a:r>
              <a:rPr lang="de-DE" sz="1200" dirty="0" smtClean="0">
                <a:solidFill>
                  <a:schemeClr val="tx1"/>
                </a:solidFill>
              </a:rPr>
              <a:t>zielskript</a:t>
            </a:r>
            <a:r>
              <a:rPr lang="de-DE" sz="1200" dirty="0" smtClean="0"/>
              <a:t>_extract_</a:t>
            </a:r>
            <a:r>
              <a:rPr lang="de-DE" sz="1200" dirty="0" smtClean="0">
                <a:solidFill>
                  <a:schemeClr val="tx1"/>
                </a:solidFill>
              </a:rPr>
              <a:t>nodata</a:t>
            </a:r>
            <a:r>
              <a:rPr lang="de-DE" sz="1200" dirty="0" smtClean="0"/>
              <a:t>.log</a:t>
            </a:r>
            <a:endParaRPr lang="de-DE" sz="1200" dirty="0"/>
          </a:p>
        </p:txBody>
      </p:sp>
      <p:cxnSp>
        <p:nvCxnSpPr>
          <p:cNvPr id="21" name="Gerade Verbindung mit Pfeil 20"/>
          <p:cNvCxnSpPr>
            <a:stCxn id="70" idx="4"/>
            <a:endCxn id="46" idx="1"/>
          </p:cNvCxnSpPr>
          <p:nvPr/>
        </p:nvCxnSpPr>
        <p:spPr>
          <a:xfrm flipV="1">
            <a:off x="1763688" y="1021558"/>
            <a:ext cx="4532669" cy="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5" idx="1"/>
            <a:endCxn id="35" idx="3"/>
          </p:cNvCxnSpPr>
          <p:nvPr/>
        </p:nvCxnSpPr>
        <p:spPr>
          <a:xfrm flipH="1">
            <a:off x="2286323" y="2391293"/>
            <a:ext cx="4010034" cy="907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3814639" y="1268760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2</a:t>
            </a:r>
          </a:p>
        </p:txBody>
      </p:sp>
      <p:cxnSp>
        <p:nvCxnSpPr>
          <p:cNvPr id="41" name="Gerade Verbindung mit Pfeil 40"/>
          <p:cNvCxnSpPr>
            <a:stCxn id="46" idx="3"/>
            <a:endCxn id="16" idx="3"/>
          </p:cNvCxnSpPr>
          <p:nvPr/>
        </p:nvCxnSpPr>
        <p:spPr>
          <a:xfrm>
            <a:off x="7071311" y="1021558"/>
            <a:ext cx="667933" cy="1365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ensterinhalt vertikal verschieben 14"/>
          <p:cNvSpPr/>
          <p:nvPr/>
        </p:nvSpPr>
        <p:spPr>
          <a:xfrm>
            <a:off x="6167198" y="450058"/>
            <a:ext cx="1033272" cy="114300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struktur_</a:t>
            </a:r>
            <a:r>
              <a:rPr lang="de-DE" sz="1200" dirty="0" smtClean="0">
                <a:solidFill>
                  <a:schemeClr val="tx1"/>
                </a:solidFill>
              </a:rPr>
              <a:t>zielskript</a:t>
            </a:r>
            <a:r>
              <a:rPr lang="de-DE" sz="1200" dirty="0" smtClean="0"/>
              <a:t>.log</a:t>
            </a:r>
            <a:endParaRPr lang="de-DE" sz="1200" dirty="0"/>
          </a:p>
        </p:txBody>
      </p:sp>
      <p:sp>
        <p:nvSpPr>
          <p:cNvPr id="90" name="Zylinder 89"/>
          <p:cNvSpPr>
            <a:spLocks noChangeAspect="1"/>
          </p:cNvSpPr>
          <p:nvPr/>
        </p:nvSpPr>
        <p:spPr>
          <a:xfrm>
            <a:off x="3773948" y="1141558"/>
            <a:ext cx="1158092" cy="12337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oc_svw_itt</a:t>
            </a:r>
            <a:r>
              <a:rPr lang="de-DE" sz="1200" dirty="0"/>
              <a:t>_</a:t>
            </a:r>
          </a:p>
          <a:p>
            <a:pPr algn="ctr"/>
            <a:r>
              <a:rPr lang="de-DE" sz="1200" dirty="0" err="1" smtClean="0"/>
              <a:t>ueberfuehrung</a:t>
            </a:r>
            <a:endParaRPr lang="de-DE" sz="1200" dirty="0"/>
          </a:p>
        </p:txBody>
      </p:sp>
      <p:sp>
        <p:nvSpPr>
          <p:cNvPr id="91" name="Ellipse 90"/>
          <p:cNvSpPr/>
          <p:nvPr/>
        </p:nvSpPr>
        <p:spPr>
          <a:xfrm>
            <a:off x="5338091" y="2204864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3</a:t>
            </a:r>
            <a:endParaRPr lang="de-DE" sz="1200" dirty="0"/>
          </a:p>
        </p:txBody>
      </p:sp>
      <p:sp>
        <p:nvSpPr>
          <p:cNvPr id="92" name="Rechteck 91"/>
          <p:cNvSpPr/>
          <p:nvPr/>
        </p:nvSpPr>
        <p:spPr>
          <a:xfrm>
            <a:off x="251521" y="764704"/>
            <a:ext cx="2230898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erzeuge_ausgangszustand.sql</a:t>
            </a:r>
            <a:endParaRPr lang="de-DE" sz="1200" dirty="0"/>
          </a:p>
        </p:txBody>
      </p:sp>
      <p:cxnSp>
        <p:nvCxnSpPr>
          <p:cNvPr id="93" name="Gerade Verbindung mit Pfeil 92"/>
          <p:cNvCxnSpPr>
            <a:stCxn id="92" idx="3"/>
            <a:endCxn id="90" idx="2"/>
          </p:cNvCxnSpPr>
          <p:nvPr/>
        </p:nvCxnSpPr>
        <p:spPr>
          <a:xfrm>
            <a:off x="2482419" y="993304"/>
            <a:ext cx="1291529" cy="765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ensterinhalt vertikal verschieben 93"/>
          <p:cNvSpPr/>
          <p:nvPr/>
        </p:nvSpPr>
        <p:spPr>
          <a:xfrm>
            <a:off x="6167198" y="1988840"/>
            <a:ext cx="1033272" cy="1143000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struktur_</a:t>
            </a:r>
            <a:r>
              <a:rPr lang="de-DE" sz="1200" dirty="0" smtClean="0">
                <a:solidFill>
                  <a:schemeClr val="tx1"/>
                </a:solidFill>
              </a:rPr>
              <a:t>ueberfuehrung_sqlplus</a:t>
            </a:r>
            <a:r>
              <a:rPr lang="de-DE" sz="1200" dirty="0" smtClean="0"/>
              <a:t>.log</a:t>
            </a:r>
            <a:endParaRPr lang="de-DE" sz="1200" dirty="0"/>
          </a:p>
        </p:txBody>
      </p:sp>
      <p:sp>
        <p:nvSpPr>
          <p:cNvPr id="98" name="Ellipse 97"/>
          <p:cNvSpPr/>
          <p:nvPr/>
        </p:nvSpPr>
        <p:spPr>
          <a:xfrm>
            <a:off x="2860306" y="1673059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2</a:t>
            </a:r>
            <a:endParaRPr lang="de-DE" sz="1200" dirty="0"/>
          </a:p>
        </p:txBody>
      </p:sp>
      <p:cxnSp>
        <p:nvCxnSpPr>
          <p:cNvPr id="57" name="Gerade Verbindung mit Pfeil 56"/>
          <p:cNvCxnSpPr>
            <a:stCxn id="15" idx="3"/>
            <a:endCxn id="16" idx="3"/>
          </p:cNvCxnSpPr>
          <p:nvPr/>
        </p:nvCxnSpPr>
        <p:spPr>
          <a:xfrm>
            <a:off x="7071311" y="1021558"/>
            <a:ext cx="579039" cy="636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94" idx="3"/>
            <a:endCxn id="16" idx="4"/>
          </p:cNvCxnSpPr>
          <p:nvPr/>
        </p:nvCxnSpPr>
        <p:spPr>
          <a:xfrm flipV="1">
            <a:off x="7071311" y="1980972"/>
            <a:ext cx="579039" cy="579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8479341" y="1650504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smtClean="0"/>
              <a:t>4</a:t>
            </a:r>
            <a:endParaRPr lang="de-DE" sz="1200" dirty="0"/>
          </a:p>
        </p:txBody>
      </p:sp>
      <p:cxnSp>
        <p:nvCxnSpPr>
          <p:cNvPr id="64" name="Gerade Verbindung mit Pfeil 63"/>
          <p:cNvCxnSpPr>
            <a:stCxn id="90" idx="4"/>
            <a:endCxn id="94" idx="1"/>
          </p:cNvCxnSpPr>
          <p:nvPr/>
        </p:nvCxnSpPr>
        <p:spPr>
          <a:xfrm>
            <a:off x="4932040" y="1758453"/>
            <a:ext cx="1364317" cy="801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>
            <a:spLocks noChangeAspect="1"/>
          </p:cNvSpPr>
          <p:nvPr/>
        </p:nvSpPr>
        <p:spPr>
          <a:xfrm>
            <a:off x="251521" y="1975492"/>
            <a:ext cx="2230898" cy="422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/>
              <a:t>tabellen_sqlplus</a:t>
            </a:r>
            <a:r>
              <a:rPr lang="de-DE" sz="1200" dirty="0"/>
              <a:t>/</a:t>
            </a:r>
            <a:r>
              <a:rPr lang="de-DE" sz="1200" dirty="0" err="1"/>
              <a:t>tabelle.sql</a:t>
            </a:r>
            <a:endParaRPr lang="de-DE" sz="1200" dirty="0"/>
          </a:p>
        </p:txBody>
      </p:sp>
      <p:sp>
        <p:nvSpPr>
          <p:cNvPr id="35" name="Rechteck 34"/>
          <p:cNvSpPr>
            <a:spLocks noChangeAspect="1"/>
          </p:cNvSpPr>
          <p:nvPr/>
        </p:nvSpPr>
        <p:spPr>
          <a:xfrm>
            <a:off x="251521" y="1727726"/>
            <a:ext cx="2230898" cy="26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oc_svw_sqlplus_execute_statics</a:t>
            </a:r>
            <a:endParaRPr lang="de-DE" sz="1200" dirty="0"/>
          </a:p>
        </p:txBody>
      </p:sp>
      <p:cxnSp>
        <p:nvCxnSpPr>
          <p:cNvPr id="13" name="Gerade Verbindung mit Pfeil 12"/>
          <p:cNvCxnSpPr>
            <a:stCxn id="34" idx="3"/>
            <a:endCxn id="90" idx="2"/>
          </p:cNvCxnSpPr>
          <p:nvPr/>
        </p:nvCxnSpPr>
        <p:spPr>
          <a:xfrm flipV="1">
            <a:off x="2482419" y="1758453"/>
            <a:ext cx="1291529" cy="428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leich 15"/>
          <p:cNvSpPr/>
          <p:nvPr/>
        </p:nvSpPr>
        <p:spPr>
          <a:xfrm>
            <a:off x="7529146" y="1362472"/>
            <a:ext cx="914400" cy="914400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FF0000"/>
                </a:solidFill>
              </a:rPr>
              <a:t>?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2857592" y="898920"/>
            <a:ext cx="276107" cy="288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36899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Bildschirmpräsentation (4:3)</PresentationFormat>
  <Paragraphs>84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Sanders, Frank</dc:creator>
  <cp:lastModifiedBy>Sanders, Frank</cp:lastModifiedBy>
  <cp:revision>29</cp:revision>
  <dcterms:created xsi:type="dcterms:W3CDTF">2012-03-15T13:08:54Z</dcterms:created>
  <dcterms:modified xsi:type="dcterms:W3CDTF">2014-06-27T13:42:36Z</dcterms:modified>
</cp:coreProperties>
</file>