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63" r:id="rId3"/>
    <p:sldId id="264" r:id="rId4"/>
    <p:sldId id="256" r:id="rId5"/>
    <p:sldId id="259" r:id="rId6"/>
    <p:sldId id="257" r:id="rId7"/>
    <p:sldId id="265" r:id="rId8"/>
    <p:sldId id="261" r:id="rId9"/>
    <p:sldId id="267" r:id="rId10"/>
    <p:sldId id="268" r:id="rId11"/>
    <p:sldId id="266" r:id="rId12"/>
    <p:sldId id="270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8167" autoAdjust="0"/>
  </p:normalViewPr>
  <p:slideViewPr>
    <p:cSldViewPr>
      <p:cViewPr>
        <p:scale>
          <a:sx n="100" d="100"/>
          <a:sy n="100" d="100"/>
        </p:scale>
        <p:origin x="-1944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6FEFF-9561-4A75-951E-4E1845C8D0E0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C78A-D000-493D-8ABA-E31EA90128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0C78A-D000-493D-8ABA-E31EA90128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8A5A42B-9B00-4DD1-8815-BAF22D8235A3}" type="datetimeFigureOut">
              <a:rPr lang="ko-KR" altLang="en-US" smtClean="0"/>
              <a:pPr/>
              <a:t>2012-07-04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4A7C83-FFC7-4F94-9E00-5D3791E950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Min </a:t>
            </a:r>
            <a:r>
              <a:rPr lang="ko-KR" altLang="en-US" dirty="0" smtClean="0"/>
              <a:t>人 </a:t>
            </a:r>
            <a:r>
              <a:rPr lang="en-US" altLang="ko-KR" dirty="0" err="1" smtClean="0"/>
              <a:t>Made_Server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서버 구조 보고서</a:t>
            </a:r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( 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모든 </a:t>
            </a:r>
            <a:r>
              <a:rPr lang="ko-KR" altLang="en-US" sz="1800" dirty="0" err="1" smtClean="0">
                <a:latin typeface="휴먼엑스포" pitchFamily="18" charset="-127"/>
                <a:ea typeface="휴먼엑스포" pitchFamily="18" charset="-127"/>
              </a:rPr>
              <a:t>패킷의</a:t>
            </a:r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 흐름이 기제되어 있지는 않습니다</a:t>
            </a:r>
            <a:r>
              <a:rPr lang="en-US" altLang="ko-KR" sz="1800" dirty="0" smtClean="0">
                <a:latin typeface="휴먼엑스포" pitchFamily="18" charset="-127"/>
                <a:ea typeface="휴먼엑스포" pitchFamily="18" charset="-127"/>
              </a:rPr>
              <a:t>. )</a:t>
            </a:r>
          </a:p>
          <a:p>
            <a:endParaRPr lang="en-US" altLang="ko-KR" sz="1800" dirty="0" smtClean="0">
              <a:latin typeface="휴먼엑스포" pitchFamily="18" charset="-127"/>
              <a:ea typeface="휴먼엑스포" pitchFamily="18" charset="-127"/>
            </a:endParaRPr>
          </a:p>
          <a:p>
            <a:r>
              <a:rPr lang="ko-KR" altLang="en-US" sz="1800" dirty="0" smtClean="0">
                <a:latin typeface="휴먼엑스포" pitchFamily="18" charset="-127"/>
                <a:ea typeface="휴먼엑스포" pitchFamily="18" charset="-127"/>
              </a:rPr>
              <a:t>설은경</a:t>
            </a:r>
            <a:endParaRPr lang="ko-KR" altLang="en-US" sz="1800" dirty="0">
              <a:latin typeface="휴먼엑스포" pitchFamily="18" charset="-127"/>
              <a:ea typeface="휴먼엑스포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3549243" y="2882757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방장에게만 전송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071670" y="3857628"/>
            <a:ext cx="1214446" cy="2308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방장만 보낼 수 있음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21442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928670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142984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98978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CS_ROOM_TEAM_CHANGE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19272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121442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팀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변경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528638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64305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427606"/>
            <a:ext cx="1544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SC_ROOM_TEAM_CHANGE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64371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600235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시작</a:t>
            </a:r>
            <a:endParaRPr lang="ko-KR" altLang="en-US" sz="105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50017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1500174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660513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28736"/>
            <a:ext cx="1710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SC_ROOM_TEAM_CHANGE</a:t>
            </a:r>
            <a:endParaRPr lang="ko-KR" altLang="en-US" sz="1600" dirty="0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2428868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2143116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2213424"/>
            <a:ext cx="1463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CS_ROOM_CHAR_READY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2285992"/>
            <a:ext cx="142876" cy="13573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78718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61110" y="2555226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3500430" y="27860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526171" y="2554281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SC_ROOM_CHAR_READY</a:t>
            </a:r>
            <a:endParaRPr lang="ko-KR" altLang="en-US" sz="1600" dirty="0"/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3500430" y="3531876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00430" y="31625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779770" y="33575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9770" y="2671762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635554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619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144836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ready</a:t>
            </a:r>
            <a:r>
              <a:rPr lang="ko-KR" altLang="en-US" sz="1200" dirty="0" smtClean="0"/>
              <a:t>상태 변경</a:t>
            </a:r>
            <a:endParaRPr lang="ko-KR" altLang="en-US" sz="1050" dirty="0"/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1857356" y="435769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714480" y="407194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857356" y="4142250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CS_ROOM_START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45648" y="4251952"/>
            <a:ext cx="142876" cy="7486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607984" y="4819650"/>
            <a:ext cx="119064" cy="4667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500430" y="48958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857937" y="4701154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795908" y="4469192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000232" y="4845618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7051"/>
              <a:gd name="adj4" fmla="val 10836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/>
              <a:t>방 </a:t>
            </a:r>
            <a:r>
              <a:rPr lang="ko-KR" altLang="en-US" sz="900" dirty="0" smtClean="0"/>
              <a:t>상태가 시작 할 수 없는 상태면 전송</a:t>
            </a:r>
            <a:endParaRPr lang="ko-KR" altLang="en-US" sz="900" dirty="0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14480" y="4614880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26171" y="4643446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LG_START_GAME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9454" y="4500570"/>
            <a:ext cx="1106836" cy="369332"/>
          </a:xfrm>
          <a:prstGeom prst="borderCallout1">
            <a:avLst>
              <a:gd name="adj1" fmla="val 99444"/>
              <a:gd name="adj2" fmla="val 17"/>
              <a:gd name="adj3" fmla="val 126318"/>
              <a:gd name="adj4" fmla="val -1892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 </a:t>
            </a:r>
            <a:r>
              <a:rPr lang="en-US" altLang="ko-KR" sz="900" dirty="0" smtClean="0"/>
              <a:t>proc</a:t>
            </a:r>
            <a:r>
              <a:rPr lang="ko-KR" altLang="en-US" sz="900" dirty="0" smtClean="0"/>
              <a:t>을 열고</a:t>
            </a:r>
            <a:endParaRPr lang="en-US" altLang="ko-KR" sz="900" dirty="0" smtClean="0"/>
          </a:p>
          <a:p>
            <a:r>
              <a:rPr lang="ko-KR" altLang="en-US" sz="900" dirty="0" smtClean="0"/>
              <a:t>준비를 한다</a:t>
            </a:r>
            <a:endParaRPr lang="en-US" altLang="ko-KR" sz="900" dirty="0" smtClean="0"/>
          </a:p>
        </p:txBody>
      </p:sp>
      <p:cxnSp>
        <p:nvCxnSpPr>
          <p:cNvPr id="123" name="직선 화살표 연결선 122"/>
          <p:cNvCxnSpPr/>
          <p:nvPr/>
        </p:nvCxnSpPr>
        <p:spPr>
          <a:xfrm>
            <a:off x="3571868" y="5187960"/>
            <a:ext cx="307183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0704" y="4964113"/>
            <a:ext cx="2095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GL_START_FAILD / GL_START_OK</a:t>
            </a:r>
            <a:endParaRPr lang="ko-KR" altLang="en-US" sz="1600" dirty="0"/>
          </a:p>
        </p:txBody>
      </p:sp>
      <p:cxnSp>
        <p:nvCxnSpPr>
          <p:cNvPr id="126" name="직선 화살표 연결선 125"/>
          <p:cNvCxnSpPr/>
          <p:nvPr/>
        </p:nvCxnSpPr>
        <p:spPr>
          <a:xfrm>
            <a:off x="1857937" y="54469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95908" y="5214950"/>
            <a:ext cx="15616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SC_ROOM_START_RESULT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5360638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2000232" y="5572140"/>
            <a:ext cx="1237071" cy="369332"/>
          </a:xfrm>
          <a:prstGeom prst="borderCallout1">
            <a:avLst>
              <a:gd name="adj1" fmla="val -586"/>
              <a:gd name="adj2" fmla="val 99856"/>
              <a:gd name="adj3" fmla="val -33182"/>
              <a:gd name="adj4" fmla="val 10856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게임서버로부터 시작 실패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받음</a:t>
            </a:r>
            <a:endParaRPr lang="ko-KR" altLang="en-US" sz="900" dirty="0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937" y="635795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795908" y="6125996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dirty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714480" y="6260305"/>
            <a:ext cx="142876" cy="200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3500430" y="6357958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454733" y="6143644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SC_ROOM_GAME_START</a:t>
            </a:r>
            <a:endParaRPr lang="ko-KR" altLang="en-US" sz="1600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345648" y="5113964"/>
            <a:ext cx="142876" cy="13868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779770" y="6218236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화살표 연결선 141"/>
          <p:cNvCxnSpPr/>
          <p:nvPr/>
        </p:nvCxnSpPr>
        <p:spPr>
          <a:xfrm>
            <a:off x="3500430" y="600076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526171" y="5768991"/>
            <a:ext cx="171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SC_LOBBY_GAME_START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7224" y="5572140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00760" y="5572140"/>
            <a:ext cx="785786" cy="369332"/>
          </a:xfrm>
          <a:prstGeom prst="borderCallout1">
            <a:avLst>
              <a:gd name="adj1" fmla="val 97793"/>
              <a:gd name="adj2" fmla="val 1394"/>
              <a:gd name="adj3" fmla="val 184345"/>
              <a:gd name="adj4" fmla="val -1180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게임서버로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4964906" y="5900755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공격</a:t>
            </a:r>
            <a:endParaRPr lang="en-US" altLang="ko-KR" dirty="0" smtClean="0"/>
          </a:p>
          <a:p>
            <a:r>
              <a:rPr lang="ko-KR" altLang="en-US" dirty="0" smtClean="0"/>
              <a:t>게임 종료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한쪽 모서리가 잘린 사각형 107"/>
          <p:cNvSpPr/>
          <p:nvPr/>
        </p:nvSpPr>
        <p:spPr>
          <a:xfrm flipH="1">
            <a:off x="1571604" y="5929330"/>
            <a:ext cx="1500198" cy="571504"/>
          </a:xfrm>
          <a:prstGeom prst="snip1Rect">
            <a:avLst>
              <a:gd name="adj" fmla="val 26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시간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지뢰</a:t>
            </a:r>
            <a:r>
              <a:rPr lang="en-US" altLang="ko-KR" sz="1100" dirty="0" smtClean="0"/>
              <a:t>/ HP/ </a:t>
            </a:r>
            <a:r>
              <a:rPr lang="ko-KR" altLang="en-US" sz="1100" dirty="0" smtClean="0"/>
              <a:t>스캔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은신 수치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관련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en-US" altLang="ko-KR" dirty="0" smtClean="0"/>
              <a:t>flow chart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1599" y="2571744"/>
            <a:ext cx="2622942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latin typeface="+mn-ea"/>
              </a:rPr>
              <a:t>WaitForSingleObject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299904" y="1714488"/>
            <a:ext cx="646331" cy="637111"/>
            <a:chOff x="1000100" y="1357298"/>
            <a:chExt cx="646331" cy="637111"/>
          </a:xfrm>
        </p:grpSpPr>
        <p:sp>
          <p:nvSpPr>
            <p:cNvPr id="4" name="타원 3"/>
            <p:cNvSpPr/>
            <p:nvPr/>
          </p:nvSpPr>
          <p:spPr>
            <a:xfrm>
              <a:off x="1000100" y="1357298"/>
              <a:ext cx="637111" cy="63711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0100" y="150017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시작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58656" y="3214686"/>
            <a:ext cx="1928826" cy="571504"/>
            <a:chOff x="500034" y="3071810"/>
            <a:chExt cx="1928826" cy="571504"/>
          </a:xfrm>
        </p:grpSpPr>
        <p:sp>
          <p:nvSpPr>
            <p:cNvPr id="7" name="순서도: 판단 6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472" y="3223439"/>
              <a:ext cx="1800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User</a:t>
              </a:r>
              <a:r>
                <a:rPr lang="ko-KR" altLang="en-US" sz="1200" dirty="0" smtClean="0"/>
                <a:t>가 모두 준비 완료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65813" y="4071942"/>
            <a:ext cx="1714512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시작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전 대기</a:t>
            </a:r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2937" y="4786322"/>
            <a:ext cx="2000264" cy="571504"/>
            <a:chOff x="714348" y="4714884"/>
            <a:chExt cx="2000264" cy="571504"/>
          </a:xfrm>
        </p:grpSpPr>
        <p:sp>
          <p:nvSpPr>
            <p:cNvPr id="11" name="순서도: 판단 10"/>
            <p:cNvSpPr/>
            <p:nvPr/>
          </p:nvSpPr>
          <p:spPr>
            <a:xfrm>
              <a:off x="714348" y="4714884"/>
              <a:ext cx="2000264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71538" y="4835735"/>
              <a:ext cx="12811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게</a:t>
              </a:r>
              <a:r>
                <a:rPr lang="ko-KR" altLang="en-US" sz="1400" dirty="0"/>
                <a:t>임 </a:t>
              </a:r>
              <a:r>
                <a:rPr lang="ko-KR" altLang="en-US" sz="1400" dirty="0" smtClean="0"/>
                <a:t>시간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끗</a:t>
              </a:r>
              <a:r>
                <a:rPr lang="en-US" altLang="ko-KR" sz="1400" dirty="0" smtClean="0"/>
                <a:t>?</a:t>
              </a:r>
              <a:endParaRPr lang="ko-KR" altLang="en-US" sz="1400" dirty="0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933612" y="5643578"/>
            <a:ext cx="1378914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처리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5015578" y="265368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점수 환산</a:t>
            </a:r>
            <a:endParaRPr lang="ko-KR" altLang="en-US" sz="16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740622" y="3368060"/>
            <a:ext cx="1928826" cy="571504"/>
            <a:chOff x="500034" y="3071810"/>
            <a:chExt cx="1928826" cy="571504"/>
          </a:xfrm>
        </p:grpSpPr>
        <p:sp>
          <p:nvSpPr>
            <p:cNvPr id="18" name="순서도: 판단 17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07502" y="3214686"/>
              <a:ext cx="1194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게</a:t>
              </a:r>
              <a:r>
                <a:rPr lang="ko-KR" altLang="en-US" sz="1200" dirty="0"/>
                <a:t>임 </a:t>
              </a:r>
              <a:r>
                <a:rPr lang="ko-KR" altLang="en-US" sz="1200" dirty="0" smtClean="0"/>
                <a:t>횟수 </a:t>
              </a:r>
              <a:r>
                <a:rPr lang="en-US" altLang="ko-KR" sz="1200" dirty="0" smtClean="0"/>
                <a:t>&lt;= 0</a:t>
              </a:r>
              <a:endParaRPr lang="ko-KR" altLang="en-US" sz="12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15578" y="4162440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승패 판정</a:t>
            </a:r>
            <a:endParaRPr lang="ko-KR" altLang="en-US" sz="1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740622" y="4796820"/>
            <a:ext cx="1928826" cy="571504"/>
            <a:chOff x="500034" y="3071810"/>
            <a:chExt cx="1928826" cy="571504"/>
          </a:xfrm>
        </p:grpSpPr>
        <p:sp>
          <p:nvSpPr>
            <p:cNvPr id="23" name="순서도: 판단 22"/>
            <p:cNvSpPr/>
            <p:nvPr/>
          </p:nvSpPr>
          <p:spPr>
            <a:xfrm>
              <a:off x="500034" y="3071810"/>
              <a:ext cx="1928826" cy="571504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2910" y="3200408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Lobby</a:t>
              </a:r>
              <a:r>
                <a:rPr lang="ko-KR" altLang="en-US" sz="1200" dirty="0" smtClean="0"/>
                <a:t>에서 패킷이 옴</a:t>
              </a:r>
              <a:r>
                <a:rPr lang="en-US" altLang="ko-KR" sz="1200" dirty="0" smtClean="0"/>
                <a:t>?</a:t>
              </a:r>
              <a:endParaRPr lang="ko-KR" altLang="en-US" sz="12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5015578" y="5643578"/>
            <a:ext cx="1378914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모두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로비로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>
            <a:endCxn id="5" idx="0"/>
          </p:cNvCxnSpPr>
          <p:nvPr/>
        </p:nvCxnSpPr>
        <p:spPr>
          <a:xfrm rot="16200000" flipH="1">
            <a:off x="2510692" y="2459366"/>
            <a:ext cx="220146" cy="4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</p:cNvCxnSpPr>
          <p:nvPr/>
        </p:nvCxnSpPr>
        <p:spPr>
          <a:xfrm rot="5400000">
            <a:off x="2479401" y="3071811"/>
            <a:ext cx="286546" cy="7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0"/>
          </p:cNvCxnSpPr>
          <p:nvPr/>
        </p:nvCxnSpPr>
        <p:spPr>
          <a:xfrm rot="5400000">
            <a:off x="2480193" y="392906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0" idx="2"/>
          </p:cNvCxnSpPr>
          <p:nvPr/>
        </p:nvCxnSpPr>
        <p:spPr>
          <a:xfrm rot="5400000">
            <a:off x="2480193" y="4643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15" idx="0"/>
          </p:cNvCxnSpPr>
          <p:nvPr/>
        </p:nvCxnSpPr>
        <p:spPr>
          <a:xfrm rot="5400000">
            <a:off x="2480193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</p:cNvCxnSpPr>
          <p:nvPr/>
        </p:nvCxnSpPr>
        <p:spPr>
          <a:xfrm rot="5400000">
            <a:off x="5531689" y="3184216"/>
            <a:ext cx="34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5" idx="3"/>
            <a:endCxn id="16" idx="1"/>
          </p:cNvCxnSpPr>
          <p:nvPr/>
        </p:nvCxnSpPr>
        <p:spPr>
          <a:xfrm flipV="1">
            <a:off x="3312526" y="2832275"/>
            <a:ext cx="1703052" cy="29898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0" idx="0"/>
          </p:cNvCxnSpPr>
          <p:nvPr/>
        </p:nvCxnSpPr>
        <p:spPr>
          <a:xfrm rot="5400000">
            <a:off x="5588348" y="4045753"/>
            <a:ext cx="2333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0" idx="2"/>
          </p:cNvCxnSpPr>
          <p:nvPr/>
        </p:nvCxnSpPr>
        <p:spPr>
          <a:xfrm rot="5400000">
            <a:off x="5571689" y="4652976"/>
            <a:ext cx="2666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25" idx="0"/>
          </p:cNvCxnSpPr>
          <p:nvPr/>
        </p:nvCxnSpPr>
        <p:spPr>
          <a:xfrm rot="5400000">
            <a:off x="5562159" y="550070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86644" y="3929066"/>
            <a:ext cx="118454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</a:t>
            </a:r>
            <a:r>
              <a:rPr lang="ko-KR" altLang="en-US" sz="1600" dirty="0"/>
              <a:t>임 </a:t>
            </a:r>
            <a:r>
              <a:rPr lang="ko-KR" altLang="en-US" sz="1600" dirty="0" smtClean="0"/>
              <a:t>닫음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428596" y="142873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◎ 게임 전체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11532" y="3786190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39711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준비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25812" y="4143380"/>
            <a:ext cx="1000100" cy="230832"/>
          </a:xfrm>
          <a:prstGeom prst="borderCallout1">
            <a:avLst>
              <a:gd name="adj1" fmla="val 51991"/>
              <a:gd name="adj2" fmla="val 101354"/>
              <a:gd name="adj3" fmla="val 52867"/>
              <a:gd name="adj4" fmla="val 1205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시간 알림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11532" y="4538665"/>
            <a:ext cx="714348" cy="230832"/>
          </a:xfrm>
          <a:prstGeom prst="borderCallout1">
            <a:avLst>
              <a:gd name="adj1" fmla="val 51991"/>
              <a:gd name="adj2" fmla="val 101354"/>
              <a:gd name="adj3" fmla="val 53418"/>
              <a:gd name="adj4" fmla="val 240777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시작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203601" y="4464607"/>
            <a:ext cx="751335" cy="369332"/>
          </a:xfrm>
          <a:prstGeom prst="borderCallout1">
            <a:avLst>
              <a:gd name="adj1" fmla="val 51991"/>
              <a:gd name="adj2" fmla="val 101354"/>
              <a:gd name="adj3" fmla="val 49293"/>
              <a:gd name="adj4" fmla="val 18190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결과전송</a:t>
            </a:r>
            <a:endParaRPr lang="en-US" altLang="ko-KR" sz="900" dirty="0" smtClean="0"/>
          </a:p>
        </p:txBody>
      </p:sp>
      <p:cxnSp>
        <p:nvCxnSpPr>
          <p:cNvPr id="76" name="꺾인 연결선 75"/>
          <p:cNvCxnSpPr/>
          <p:nvPr/>
        </p:nvCxnSpPr>
        <p:spPr>
          <a:xfrm flipH="1" flipV="1">
            <a:off x="2740358" y="3071810"/>
            <a:ext cx="847124" cy="428628"/>
          </a:xfrm>
          <a:prstGeom prst="bentConnector3">
            <a:avLst>
              <a:gd name="adj1" fmla="val -269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flipH="1" flipV="1">
            <a:off x="2740358" y="4643446"/>
            <a:ext cx="882843" cy="428628"/>
          </a:xfrm>
          <a:prstGeom prst="bentConnector3">
            <a:avLst>
              <a:gd name="adj1" fmla="val -258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/>
          <p:nvPr/>
        </p:nvCxnSpPr>
        <p:spPr>
          <a:xfrm flipH="1" flipV="1">
            <a:off x="5812192" y="4643446"/>
            <a:ext cx="857256" cy="439126"/>
          </a:xfrm>
          <a:prstGeom prst="bentConnector3">
            <a:avLst>
              <a:gd name="adj1" fmla="val -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10800000" flipV="1">
            <a:off x="3852418" y="3653812"/>
            <a:ext cx="888204" cy="9943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25" idx="3"/>
            <a:endCxn id="53" idx="2"/>
          </p:cNvCxnSpPr>
          <p:nvPr/>
        </p:nvCxnSpPr>
        <p:spPr>
          <a:xfrm flipV="1">
            <a:off x="6394492" y="4286256"/>
            <a:ext cx="1484425" cy="153591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454738" y="321468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2740358" y="378619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3542378" y="476535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590378" y="475773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479638" y="333279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2740358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99" name="TextBox 98"/>
          <p:cNvSpPr txBox="1"/>
          <p:nvPr/>
        </p:nvSpPr>
        <p:spPr>
          <a:xfrm>
            <a:off x="5812192" y="535782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12192" y="392906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</a:t>
            </a:r>
            <a:endParaRPr lang="ko-KR" altLang="en-US" sz="1000" dirty="0"/>
          </a:p>
        </p:txBody>
      </p:sp>
      <p:cxnSp>
        <p:nvCxnSpPr>
          <p:cNvPr id="103" name="Shape 102"/>
          <p:cNvCxnSpPr>
            <a:stCxn id="53" idx="0"/>
          </p:cNvCxnSpPr>
          <p:nvPr/>
        </p:nvCxnSpPr>
        <p:spPr>
          <a:xfrm rot="16200000" flipV="1">
            <a:off x="4546666" y="596814"/>
            <a:ext cx="1500198" cy="5164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481985" y="5914545"/>
            <a:ext cx="1187595" cy="23083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</a:t>
            </a:r>
            <a:r>
              <a:rPr lang="ko-KR" altLang="en-US" sz="900" dirty="0"/>
              <a:t>로 </a:t>
            </a:r>
            <a:r>
              <a:rPr lang="ko-KR" altLang="en-US" sz="900" dirty="0" smtClean="0"/>
              <a:t>가라는 </a:t>
            </a:r>
            <a:r>
              <a:rPr lang="ko-KR" altLang="en-US" sz="900" dirty="0" err="1" smtClean="0"/>
              <a:t>패킷</a:t>
            </a:r>
            <a:endParaRPr lang="en-US" altLang="ko-KR" sz="9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187"/>
          <p:cNvSpPr txBox="1"/>
          <p:nvPr/>
        </p:nvSpPr>
        <p:spPr>
          <a:xfrm>
            <a:off x="857224" y="4929198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222796"/>
              <a:gd name="adj4" fmla="val 11144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6715140" y="5175278"/>
            <a:ext cx="135732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989073" y="5424532"/>
            <a:ext cx="1237071" cy="230832"/>
          </a:xfrm>
          <a:prstGeom prst="borderCallout1">
            <a:avLst>
              <a:gd name="adj1" fmla="val 99444"/>
              <a:gd name="adj2" fmla="val 99342"/>
              <a:gd name="adj3" fmla="val 114115"/>
              <a:gd name="adj4" fmla="val 11065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일정 시간 대기 후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3620681" y="1857364"/>
            <a:ext cx="1094195" cy="230832"/>
          </a:xfrm>
          <a:prstGeom prst="borderCallout1">
            <a:avLst>
              <a:gd name="adj1" fmla="val 99444"/>
              <a:gd name="adj2" fmla="val 17"/>
              <a:gd name="adj3" fmla="val 159880"/>
              <a:gd name="adj4" fmla="val -134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캐릭터가 사망</a:t>
            </a:r>
            <a:endParaRPr lang="ko-KR" altLang="en-US" sz="9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42873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56157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142984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357298"/>
            <a:ext cx="142876" cy="1357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13292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CS_GAME_ATTACK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857496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07167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공격</a:t>
            </a:r>
            <a:endParaRPr lang="ko-KR" altLang="en-US" sz="11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239150" y="3429000"/>
            <a:ext cx="119064" cy="285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92993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714488"/>
            <a:ext cx="15744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SC_GAME_YOU_ATTACKED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78705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1714488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482711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SC_GAME_ATTACK</a:t>
            </a:r>
            <a:endParaRPr lang="ko-KR" altLang="en-US" sz="16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714480" y="300037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143248"/>
            <a:ext cx="142876" cy="5095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857937" y="2580502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57356" y="234854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SC_GAME_YOU_DIE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526171" y="2198036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SC_GAME_CHAR_DIE</a:t>
            </a:r>
            <a:endParaRPr lang="ko-KR" altLang="en-US" sz="16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4480" y="242886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285720" y="378460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285720" y="300037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</a:t>
            </a:r>
            <a:r>
              <a:rPr lang="ko-KR" altLang="en-US" sz="900" dirty="0" smtClean="0"/>
              <a:t>접속종료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964906" y="1620722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500430" y="2427280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4964906" y="232730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1857356" y="32861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857356" y="307068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접</a:t>
            </a:r>
            <a:r>
              <a:rPr lang="ko-KR" altLang="en-US" sz="1000"/>
              <a:t>속 </a:t>
            </a:r>
            <a:r>
              <a:rPr lang="ko-KR" altLang="en-US" sz="1000" smtClean="0"/>
              <a:t>종료</a:t>
            </a:r>
            <a:endParaRPr lang="ko-KR" altLang="en-US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526171" y="335756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GL_GAME_END</a:t>
            </a:r>
            <a:endParaRPr lang="ko-KR" altLang="en-US" sz="1600" dirty="0"/>
          </a:p>
        </p:txBody>
      </p:sp>
      <p:cxnSp>
        <p:nvCxnSpPr>
          <p:cNvPr id="148" name="직선 화살표 연결선 147"/>
          <p:cNvCxnSpPr/>
          <p:nvPr/>
        </p:nvCxnSpPr>
        <p:spPr>
          <a:xfrm flipV="1">
            <a:off x="3500430" y="3571876"/>
            <a:ext cx="4643470" cy="1493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150"/>
          <p:cNvSpPr/>
          <p:nvPr/>
        </p:nvSpPr>
        <p:spPr>
          <a:xfrm>
            <a:off x="8239150" y="4781594"/>
            <a:ext cx="119064" cy="861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1714480" y="4033858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3345648" y="3962420"/>
            <a:ext cx="142876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6607984" y="4533924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3526171" y="4391048"/>
            <a:ext cx="2198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GAME_TO_DB_UPDATE_USERDATA</a:t>
            </a:r>
            <a:endParaRPr lang="ko-KR" altLang="en-US" sz="16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1857356" y="41778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28860" y="3962420"/>
            <a:ext cx="9044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SC_TIME_OUT</a:t>
            </a:r>
            <a:endParaRPr lang="ko-KR" altLang="en-US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3500430" y="4624412"/>
            <a:ext cx="300039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6726734" y="4819676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DB_TO_LOBBY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UPDATE_USERDATA</a:t>
            </a:r>
            <a:endParaRPr lang="ko-KR" altLang="en-US" sz="2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57686" y="4714898"/>
            <a:ext cx="21403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DB_TO_GAME_LEVEL_UP_PLAYER</a:t>
            </a:r>
            <a:endParaRPr lang="ko-KR" altLang="en-US" sz="1600" dirty="0"/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3571868" y="4948262"/>
            <a:ext cx="3000396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171"/>
          <p:cNvSpPr/>
          <p:nvPr/>
        </p:nvSpPr>
        <p:spPr>
          <a:xfrm>
            <a:off x="3345648" y="4854598"/>
            <a:ext cx="142876" cy="2079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모서리가 둥근 직사각형 172"/>
          <p:cNvSpPr/>
          <p:nvPr/>
        </p:nvSpPr>
        <p:spPr>
          <a:xfrm>
            <a:off x="3345648" y="5467350"/>
            <a:ext cx="142876" cy="495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/>
          <p:nvPr/>
        </p:nvCxnSpPr>
        <p:spPr>
          <a:xfrm>
            <a:off x="3500430" y="5564905"/>
            <a:ext cx="4729184" cy="2503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429388" y="5319742"/>
            <a:ext cx="17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LG_END_GAME_READY_OK</a:t>
            </a:r>
            <a:endParaRPr lang="ko-KR" altLang="en-US" sz="1600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1714480" y="571501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화살표 연결선 177"/>
          <p:cNvCxnSpPr/>
          <p:nvPr/>
        </p:nvCxnSpPr>
        <p:spPr>
          <a:xfrm>
            <a:off x="1857356" y="5879664"/>
            <a:ext cx="1500198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928794" y="5664220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SC_GAME_GOTO_LOBBY</a:t>
            </a:r>
            <a:endParaRPr lang="ko-KR" altLang="en-US" dirty="0"/>
          </a:p>
        </p:txBody>
      </p:sp>
      <p:cxnSp>
        <p:nvCxnSpPr>
          <p:cNvPr id="180" name="직선 연결선 179"/>
          <p:cNvCxnSpPr/>
          <p:nvPr/>
        </p:nvCxnSpPr>
        <p:spPr>
          <a:xfrm>
            <a:off x="285720" y="621349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85720" y="542926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게임 종료</a:t>
            </a:r>
            <a:endParaRPr lang="en-US" altLang="ko-KR" sz="1050" dirty="0"/>
          </a:p>
          <a:p>
            <a:pPr algn="ctr"/>
            <a:r>
              <a:rPr lang="en-US" altLang="ko-KR" sz="900" dirty="0" smtClean="0"/>
              <a:t>(</a:t>
            </a:r>
            <a:r>
              <a:rPr lang="ko-KR" altLang="en-US" sz="900" dirty="0" smtClean="0"/>
              <a:t>모든 유저 게임종료</a:t>
            </a:r>
            <a:r>
              <a:rPr lang="en-US" altLang="ko-KR" sz="900" dirty="0" smtClean="0"/>
              <a:t>)</a:t>
            </a:r>
            <a:endParaRPr lang="ko-KR" altLang="en-US" sz="8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526171" y="396242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SC_TIME_OUT</a:t>
            </a:r>
            <a:endParaRPr lang="ko-KR" altLang="en-US" sz="1600" dirty="0"/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3500430" y="419166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183"/>
          <p:cNvSpPr/>
          <p:nvPr/>
        </p:nvSpPr>
        <p:spPr>
          <a:xfrm>
            <a:off x="4964906" y="407992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3500430" y="5676932"/>
            <a:ext cx="1451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SC_GAME_GOTO_LOBBY</a:t>
            </a:r>
            <a:endParaRPr lang="ko-KR" altLang="en-US" sz="1400" dirty="0"/>
          </a:p>
        </p:txBody>
      </p:sp>
      <p:cxnSp>
        <p:nvCxnSpPr>
          <p:cNvPr id="186" name="직선 화살표 연결선 185"/>
          <p:cNvCxnSpPr/>
          <p:nvPr/>
        </p:nvCxnSpPr>
        <p:spPr>
          <a:xfrm>
            <a:off x="3500430" y="5883304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모서리가 둥근 직사각형 186"/>
          <p:cNvSpPr/>
          <p:nvPr/>
        </p:nvSpPr>
        <p:spPr>
          <a:xfrm>
            <a:off x="4964906" y="5771564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/>
          <p:cNvCxnSpPr>
            <a:stCxn id="6" idx="7"/>
            <a:endCxn id="8" idx="4"/>
          </p:cNvCxnSpPr>
          <p:nvPr/>
        </p:nvCxnSpPr>
        <p:spPr>
          <a:xfrm rot="5400000" flipH="1" flipV="1">
            <a:off x="4360275" y="3590692"/>
            <a:ext cx="1773886" cy="832080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0"/>
            <a:endCxn id="8" idx="5"/>
          </p:cNvCxnSpPr>
          <p:nvPr/>
        </p:nvCxnSpPr>
        <p:spPr>
          <a:xfrm rot="16200000" flipV="1">
            <a:off x="6029414" y="3168295"/>
            <a:ext cx="791439" cy="45643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7"/>
            <a:endCxn id="8" idx="3"/>
          </p:cNvCxnSpPr>
          <p:nvPr/>
        </p:nvCxnSpPr>
        <p:spPr>
          <a:xfrm rot="5400000" flipH="1" flipV="1">
            <a:off x="3287337" y="2358360"/>
            <a:ext cx="1446206" cy="238264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5" idx="6"/>
            <a:endCxn id="8" idx="2"/>
          </p:cNvCxnSpPr>
          <p:nvPr/>
        </p:nvCxnSpPr>
        <p:spPr>
          <a:xfrm flipV="1">
            <a:off x="4063112" y="2292922"/>
            <a:ext cx="1019655" cy="11265"/>
          </a:xfrm>
          <a:prstGeom prst="straightConnector1">
            <a:avLst/>
          </a:prstGeom>
          <a:ln w="28575">
            <a:solidFill>
              <a:schemeClr val="tx1">
                <a:lumMod val="50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서버 구조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 rot="2004281">
            <a:off x="1404937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 rot="21059176">
            <a:off x="2643174" y="1701730"/>
            <a:ext cx="1428760" cy="14287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 rot="20176340">
            <a:off x="3857620" y="4845002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19853371">
            <a:off x="6286512" y="3701994"/>
            <a:ext cx="1428760" cy="14287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595784">
            <a:off x="5072066" y="1701730"/>
            <a:ext cx="1428760" cy="1428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0"/>
            <a:endCxn id="5" idx="3"/>
          </p:cNvCxnSpPr>
          <p:nvPr/>
        </p:nvCxnSpPr>
        <p:spPr>
          <a:xfrm rot="5400000" flipH="1" flipV="1">
            <a:off x="2312278" y="3194496"/>
            <a:ext cx="825852" cy="42517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0"/>
            <a:endCxn id="5" idx="4"/>
          </p:cNvCxnSpPr>
          <p:nvPr/>
        </p:nvCxnSpPr>
        <p:spPr>
          <a:xfrm rot="16200000" flipV="1">
            <a:off x="2985148" y="3605997"/>
            <a:ext cx="1783722" cy="81506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1"/>
            <a:endCxn id="5" idx="5"/>
          </p:cNvCxnSpPr>
          <p:nvPr/>
        </p:nvCxnSpPr>
        <p:spPr>
          <a:xfrm rot="16200000" flipV="1">
            <a:off x="4432247" y="2339228"/>
            <a:ext cx="1384915" cy="23782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2"/>
            <a:endCxn id="6" idx="6"/>
          </p:cNvCxnSpPr>
          <p:nvPr/>
        </p:nvCxnSpPr>
        <p:spPr>
          <a:xfrm rot="10800000" flipV="1">
            <a:off x="5225992" y="4763915"/>
            <a:ext cx="1150758" cy="50800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lgDash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51808" y="220179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 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6868" y="2130358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Log</a:t>
            </a:r>
          </a:p>
          <a:p>
            <a:pPr algn="ctr"/>
            <a:r>
              <a:rPr lang="en-US" altLang="ko-KR" dirty="0" smtClean="0">
                <a:solidFill>
                  <a:schemeClr val="tx1">
                    <a:lumMod val="75000"/>
                  </a:schemeClr>
                </a:solidFill>
              </a:rPr>
              <a:t>server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5444" y="410204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Login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71944" y="52640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Lobby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10344" y="4082992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Game</a:t>
            </a:r>
          </a:p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server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 rot="21059176">
            <a:off x="1979835" y="1324142"/>
            <a:ext cx="707310" cy="70731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084934" y="15227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DB</a:t>
            </a:r>
          </a:p>
        </p:txBody>
      </p:sp>
      <p:cxnSp>
        <p:nvCxnSpPr>
          <p:cNvPr id="89" name="직선 화살표 연결선 88"/>
          <p:cNvCxnSpPr>
            <a:stCxn id="5" idx="1"/>
            <a:endCxn id="86" idx="5"/>
          </p:cNvCxnSpPr>
          <p:nvPr/>
        </p:nvCxnSpPr>
        <p:spPr>
          <a:xfrm rot="16200000" flipV="1">
            <a:off x="2644209" y="1861046"/>
            <a:ext cx="110744" cy="15985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55477" y="642939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 *</a:t>
            </a:r>
            <a:r>
              <a:rPr lang="ko-KR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로그서버와의 흐름은 생략합니다 </a:t>
            </a:r>
            <a:r>
              <a:rPr lang="en-US" altLang="ko-KR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중복 체크</a:t>
            </a:r>
            <a:endParaRPr lang="en-US" altLang="ko-KR" dirty="0" smtClean="0"/>
          </a:p>
          <a:p>
            <a:r>
              <a:rPr lang="ko-KR" altLang="en-US" dirty="0" smtClean="0"/>
              <a:t>계정 생성</a:t>
            </a:r>
            <a:endParaRPr lang="en-US" altLang="ko-KR" dirty="0" smtClean="0"/>
          </a:p>
          <a:p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실패</a:t>
            </a:r>
            <a:r>
              <a:rPr lang="en-US" altLang="ko-KR" dirty="0" smtClean="0"/>
              <a:t>( ID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틀림 등 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로비에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중복</a:t>
            </a:r>
            <a:r>
              <a:rPr lang="en-US" altLang="ko-KR" dirty="0" smtClean="0"/>
              <a:t>( </a:t>
            </a:r>
            <a:r>
              <a:rPr lang="ko-KR" altLang="en-US" dirty="0" smtClean="0"/>
              <a:t>이미 로그인 된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가 게임에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로그인 성공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/>
          <p:cNvCxnSpPr/>
          <p:nvPr/>
        </p:nvCxnSpPr>
        <p:spPr>
          <a:xfrm>
            <a:off x="4071934" y="1928802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14554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739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956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185736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14311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3372" y="1500174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28794" y="1785926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264318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85720" y="1928802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</a:t>
            </a:r>
            <a:r>
              <a:rPr lang="ko-KR" altLang="en-US" sz="1200" dirty="0" smtClean="0"/>
              <a:t>중복을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체크</a:t>
            </a:r>
            <a:endParaRPr lang="ko-KR" altLang="en-US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071810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271462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928794" y="2643182"/>
            <a:ext cx="15488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CS_LOGIN</a:t>
            </a:r>
          </a:p>
          <a:p>
            <a:r>
              <a:rPr lang="en-US" altLang="ko-KR" sz="1050" dirty="0" smtClean="0"/>
              <a:t>_</a:t>
            </a:r>
            <a:r>
              <a:rPr lang="en-US" altLang="ko-KR" sz="1050" dirty="0"/>
              <a:t>CREATE_ACCOUNT</a:t>
            </a:r>
            <a:endParaRPr lang="ko-KR" altLang="en-US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000496" y="3357562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889370" y="300037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000496" y="307181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LOGIN_TO_DB_CREATE_ACCOUNT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4071934" y="3857628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6064260" y="3286124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4071934" y="3429000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DB_TO_LOGIN</a:t>
            </a:r>
          </a:p>
          <a:p>
            <a:r>
              <a:rPr lang="en-US" altLang="ko-KR" sz="800" dirty="0" smtClean="0"/>
              <a:t>_</a:t>
            </a:r>
            <a:r>
              <a:rPr lang="en-US" altLang="ko-KR" sz="800" dirty="0"/>
              <a:t>CREATE_ACCOUNT_RESULT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928794" y="4143380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3889370" y="3786190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857356" y="3857628"/>
            <a:ext cx="2095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SC_LOGIN_CREATE_RESULT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1714480" y="407194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457200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385762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계정을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4071934" y="5786454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1928794" y="6072206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000496" y="5286388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1857356" y="5000636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1714480" y="464344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3889370" y="4929198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64260" y="5214950"/>
            <a:ext cx="119064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3889370" y="571501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714480" y="6000768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000232" y="471488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CS_LOGIN_LOGIN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000496" y="5000636"/>
            <a:ext cx="1940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LOGIN_TO_DB_TRYLOGIN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990482" y="5500702"/>
            <a:ext cx="2153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DB_TO_LOGIN_LOGINRESULT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857356" y="578645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SC_LOGIN_LOGIN_RESULT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78645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(ID</a:t>
            </a:r>
            <a:r>
              <a:rPr lang="ko-KR" altLang="en-US" sz="1100" dirty="0" smtClean="0"/>
              <a:t>없음</a:t>
            </a:r>
            <a:r>
              <a:rPr lang="en-US" altLang="ko-KR" sz="1100" dirty="0" smtClean="0"/>
              <a:t>, PW</a:t>
            </a:r>
            <a:r>
              <a:rPr lang="ko-KR" altLang="en-US" sz="1100" dirty="0" smtClean="0"/>
              <a:t>틀림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285720" y="650083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화살표 연결선 187"/>
          <p:cNvCxnSpPr/>
          <p:nvPr/>
        </p:nvCxnSpPr>
        <p:spPr>
          <a:xfrm>
            <a:off x="5143504" y="628334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/>
          <p:nvPr/>
        </p:nvCxnSpPr>
        <p:spPr>
          <a:xfrm>
            <a:off x="6858016" y="6072206"/>
            <a:ext cx="1428760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571868" y="242886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6786578" y="2857496"/>
            <a:ext cx="928694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3" idx="1"/>
            <a:endCxn id="140" idx="2"/>
          </p:cNvCxnSpPr>
          <p:nvPr/>
        </p:nvCxnSpPr>
        <p:spPr>
          <a:xfrm rot="5400000">
            <a:off x="7358082" y="2571744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5072066" y="1714488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5072066" y="1571612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rot="5400000">
            <a:off x="3713950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544221" y="2000240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2285992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472783" y="1357298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6018620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15338" y="1643050"/>
            <a:ext cx="142876" cy="2000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7" y="1071546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345647" y="1928802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22145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857232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428992" y="1071546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43306" y="1571612"/>
            <a:ext cx="11512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</a:t>
            </a:r>
            <a:r>
              <a:rPr lang="en-US" altLang="ko-KR" sz="1000" dirty="0" smtClean="0"/>
              <a:t>LOGINRESULT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14480" y="2000240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4976816" y="1285860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한쪽 모서리가 잘린 사각형 82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643702" y="1500174"/>
            <a:ext cx="142876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107216" y="1285860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285720" y="2786058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로비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3" name="한쪽 모서리가 잘린 사각형 132"/>
          <p:cNvSpPr/>
          <p:nvPr/>
        </p:nvSpPr>
        <p:spPr>
          <a:xfrm>
            <a:off x="7215206" y="1857364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>
            <a:off x="6786578" y="2571744"/>
            <a:ext cx="857256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715140" y="2214554"/>
            <a:ext cx="1096775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SC_LOBBY_GAME</a:t>
            </a:r>
            <a:endParaRPr lang="en-US" altLang="ko-KR" sz="700" dirty="0" smtClean="0"/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7643834" y="2479668"/>
            <a:ext cx="142876" cy="4492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6929454" y="2643182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643702" y="2786058"/>
            <a:ext cx="142876" cy="5746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976816" y="314642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/>
          <p:nvPr/>
        </p:nvCxnSpPr>
        <p:spPr>
          <a:xfrm>
            <a:off x="5143504" y="3214686"/>
            <a:ext cx="1527845" cy="4762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000628" y="2809871"/>
            <a:ext cx="1794081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OTHER_TO_DB</a:t>
            </a:r>
            <a:endParaRPr lang="en-US" altLang="ko-KR" sz="900" dirty="0" smtClean="0"/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58" name="직선 연결선 157"/>
          <p:cNvCxnSpPr/>
          <p:nvPr/>
        </p:nvCxnSpPr>
        <p:spPr>
          <a:xfrm>
            <a:off x="285720" y="3429000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571868" y="5497528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80355"/>
              <a:gd name="adj4" fmla="val 13386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DB</a:t>
            </a:r>
            <a:r>
              <a:rPr lang="ko-KR" altLang="en-US" sz="900" dirty="0" smtClean="0"/>
              <a:t>에 정보 갱신후 캐릭터 로그인</a:t>
            </a:r>
            <a:endParaRPr lang="en-US" altLang="ko-KR" sz="900" dirty="0" smtClean="0"/>
          </a:p>
          <a:p>
            <a:r>
              <a:rPr lang="ko-KR" altLang="en-US" sz="900" dirty="0" smtClean="0"/>
              <a:t>정보를 삭제 한다</a:t>
            </a:r>
            <a:endParaRPr lang="ko-KR" altLang="en-US" sz="900" dirty="0"/>
          </a:p>
        </p:txBody>
      </p:sp>
      <p:cxnSp>
        <p:nvCxnSpPr>
          <p:cNvPr id="160" name="직선 화살표 연결선 159"/>
          <p:cNvCxnSpPr/>
          <p:nvPr/>
        </p:nvCxnSpPr>
        <p:spPr>
          <a:xfrm>
            <a:off x="7429520" y="5357826"/>
            <a:ext cx="857256" cy="1588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181" idx="1"/>
          </p:cNvCxnSpPr>
          <p:nvPr/>
        </p:nvCxnSpPr>
        <p:spPr>
          <a:xfrm rot="5400000">
            <a:off x="6929454" y="5357826"/>
            <a:ext cx="714380" cy="15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>
            <a:off x="5072066" y="4500570"/>
            <a:ext cx="3143272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5072066" y="4357694"/>
            <a:ext cx="1500198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>
            <a:off x="3544221" y="4786322"/>
            <a:ext cx="1456407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1928794" y="5072074"/>
            <a:ext cx="14287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3472783" y="4143380"/>
            <a:ext cx="1456407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1857356" y="392906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모서리가 둥근 직사각형 167"/>
          <p:cNvSpPr/>
          <p:nvPr/>
        </p:nvSpPr>
        <p:spPr>
          <a:xfrm>
            <a:off x="1714480" y="357187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8215338" y="4429132"/>
            <a:ext cx="142876" cy="10001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3345647" y="3857628"/>
            <a:ext cx="142876" cy="3571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3345647" y="4714884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모서리가 둥근 직사각형 171"/>
          <p:cNvSpPr/>
          <p:nvPr/>
        </p:nvSpPr>
        <p:spPr>
          <a:xfrm>
            <a:off x="1714480" y="5000636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1857356" y="364331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CS_LOGIN_LOGIN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3428992" y="3857628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LOGIN_TO_DB_TRYLOGIN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3571868" y="435769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DB_TO_LOGIN</a:t>
            </a:r>
          </a:p>
          <a:p>
            <a:r>
              <a:rPr lang="en-US" altLang="ko-KR" sz="900" dirty="0" smtClean="0"/>
              <a:t>_LOGINRESULT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1714480" y="4786322"/>
            <a:ext cx="1553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SC_LOGIN_LOGIN_RESULT</a:t>
            </a:r>
            <a:endParaRPr lang="ko-KR" altLang="en-US" dirty="0"/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4976816" y="4071942"/>
            <a:ext cx="1190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643702" y="4214818"/>
            <a:ext cx="142876" cy="214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035778" y="4071942"/>
            <a:ext cx="1750800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n w="3175">
                  <a:noFill/>
                </a:ln>
              </a:rPr>
              <a:t>DB_TO_OTHER_DROP_PLAYER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285720" y="592933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en-US" altLang="ko-KR" sz="14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중복 </a:t>
            </a:r>
            <a:r>
              <a:rPr lang="en-US" altLang="ko-KR" sz="1200" dirty="0" smtClean="0"/>
              <a:t>ID : </a:t>
            </a:r>
            <a:r>
              <a:rPr lang="ko-KR" altLang="en-US" sz="1200" dirty="0" smtClean="0"/>
              <a:t>게임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81" name="한쪽 모서리가 잘린 사각형 180"/>
          <p:cNvSpPr/>
          <p:nvPr/>
        </p:nvSpPr>
        <p:spPr>
          <a:xfrm>
            <a:off x="6786578" y="4643446"/>
            <a:ext cx="1000132" cy="35719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cxnSp>
        <p:nvCxnSpPr>
          <p:cNvPr id="182" name="직선 화살표 연결선 181"/>
          <p:cNvCxnSpPr/>
          <p:nvPr/>
        </p:nvCxnSpPr>
        <p:spPr>
          <a:xfrm>
            <a:off x="7358082" y="5643578"/>
            <a:ext cx="785818" cy="15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286644" y="5000636"/>
            <a:ext cx="9973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SC_LOBBY_GAME</a:t>
            </a:r>
          </a:p>
          <a:p>
            <a:r>
              <a:rPr lang="en-US" altLang="ko-KR" sz="700" dirty="0" smtClean="0"/>
              <a:t>_</a:t>
            </a:r>
            <a:r>
              <a:rPr lang="en-US" altLang="ko-KR" sz="700" dirty="0"/>
              <a:t>SELF_DISCONNECT</a:t>
            </a:r>
            <a:endParaRPr lang="ko-KR" altLang="en-US" sz="1400" dirty="0">
              <a:ln w="3175">
                <a:noFill/>
              </a:ln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7215206" y="5286388"/>
            <a:ext cx="14287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29520" y="5429264"/>
            <a:ext cx="67839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n w="3175">
                  <a:noFill/>
                </a:ln>
              </a:rPr>
              <a:t>접</a:t>
            </a:r>
            <a:r>
              <a:rPr lang="ko-KR" altLang="en-US" sz="900" dirty="0">
                <a:ln w="3175">
                  <a:noFill/>
                </a:ln>
              </a:rPr>
              <a:t>속 </a:t>
            </a:r>
            <a:r>
              <a:rPr lang="ko-KR" altLang="en-US" sz="900" dirty="0" smtClean="0">
                <a:ln w="3175">
                  <a:noFill/>
                </a:ln>
              </a:rPr>
              <a:t>종료</a:t>
            </a:r>
            <a:endParaRPr lang="ko-KR" altLang="en-US" dirty="0">
              <a:ln w="3175">
                <a:noFill/>
              </a:ln>
            </a:endParaRPr>
          </a:p>
        </p:txBody>
      </p:sp>
      <p:sp>
        <p:nvSpPr>
          <p:cNvPr id="186" name="모서리가 둥근 직사각형 185"/>
          <p:cNvSpPr/>
          <p:nvPr/>
        </p:nvSpPr>
        <p:spPr>
          <a:xfrm>
            <a:off x="6643702" y="6000768"/>
            <a:ext cx="14287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4976816" y="6215082"/>
            <a:ext cx="119064" cy="2111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TextBox 188"/>
          <p:cNvSpPr txBox="1"/>
          <p:nvPr/>
        </p:nvSpPr>
        <p:spPr>
          <a:xfrm>
            <a:off x="4929190" y="5845750"/>
            <a:ext cx="1636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OTHER_TO_DB</a:t>
            </a:r>
          </a:p>
          <a:p>
            <a:r>
              <a:rPr lang="en-US" altLang="ko-KR" sz="900" dirty="0" smtClean="0"/>
              <a:t>_</a:t>
            </a:r>
            <a:r>
              <a:rPr lang="en-US" altLang="ko-KR" sz="900" dirty="0"/>
              <a:t>DISCONNECT_CHARACTER</a:t>
            </a:r>
            <a:endParaRPr lang="ko-KR" altLang="en-US" dirty="0">
              <a:ln w="3175">
                <a:noFill/>
              </a:ln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>
            <a:off x="285720" y="664212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3" name="모서리가 둥근 직사각형 192"/>
          <p:cNvSpPr/>
          <p:nvPr/>
        </p:nvSpPr>
        <p:spPr>
          <a:xfrm>
            <a:off x="8215338" y="5553082"/>
            <a:ext cx="142876" cy="590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6619124" y="5786454"/>
            <a:ext cx="1524776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GL_PLAYER_DISCONNECT</a:t>
            </a:r>
            <a:endParaRPr lang="ko-KR" altLang="en-US" dirty="0">
              <a:ln w="3175">
                <a:noFill/>
              </a:ln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857224" y="2500306"/>
            <a:ext cx="785786" cy="369332"/>
          </a:xfrm>
          <a:prstGeom prst="borderCallout1">
            <a:avLst>
              <a:gd name="adj1" fmla="val 97793"/>
              <a:gd name="adj2" fmla="val 99337"/>
              <a:gd name="adj3" fmla="val 182282"/>
              <a:gd name="adj4" fmla="val 11038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로비서버로</a:t>
            </a:r>
            <a:endParaRPr lang="en-US" altLang="ko-KR" sz="900" dirty="0" smtClean="0"/>
          </a:p>
          <a:p>
            <a:r>
              <a:rPr lang="ko-KR" altLang="en-US" sz="900" dirty="0" smtClean="0"/>
              <a:t>접속한</a:t>
            </a:r>
            <a:r>
              <a:rPr lang="ko-KR" altLang="en-US" sz="900" dirty="0"/>
              <a:t>다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358214" y="1071546"/>
            <a:ext cx="785786" cy="461665"/>
          </a:xfrm>
          <a:prstGeom prst="borderCallout1">
            <a:avLst>
              <a:gd name="adj1" fmla="val 99444"/>
              <a:gd name="adj2" fmla="val 48911"/>
              <a:gd name="adj3" fmla="val 185170"/>
              <a:gd name="adj4" fmla="val 27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800" dirty="0" smtClean="0"/>
              <a:t>캐릭터</a:t>
            </a:r>
            <a:endParaRPr lang="en-US" altLang="ko-KR" sz="800" dirty="0" smtClean="0"/>
          </a:p>
          <a:p>
            <a:r>
              <a:rPr lang="ko-KR" altLang="en-US" sz="800" dirty="0" smtClean="0"/>
              <a:t>임시 공간을</a:t>
            </a:r>
            <a:endParaRPr lang="en-US" altLang="ko-KR" sz="800" dirty="0" smtClean="0"/>
          </a:p>
          <a:p>
            <a:r>
              <a:rPr lang="ko-KR" altLang="en-US" sz="800" dirty="0" smtClean="0"/>
              <a:t>할당</a:t>
            </a:r>
            <a:endParaRPr lang="ko-KR" altLang="en-US" sz="8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143636" y="1785926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071934" y="2960841"/>
            <a:ext cx="2000264" cy="15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28794" y="3246593"/>
            <a:ext cx="1928826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000496" y="1428736"/>
            <a:ext cx="2000264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200026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68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952535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119752" y="3714956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6970" y="3714162"/>
            <a:ext cx="60012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3309929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LoginSrv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5476882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78579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89370" y="1071546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64260" y="1357298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89370" y="2889403"/>
            <a:ext cx="14287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714480" y="3175155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00232" y="857232"/>
            <a:ext cx="164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CS_LOGIN_CHECK_ID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000496" y="1142984"/>
            <a:ext cx="19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LOGIN_TO_DB_CHECK_ID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4810" y="2500306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DB_TO_LOGIN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CHECK_ID_RESULT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71670" y="2786058"/>
            <a:ext cx="1617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SC_LOGIN</a:t>
            </a:r>
          </a:p>
          <a:p>
            <a:r>
              <a:rPr lang="en-US" altLang="ko-KR" sz="1100" dirty="0" smtClean="0"/>
              <a:t>_</a:t>
            </a:r>
            <a:r>
              <a:rPr lang="en-US" altLang="ko-KR" sz="1100" dirty="0"/>
              <a:t>CHECK_ID_RESULT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285720" y="3714752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285720" y="292893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성공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6429388" y="1357298"/>
            <a:ext cx="1588897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DB_TO_LOBBY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50" dirty="0"/>
              <a:t>CHARACTER_LOGIN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15338" y="1714488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215074" y="2532213"/>
            <a:ext cx="2000264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3636" y="2071678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LOBBY_TO_DB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CHARINSERT_READY_RESULT</a:t>
            </a:r>
            <a:endParaRPr lang="ko-KR" altLang="en-US" sz="2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64260" y="2500306"/>
            <a:ext cx="119064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로비입장</a:t>
            </a:r>
            <a:endParaRPr lang="en-US" altLang="ko-KR" dirty="0" smtClean="0"/>
          </a:p>
          <a:p>
            <a:r>
              <a:rPr lang="ko-KR" altLang="en-US" dirty="0" smtClean="0"/>
              <a:t>전체 채팅</a:t>
            </a:r>
            <a:r>
              <a:rPr lang="en-US" altLang="ko-KR" dirty="0" smtClean="0"/>
              <a:t>( </a:t>
            </a:r>
            <a:r>
              <a:rPr lang="ko-KR" altLang="en-US" dirty="0" smtClean="0"/>
              <a:t>로비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방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방 생성</a:t>
            </a:r>
            <a:endParaRPr lang="en-US" altLang="ko-KR" dirty="0" smtClean="0"/>
          </a:p>
          <a:p>
            <a:r>
              <a:rPr lang="ko-KR" altLang="en-US" dirty="0" smtClean="0"/>
              <a:t>방으로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로비에서 방으로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게임에서 방으로</a:t>
            </a:r>
            <a:endParaRPr lang="en-US" altLang="ko-KR" dirty="0" smtClean="0"/>
          </a:p>
          <a:p>
            <a:r>
              <a:rPr lang="ko-KR" altLang="en-US" dirty="0" smtClean="0"/>
              <a:t>팀 변경</a:t>
            </a:r>
            <a:endParaRPr lang="en-US" altLang="ko-KR" dirty="0" smtClean="0"/>
          </a:p>
          <a:p>
            <a:r>
              <a:rPr lang="en-US" altLang="ko-KR" sz="2400" dirty="0" smtClean="0"/>
              <a:t>( * </a:t>
            </a:r>
            <a:r>
              <a:rPr lang="ko-KR" altLang="en-US" sz="2400" dirty="0" smtClean="0"/>
              <a:t>게임모드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맵</a:t>
            </a:r>
            <a:r>
              <a:rPr lang="ko-KR" altLang="en-US" sz="2400" dirty="0" smtClean="0"/>
              <a:t> 변경 등 동일한 </a:t>
            </a:r>
            <a:r>
              <a:rPr lang="ko-KR" altLang="en-US" sz="2400" dirty="0" err="1" smtClean="0"/>
              <a:t>로직은</a:t>
            </a:r>
            <a:r>
              <a:rPr lang="ko-KR" altLang="en-US" sz="2400" dirty="0" smtClean="0"/>
              <a:t> 생략합니다 </a:t>
            </a:r>
            <a:r>
              <a:rPr lang="en-US" altLang="ko-KR" sz="2400" dirty="0" smtClean="0"/>
              <a:t>)</a:t>
            </a:r>
          </a:p>
          <a:p>
            <a:r>
              <a:rPr lang="en-US" altLang="ko-KR" dirty="0" smtClean="0"/>
              <a:t>Ready</a:t>
            </a:r>
            <a:r>
              <a:rPr lang="ko-KR" altLang="en-US" dirty="0" smtClean="0"/>
              <a:t> 상태 변경</a:t>
            </a:r>
            <a:endParaRPr lang="en-US" altLang="ko-KR" dirty="0" smtClean="0"/>
          </a:p>
          <a:p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성공</a:t>
            </a:r>
            <a:r>
              <a:rPr lang="en-US" altLang="ko-KR" dirty="0" smtClean="0"/>
              <a:t>/ </a:t>
            </a:r>
            <a:r>
              <a:rPr lang="ko-KR" altLang="en-US" dirty="0" smtClean="0"/>
              <a:t>실패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571868" y="4784734"/>
            <a:ext cx="1094195" cy="369332"/>
          </a:xfrm>
          <a:prstGeom prst="borderCallout1">
            <a:avLst>
              <a:gd name="adj1" fmla="val 99444"/>
              <a:gd name="adj2" fmla="val 48911"/>
              <a:gd name="adj3" fmla="val 135808"/>
              <a:gd name="adj4" fmla="val -8752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방을 열고 방의 정보를 </a:t>
            </a:r>
            <a:r>
              <a:rPr lang="en-US" altLang="ko-KR" sz="900" dirty="0" smtClean="0"/>
              <a:t>setting</a:t>
            </a:r>
            <a:r>
              <a:rPr lang="ko-KR" altLang="en-US" sz="900" dirty="0" smtClean="0"/>
              <a:t>한다</a:t>
            </a:r>
            <a:endParaRPr lang="ko-KR" altLang="en-US" sz="9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571868" y="1141396"/>
            <a:ext cx="1094195" cy="507831"/>
          </a:xfrm>
          <a:prstGeom prst="borderCallout1">
            <a:avLst>
              <a:gd name="adj1" fmla="val 99444"/>
              <a:gd name="adj2" fmla="val 48911"/>
              <a:gd name="adj3" fmla="val 154721"/>
              <a:gd name="adj4" fmla="val -104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임시공간에서 캐릭터 정보를 받아 로</a:t>
            </a:r>
            <a:r>
              <a:rPr lang="ko-KR" altLang="en-US" sz="900" dirty="0"/>
              <a:t>비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list</a:t>
            </a:r>
            <a:r>
              <a:rPr lang="ko-KR" altLang="en-US" sz="900" dirty="0" smtClean="0"/>
              <a:t>에 추가</a:t>
            </a:r>
            <a:endParaRPr lang="ko-KR" altLang="en-US" sz="900" dirty="0"/>
          </a:p>
        </p:txBody>
      </p:sp>
      <p:cxnSp>
        <p:nvCxnSpPr>
          <p:cNvPr id="92" name="직선 화살표 연결선 91"/>
          <p:cNvCxnSpPr/>
          <p:nvPr/>
        </p:nvCxnSpPr>
        <p:spPr>
          <a:xfrm>
            <a:off x="1857356" y="278288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1857356" y="242569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00430" y="22828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57356" y="1498586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1000108"/>
            <a:ext cx="142876" cy="56991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427148"/>
            <a:ext cx="142876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1283142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CS_LOBBY_INSERT_LOBBY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857356" y="3427412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1714480" y="3141660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857356" y="3141660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CS_LOBBYSRV_ALL_CHAT</a:t>
            </a:r>
            <a:endParaRPr lang="ko-KR" altLang="en-US" sz="12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29987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2844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</a:t>
            </a:r>
            <a:r>
              <a:rPr lang="ko-KR" altLang="en-US" sz="1200" dirty="0"/>
              <a:t>비 </a:t>
            </a:r>
            <a:r>
              <a:rPr lang="ko-KR" altLang="en-US" sz="1200" dirty="0" smtClean="0"/>
              <a:t>입장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285720" y="585630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3571868" y="1855776"/>
            <a:ext cx="1444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SC_LOBBY</a:t>
            </a:r>
          </a:p>
          <a:p>
            <a:r>
              <a:rPr lang="en-US" altLang="ko-KR" sz="1000" dirty="0" smtClean="0"/>
              <a:t>_</a:t>
            </a:r>
            <a:r>
              <a:rPr lang="en-US" altLang="ko-KR" sz="1000" dirty="0"/>
              <a:t>OTHER_CHARINFO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23160" y="2570156"/>
            <a:ext cx="1534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SC_LOBBY_OTHER_CHARINFO</a:t>
            </a:r>
            <a:endParaRPr lang="ko-KR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1864838" y="2196448"/>
            <a:ext cx="1492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SC_LOBBY_ROOMINFO</a:t>
            </a:r>
            <a:endParaRPr lang="ko-KR" altLang="en-US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634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976816" y="2141528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76816" y="4213230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4284668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3500430" y="4283080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57356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3500430" y="3998916"/>
            <a:ext cx="15199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SC_LOBBYSRV_ALL_CHAT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657068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392589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로비 채팅</a:t>
            </a:r>
            <a:endParaRPr lang="ko-KR" altLang="en-US" sz="12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714480" y="2284404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714480" y="4070354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/>
          <p:cNvCxnSpPr/>
          <p:nvPr/>
        </p:nvCxnSpPr>
        <p:spPr>
          <a:xfrm>
            <a:off x="1857356" y="514192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1714480" y="4856172"/>
            <a:ext cx="142876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1857356" y="4856172"/>
            <a:ext cx="15808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CS_LOBBY_CREATE_ROOM</a:t>
            </a:r>
            <a:endParaRPr lang="ko-KR" altLang="en-US" sz="1200" dirty="0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3345648" y="5070486"/>
            <a:ext cx="142876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4976816" y="578486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500430" y="5854716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500430" y="5639272"/>
            <a:ext cx="1455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SC_LOBBY_OPEN_ROOM</a:t>
            </a:r>
            <a:endParaRPr lang="ko-KR" altLang="en-US" dirty="0"/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1857356" y="564199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857356" y="5427676"/>
            <a:ext cx="1449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SC_ROOM_RESULT_CREATE</a:t>
            </a:r>
            <a:endParaRPr lang="ko-KR" altLang="en-US" dirty="0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1714480" y="5499114"/>
            <a:ext cx="142876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071670" y="785794"/>
            <a:ext cx="1094195" cy="507831"/>
          </a:xfrm>
          <a:prstGeom prst="borderCallout1">
            <a:avLst>
              <a:gd name="adj1" fmla="val 34970"/>
              <a:gd name="adj2" fmla="val 380"/>
              <a:gd name="adj3" fmla="val 71478"/>
              <a:gd name="adj4" fmla="val -2064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방 번호가 아닌 로비 번호</a:t>
            </a:r>
            <a:r>
              <a:rPr lang="en-US" altLang="ko-KR" sz="900" dirty="0" smtClean="0"/>
              <a:t>(0</a:t>
            </a:r>
            <a:r>
              <a:rPr lang="ko-KR" altLang="en-US" sz="900" dirty="0" smtClean="0"/>
              <a:t>번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을 전달한다</a:t>
            </a:r>
            <a:endParaRPr lang="ko-KR" altLang="en-US" sz="900" dirty="0"/>
          </a:p>
        </p:txBody>
      </p:sp>
      <p:cxnSp>
        <p:nvCxnSpPr>
          <p:cNvPr id="147" name="직선 연결선 146"/>
          <p:cNvCxnSpPr/>
          <p:nvPr/>
        </p:nvCxnSpPr>
        <p:spPr>
          <a:xfrm>
            <a:off x="285720" y="464185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8" name="모서리가 둥근 직사각형 147"/>
          <p:cNvSpPr/>
          <p:nvPr/>
        </p:nvSpPr>
        <p:spPr>
          <a:xfrm>
            <a:off x="1714480" y="2643179"/>
            <a:ext cx="142876" cy="2809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3571868" y="3070222"/>
            <a:ext cx="2857520" cy="646331"/>
          </a:xfrm>
          <a:prstGeom prst="borderCallout1">
            <a:avLst>
              <a:gd name="adj1" fmla="val 99444"/>
              <a:gd name="adj2" fmla="val 48911"/>
              <a:gd name="adj3" fmla="val 135563"/>
              <a:gd name="adj4" fmla="val -399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900" dirty="0" smtClean="0"/>
              <a:t> 채팅 창에 뿌릴 완성된 문장으로 </a:t>
            </a:r>
            <a:r>
              <a:rPr lang="ko-KR" altLang="en-US" sz="900" dirty="0" err="1" smtClean="0"/>
              <a:t>패킷을</a:t>
            </a:r>
            <a:r>
              <a:rPr lang="ko-KR" altLang="en-US" sz="900" dirty="0" smtClean="0"/>
              <a:t> 만든다</a:t>
            </a:r>
            <a:endParaRPr lang="en-US" altLang="ko-KR" sz="900" dirty="0" smtClean="0"/>
          </a:p>
          <a:p>
            <a:pPr>
              <a:buFontTx/>
              <a:buChar char="-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해당 유저의 위치를 확인하고 로비에 있는 유저라면 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smtClean="0"/>
              <a:t>  </a:t>
            </a:r>
            <a:r>
              <a:rPr lang="ko-KR" altLang="en-US" sz="900" dirty="0" smtClean="0"/>
              <a:t>로비에 있는 캐릭터들에게 전송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방에 있다면 방에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 </a:t>
            </a:r>
            <a:r>
              <a:rPr lang="ko-KR" altLang="en-US" sz="900" dirty="0" smtClean="0"/>
              <a:t> 있는 캐릭터들에게 전송한다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45648" y="3355975"/>
            <a:ext cx="14287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6929454" y="4068553"/>
            <a:ext cx="1094195" cy="6463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해당 게임의 사람이 모두 접속을 끊고 로비로 갔다면 로비로 알려준다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2071670" y="3286124"/>
            <a:ext cx="1094195" cy="507831"/>
          </a:xfrm>
          <a:prstGeom prst="borderCallout1">
            <a:avLst>
              <a:gd name="adj1" fmla="val 72220"/>
              <a:gd name="adj2" fmla="val 813"/>
              <a:gd name="adj3" fmla="val 105826"/>
              <a:gd name="adj4" fmla="val -22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dirty="0" smtClean="0"/>
              <a:t>로비번호가 아닌 자신이 속한 방 번호를 전달</a:t>
            </a:r>
            <a:endParaRPr lang="ko-KR" altLang="en-US" sz="900" dirty="0"/>
          </a:p>
        </p:txBody>
      </p:sp>
      <p:cxnSp>
        <p:nvCxnSpPr>
          <p:cNvPr id="137" name="직선 연결선 136"/>
          <p:cNvCxnSpPr>
            <a:stCxn id="138" idx="1"/>
          </p:cNvCxnSpPr>
          <p:nvPr/>
        </p:nvCxnSpPr>
        <p:spPr>
          <a:xfrm rot="5400000">
            <a:off x="3032446" y="3896984"/>
            <a:ext cx="5650876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한쪽 모서리가 잘린 사각형 137"/>
          <p:cNvSpPr/>
          <p:nvPr/>
        </p:nvSpPr>
        <p:spPr>
          <a:xfrm>
            <a:off x="5214942" y="64291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Room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857356" y="114298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5400000">
            <a:off x="-1214478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410935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3661761" y="3714752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5287174" y="3713958"/>
            <a:ext cx="6000792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한쪽 모서리가 잘린 사각형 3"/>
          <p:cNvSpPr/>
          <p:nvPr/>
        </p:nvSpPr>
        <p:spPr>
          <a:xfrm>
            <a:off x="114297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276819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LobbySrv</a:t>
            </a:r>
            <a:endParaRPr lang="en-US" altLang="ko-KR" dirty="0" smtClean="0"/>
          </a:p>
        </p:txBody>
      </p:sp>
      <p:sp>
        <p:nvSpPr>
          <p:cNvPr id="6" name="한쪽 모서리가 잘린 사각형 5"/>
          <p:cNvSpPr/>
          <p:nvPr/>
        </p:nvSpPr>
        <p:spPr>
          <a:xfrm>
            <a:off x="6018621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GameSrv</a:t>
            </a:r>
            <a:endParaRPr lang="en-US" altLang="ko-KR" dirty="0" smtClean="0"/>
          </a:p>
        </p:txBody>
      </p:sp>
      <p:sp>
        <p:nvSpPr>
          <p:cNvPr id="7" name="한쪽 모서리가 잘린 사각형 6"/>
          <p:cNvSpPr/>
          <p:nvPr/>
        </p:nvSpPr>
        <p:spPr>
          <a:xfrm>
            <a:off x="7643834" y="284934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DBSrv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14480" y="85723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5648" y="1071546"/>
            <a:ext cx="142876" cy="20002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857356" y="927540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CS_LOBBY_INSERT_ROOM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285720" y="3213098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85720" y="2571744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방 입장</a:t>
            </a:r>
            <a:endParaRPr lang="en-US" altLang="ko-KR" sz="12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로비에서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05" name="직선 연결선 104"/>
          <p:cNvCxnSpPr/>
          <p:nvPr/>
        </p:nvCxnSpPr>
        <p:spPr>
          <a:xfrm rot="5400000">
            <a:off x="2030744" y="3720356"/>
            <a:ext cx="6012000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한쪽 모서리가 잘린 사각형 105"/>
          <p:cNvSpPr/>
          <p:nvPr/>
        </p:nvSpPr>
        <p:spPr>
          <a:xfrm>
            <a:off x="4393406" y="285728"/>
            <a:ext cx="1285884" cy="42862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Other Client in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Lobby</a:t>
            </a: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1857356" y="157161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818318" y="1356168"/>
            <a:ext cx="1601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SC_ROOM_RESULT_INSERT</a:t>
            </a:r>
            <a:endParaRPr lang="ko-KR" altLang="en-US" dirty="0"/>
          </a:p>
        </p:txBody>
      </p:sp>
      <p:cxnSp>
        <p:nvCxnSpPr>
          <p:cNvPr id="128" name="직선 연결선 127"/>
          <p:cNvCxnSpPr/>
          <p:nvPr/>
        </p:nvCxnSpPr>
        <p:spPr>
          <a:xfrm>
            <a:off x="285720" y="5499114"/>
            <a:ext cx="8501122" cy="1588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285720" y="4857760"/>
            <a:ext cx="1285884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방 입장</a:t>
            </a:r>
            <a:endParaRPr lang="en-US" altLang="ko-KR" sz="14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게임에서 방으로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714480" y="1428736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779770" y="201929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00430" y="2160579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26171" y="1928802"/>
            <a:ext cx="19030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SC_ROOM_OTHER_CHARINFO</a:t>
            </a:r>
            <a:endParaRPr lang="ko-KR" altLang="en-US" sz="16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1857356" y="2358560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85918" y="2143116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SC_ROOM_OTHER_CHARINFO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714480" y="2216457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857356" y="2804336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18318" y="2588892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SC_ROOM_LEADER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714480" y="2643182"/>
            <a:ext cx="142876" cy="285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500430" y="2947985"/>
            <a:ext cx="221457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00430" y="25786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SC_ROOM_START_VISIBLE /</a:t>
            </a:r>
          </a:p>
          <a:p>
            <a:r>
              <a:rPr lang="en-US" altLang="ko-KR" sz="900" dirty="0" smtClean="0"/>
              <a:t>SC_ROOM_START_INVISIBLE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9243" y="2298866"/>
            <a:ext cx="1094195" cy="230832"/>
          </a:xfrm>
          <a:prstGeom prst="borderCallout1">
            <a:avLst>
              <a:gd name="adj1" fmla="val 99444"/>
              <a:gd name="adj2" fmla="val 17"/>
              <a:gd name="adj3" fmla="val 278169"/>
              <a:gd name="adj4" fmla="val -1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900" smtClean="0"/>
              <a:t>방장에게만 전송</a:t>
            </a:r>
            <a:endParaRPr lang="ko-KR" altLang="en-US" sz="9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79770" y="2773671"/>
            <a:ext cx="142876" cy="2857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3500430" y="1784338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428992" y="1570482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4976816" y="1681176"/>
            <a:ext cx="142876" cy="21431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1857356" y="4001634"/>
            <a:ext cx="142876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1714480" y="3715882"/>
            <a:ext cx="14287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1857356" y="3786190"/>
            <a:ext cx="1566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CS_LOBBY_INSERT_LOBBY</a:t>
            </a:r>
            <a:endParaRPr lang="ko-KR" altLang="en-US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3345648" y="3857628"/>
            <a:ext cx="14287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1715061" y="4286256"/>
            <a:ext cx="142876" cy="2143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1857937" y="4430262"/>
            <a:ext cx="1500198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786499" y="4214818"/>
            <a:ext cx="1713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SC_ROOM_OTHER_CHARINFO</a:t>
            </a:r>
            <a:endParaRPr lang="ko-KR" altLang="en-US" dirty="0"/>
          </a:p>
        </p:txBody>
      </p:sp>
      <p:cxnSp>
        <p:nvCxnSpPr>
          <p:cNvPr id="101" name="직선 화살표 연결선 100"/>
          <p:cNvCxnSpPr/>
          <p:nvPr/>
        </p:nvCxnSpPr>
        <p:spPr>
          <a:xfrm rot="10800000">
            <a:off x="3548056" y="4856172"/>
            <a:ext cx="307183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607984" y="4643447"/>
            <a:ext cx="119064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429256" y="4570420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GL_GAME_END</a:t>
            </a:r>
            <a:endParaRPr lang="ko-KR" altLang="en-US" sz="20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500430" y="5213363"/>
            <a:ext cx="1428760" cy="1588"/>
          </a:xfrm>
          <a:prstGeom prst="straightConnector1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28992" y="4999507"/>
            <a:ext cx="1540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SC_LOBBY_INSERT_ROOM</a:t>
            </a:r>
            <a:endParaRPr lang="ko-KR" altLang="en-US" sz="16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45648" y="4714885"/>
            <a:ext cx="142876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976816" y="5114939"/>
            <a:ext cx="142876" cy="2428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307</TotalTime>
  <Words>580</Words>
  <Application>Microsoft Office PowerPoint</Application>
  <PresentationFormat>화면 슬라이드 쇼(4:3)</PresentationFormat>
  <Paragraphs>273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테크닉</vt:lpstr>
      <vt:lpstr>Min 人 Made_Server</vt:lpstr>
      <vt:lpstr>서버 구조</vt:lpstr>
      <vt:lpstr>로그인 처리</vt:lpstr>
      <vt:lpstr>슬라이드 4</vt:lpstr>
      <vt:lpstr>슬라이드 5</vt:lpstr>
      <vt:lpstr>슬라이드 6</vt:lpstr>
      <vt:lpstr>로비/ 방 처리</vt:lpstr>
      <vt:lpstr>슬라이드 8</vt:lpstr>
      <vt:lpstr>슬라이드 9</vt:lpstr>
      <vt:lpstr>슬라이드 10</vt:lpstr>
      <vt:lpstr>게임 처리</vt:lpstr>
      <vt:lpstr>게임 flow chart</vt:lpstr>
      <vt:lpstr>슬라이드 13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학생</dc:creator>
  <cp:lastModifiedBy>학생</cp:lastModifiedBy>
  <cp:revision>39</cp:revision>
  <dcterms:created xsi:type="dcterms:W3CDTF">2012-06-30T06:20:16Z</dcterms:created>
  <dcterms:modified xsi:type="dcterms:W3CDTF">2012-07-04T06:40:09Z</dcterms:modified>
</cp:coreProperties>
</file>