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0" r:id="rId2"/>
    <p:sldId id="263" r:id="rId3"/>
    <p:sldId id="264" r:id="rId4"/>
    <p:sldId id="256" r:id="rId5"/>
    <p:sldId id="259" r:id="rId6"/>
    <p:sldId id="257" r:id="rId7"/>
    <p:sldId id="265" r:id="rId8"/>
    <p:sldId id="261" r:id="rId9"/>
    <p:sldId id="267" r:id="rId10"/>
    <p:sldId id="268" r:id="rId11"/>
    <p:sldId id="266" r:id="rId12"/>
    <p:sldId id="270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3" autoAdjust="0"/>
    <p:restoredTop sz="98167" autoAdjust="0"/>
  </p:normalViewPr>
  <p:slideViewPr>
    <p:cSldViewPr>
      <p:cViewPr>
        <p:scale>
          <a:sx n="100" d="100"/>
          <a:sy n="100" d="100"/>
        </p:scale>
        <p:origin x="-1944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6FEFF-9561-4A75-951E-4E1845C8D0E0}" type="datetimeFigureOut">
              <a:rPr lang="ko-KR" altLang="en-US" smtClean="0"/>
              <a:t>2012-06-30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0C78A-D000-493D-8ABA-E31EA901285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C78A-D000-493D-8ABA-E31EA9012858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C78A-D000-493D-8ABA-E31EA9012858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C78A-D000-493D-8ABA-E31EA9012858}" type="slidenum">
              <a:rPr lang="ko-KR" altLang="en-US" smtClean="0"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C78A-D000-493D-8ABA-E31EA9012858}" type="slidenum">
              <a:rPr lang="ko-KR" altLang="en-US" smtClean="0"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C78A-D000-493D-8ABA-E31EA9012858}" type="slidenum">
              <a:rPr lang="ko-KR" altLang="en-US" smtClean="0"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C78A-D000-493D-8ABA-E31EA9012858}" type="slidenum">
              <a:rPr lang="ko-KR" altLang="en-US" smtClean="0"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C78A-D000-493D-8ABA-E31EA9012858}" type="slidenum">
              <a:rPr lang="ko-KR" altLang="en-US" smtClean="0"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t>2012-06-30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t>2012-06-30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t>2012-06-30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t>2012-06-30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t>2012-06-30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t>2012-06-30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t>2012-06-30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t>2012-06-30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t>2012-06-30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t>2012-06-30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B4A7C83-FFC7-4F94-9E00-5D3791E950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8A5A42B-9B00-4DD1-8815-BAF22D8235A3}" type="datetimeFigureOut">
              <a:rPr lang="ko-KR" altLang="en-US" smtClean="0"/>
              <a:t>2012-06-30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8A5A42B-9B00-4DD1-8815-BAF22D8235A3}" type="datetimeFigureOut">
              <a:rPr lang="ko-KR" altLang="en-US" smtClean="0"/>
              <a:t>2012-06-30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B4A7C83-FFC7-4F94-9E00-5D3791E950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Min </a:t>
            </a:r>
            <a:r>
              <a:rPr lang="ko-KR" altLang="en-US" dirty="0" smtClean="0"/>
              <a:t>人 </a:t>
            </a:r>
            <a:r>
              <a:rPr lang="en-US" altLang="ko-KR" dirty="0" err="1" smtClean="0"/>
              <a:t>Made_Server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>
                <a:latin typeface="휴먼엑스포" pitchFamily="18" charset="-127"/>
                <a:ea typeface="휴먼엑스포" pitchFamily="18" charset="-127"/>
              </a:rPr>
              <a:t>서버 구조 보고서</a:t>
            </a:r>
            <a:endParaRPr lang="en-US" altLang="ko-KR" sz="1800" dirty="0" smtClean="0">
              <a:latin typeface="휴먼엑스포" pitchFamily="18" charset="-127"/>
              <a:ea typeface="휴먼엑스포" pitchFamily="18" charset="-127"/>
            </a:endParaRPr>
          </a:p>
          <a:p>
            <a:r>
              <a:rPr lang="en-US" altLang="ko-KR" sz="1800" dirty="0" smtClean="0">
                <a:latin typeface="휴먼엑스포" pitchFamily="18" charset="-127"/>
                <a:ea typeface="휴먼엑스포" pitchFamily="18" charset="-127"/>
              </a:rPr>
              <a:t>( </a:t>
            </a:r>
            <a:r>
              <a:rPr lang="ko-KR" altLang="en-US" sz="1800" dirty="0" smtClean="0">
                <a:latin typeface="휴먼엑스포" pitchFamily="18" charset="-127"/>
                <a:ea typeface="휴먼엑스포" pitchFamily="18" charset="-127"/>
              </a:rPr>
              <a:t>모든 </a:t>
            </a:r>
            <a:r>
              <a:rPr lang="ko-KR" altLang="en-US" sz="1800" dirty="0" err="1" smtClean="0">
                <a:latin typeface="휴먼엑스포" pitchFamily="18" charset="-127"/>
                <a:ea typeface="휴먼엑스포" pitchFamily="18" charset="-127"/>
              </a:rPr>
              <a:t>패킷의</a:t>
            </a:r>
            <a:r>
              <a:rPr lang="ko-KR" altLang="en-US" sz="1800" dirty="0" smtClean="0">
                <a:latin typeface="휴먼엑스포" pitchFamily="18" charset="-127"/>
                <a:ea typeface="휴먼엑스포" pitchFamily="18" charset="-127"/>
              </a:rPr>
              <a:t> 흐름이 기제되어 있지는 않습니다</a:t>
            </a:r>
            <a:r>
              <a:rPr lang="en-US" altLang="ko-KR" sz="1800" dirty="0" smtClean="0">
                <a:latin typeface="휴먼엑스포" pitchFamily="18" charset="-127"/>
                <a:ea typeface="휴먼엑스포" pitchFamily="18" charset="-127"/>
              </a:rPr>
              <a:t>. )</a:t>
            </a:r>
          </a:p>
          <a:p>
            <a:endParaRPr lang="en-US" altLang="ko-KR" sz="1800" dirty="0" smtClean="0"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1800" dirty="0" smtClean="0">
                <a:latin typeface="휴먼엑스포" pitchFamily="18" charset="-127"/>
                <a:ea typeface="휴먼엑스포" pitchFamily="18" charset="-127"/>
              </a:rPr>
              <a:t>설은경</a:t>
            </a:r>
            <a:endParaRPr lang="ko-KR" altLang="en-US" sz="1800" dirty="0"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3549243" y="2882757"/>
            <a:ext cx="1094195" cy="230832"/>
          </a:xfrm>
          <a:prstGeom prst="borderCallout1">
            <a:avLst>
              <a:gd name="adj1" fmla="val 99444"/>
              <a:gd name="adj2" fmla="val 17"/>
              <a:gd name="adj3" fmla="val 278169"/>
              <a:gd name="adj4" fmla="val -119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방장에게만 전송</a:t>
            </a:r>
            <a:endParaRPr lang="ko-KR" altLang="en-US" sz="9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071670" y="3857628"/>
            <a:ext cx="1214446" cy="230832"/>
          </a:xfrm>
          <a:prstGeom prst="borderCallout1">
            <a:avLst>
              <a:gd name="adj1" fmla="val 99444"/>
              <a:gd name="adj2" fmla="val 17"/>
              <a:gd name="adj3" fmla="val 126318"/>
              <a:gd name="adj4" fmla="val -18922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방장만 보낼 수 있음</a:t>
            </a:r>
            <a:endParaRPr lang="ko-KR" altLang="en-US" sz="900" dirty="0"/>
          </a:p>
        </p:txBody>
      </p:sp>
      <p:cxnSp>
        <p:nvCxnSpPr>
          <p:cNvPr id="137" name="직선 연결선 136"/>
          <p:cNvCxnSpPr>
            <a:stCxn id="138" idx="1"/>
          </p:cNvCxnSpPr>
          <p:nvPr/>
        </p:nvCxnSpPr>
        <p:spPr>
          <a:xfrm rot="5400000">
            <a:off x="3032446" y="3896984"/>
            <a:ext cx="5650876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한쪽 모서리가 잘린 사각형 137"/>
          <p:cNvSpPr/>
          <p:nvPr/>
        </p:nvSpPr>
        <p:spPr>
          <a:xfrm>
            <a:off x="5214942" y="64291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Other Client in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Room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857356" y="1214422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-121447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410935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3656157" y="3720356"/>
            <a:ext cx="6012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5287174" y="3713958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한쪽 모서리가 잘린 사각형 3"/>
          <p:cNvSpPr/>
          <p:nvPr/>
        </p:nvSpPr>
        <p:spPr>
          <a:xfrm>
            <a:off x="114297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276819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LobbySrv</a:t>
            </a:r>
            <a:endParaRPr lang="en-US" altLang="ko-KR" dirty="0" smtClean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601862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GameSrv</a:t>
            </a:r>
            <a:endParaRPr lang="en-US" altLang="ko-KR" dirty="0" smtClean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7643834" y="284934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DBSrv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14480" y="928670"/>
            <a:ext cx="14287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45648" y="1142984"/>
            <a:ext cx="142876" cy="642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57356" y="998978"/>
            <a:ext cx="15440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CS_ROOM_TEAM_CHANGE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285720" y="1927214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85720" y="1214422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팀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변경</a:t>
            </a:r>
            <a:endParaRPr lang="ko-KR" altLang="en-US" sz="11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239150" y="5286388"/>
            <a:ext cx="119064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 rot="5400000">
            <a:off x="203634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한쪽 모서리가 잘린 사각형 105"/>
          <p:cNvSpPr/>
          <p:nvPr/>
        </p:nvSpPr>
        <p:spPr>
          <a:xfrm>
            <a:off x="439340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Other Client in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Lobby</a:t>
            </a:r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1857356" y="1643050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818318" y="1427606"/>
            <a:ext cx="15440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SC_ROOM_TEAM_CHANGE</a:t>
            </a:r>
            <a:endParaRPr lang="ko-KR" altLang="en-US" dirty="0"/>
          </a:p>
        </p:txBody>
      </p:sp>
      <p:cxnSp>
        <p:nvCxnSpPr>
          <p:cNvPr id="128" name="직선 연결선 127"/>
          <p:cNvCxnSpPr/>
          <p:nvPr/>
        </p:nvCxnSpPr>
        <p:spPr>
          <a:xfrm>
            <a:off x="285720" y="6643710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285720" y="6002356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게임 시작</a:t>
            </a:r>
            <a:endParaRPr lang="ko-KR" altLang="en-US" sz="105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714480" y="1500174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79770" y="1500174"/>
            <a:ext cx="142876" cy="285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500430" y="1660513"/>
            <a:ext cx="221457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526171" y="1428736"/>
            <a:ext cx="1710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SC_ROOM_TEAM_CHANGE</a:t>
            </a:r>
            <a:endParaRPr lang="ko-KR" altLang="en-US" sz="1600" dirty="0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1857356" y="2428868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1714480" y="2143116"/>
            <a:ext cx="14287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857356" y="2213424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CS_ROOM_CHAR_READY</a:t>
            </a:r>
            <a:endParaRPr lang="ko-KR" altLang="en-US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345648" y="2285992"/>
            <a:ext cx="142876" cy="13573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1857937" y="2787188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61110" y="2555226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SC_ROOM_CHAR_READY</a:t>
            </a:r>
            <a:endParaRPr lang="ko-KR" altLang="en-US" dirty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3500430" y="2786058"/>
            <a:ext cx="221457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526171" y="2554281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SC_ROOM_CHAR_READY</a:t>
            </a:r>
            <a:endParaRPr lang="ko-KR" altLang="en-US" sz="1600" dirty="0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3500430" y="3531876"/>
            <a:ext cx="221457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500430" y="316254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SC_ROOM_START_VISIBLE </a:t>
            </a:r>
            <a:r>
              <a:rPr lang="en-US" altLang="ko-KR" sz="900" dirty="0" smtClean="0"/>
              <a:t>/</a:t>
            </a:r>
          </a:p>
          <a:p>
            <a:r>
              <a:rPr lang="en-US" altLang="ko-KR" sz="900" dirty="0" smtClean="0"/>
              <a:t>SC_ROOM_START_INVISIBLE</a:t>
            </a:r>
            <a:endParaRPr lang="ko-KR" altLang="en-US" sz="1600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5779770" y="3357562"/>
            <a:ext cx="142876" cy="285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5779770" y="2671762"/>
            <a:ext cx="142876" cy="285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1714480" y="2635554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>
            <a:off x="285720" y="3786190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85720" y="3144836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ready</a:t>
            </a:r>
            <a:r>
              <a:rPr lang="ko-KR" altLang="en-US" sz="1200" dirty="0" smtClean="0"/>
              <a:t>상태 변경</a:t>
            </a:r>
            <a:endParaRPr lang="ko-KR" altLang="en-US" sz="1050" dirty="0"/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1857356" y="4357694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1714480" y="4071942"/>
            <a:ext cx="14287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857356" y="4142250"/>
            <a:ext cx="1098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CS_ROOM_START</a:t>
            </a:r>
            <a:endParaRPr lang="ko-KR" altLang="en-US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345648" y="4251952"/>
            <a:ext cx="142876" cy="7486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6607984" y="4819650"/>
            <a:ext cx="119064" cy="4667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3500430" y="4895860"/>
            <a:ext cx="3071834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1857937" y="4701154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795908" y="4469192"/>
            <a:ext cx="15616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SC_ROOM_START_RESULT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2000232" y="4845618"/>
            <a:ext cx="1237071" cy="369332"/>
          </a:xfrm>
          <a:prstGeom prst="borderCallout1">
            <a:avLst>
              <a:gd name="adj1" fmla="val -586"/>
              <a:gd name="adj2" fmla="val 99856"/>
              <a:gd name="adj3" fmla="val -37051"/>
              <a:gd name="adj4" fmla="val 108369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/>
              <a:t>방 </a:t>
            </a:r>
            <a:r>
              <a:rPr lang="ko-KR" altLang="en-US" sz="900" dirty="0" smtClean="0"/>
              <a:t>상태가 시작 할 수 없는 상태면 전송</a:t>
            </a:r>
            <a:endParaRPr lang="ko-KR" altLang="en-US" sz="900" dirty="0"/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714480" y="4614880"/>
            <a:ext cx="142876" cy="200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3526171" y="4643446"/>
            <a:ext cx="1184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LG_START_GAME</a:t>
            </a:r>
            <a:endParaRPr lang="ko-KR" altLang="en-US" sz="16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929454" y="4500570"/>
            <a:ext cx="1106836" cy="369332"/>
          </a:xfrm>
          <a:prstGeom prst="borderCallout1">
            <a:avLst>
              <a:gd name="adj1" fmla="val 99444"/>
              <a:gd name="adj2" fmla="val 17"/>
              <a:gd name="adj3" fmla="val 126318"/>
              <a:gd name="adj4" fmla="val -18922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게임 </a:t>
            </a:r>
            <a:r>
              <a:rPr lang="en-US" altLang="ko-KR" sz="900" dirty="0" smtClean="0"/>
              <a:t>proc</a:t>
            </a:r>
            <a:r>
              <a:rPr lang="ko-KR" altLang="en-US" sz="900" dirty="0" smtClean="0"/>
              <a:t>을 열고</a:t>
            </a:r>
            <a:endParaRPr lang="en-US" altLang="ko-KR" sz="900" dirty="0" smtClean="0"/>
          </a:p>
          <a:p>
            <a:r>
              <a:rPr lang="ko-KR" altLang="en-US" sz="900" dirty="0" smtClean="0"/>
              <a:t>준비를 한다</a:t>
            </a:r>
            <a:endParaRPr lang="en-US" altLang="ko-KR" sz="900" dirty="0" smtClean="0"/>
          </a:p>
        </p:txBody>
      </p:sp>
      <p:cxnSp>
        <p:nvCxnSpPr>
          <p:cNvPr id="123" name="직선 화살표 연결선 122"/>
          <p:cNvCxnSpPr/>
          <p:nvPr/>
        </p:nvCxnSpPr>
        <p:spPr>
          <a:xfrm>
            <a:off x="3571868" y="5187960"/>
            <a:ext cx="3071834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430704" y="4964113"/>
            <a:ext cx="20954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GL_START_FAILD / </a:t>
            </a:r>
            <a:r>
              <a:rPr lang="en-US" altLang="ko-KR" sz="900" dirty="0" smtClean="0"/>
              <a:t>GL_START_OK</a:t>
            </a:r>
            <a:endParaRPr lang="ko-KR" altLang="en-US" sz="1600" dirty="0"/>
          </a:p>
        </p:txBody>
      </p:sp>
      <p:cxnSp>
        <p:nvCxnSpPr>
          <p:cNvPr id="126" name="직선 화살표 연결선 125"/>
          <p:cNvCxnSpPr/>
          <p:nvPr/>
        </p:nvCxnSpPr>
        <p:spPr>
          <a:xfrm>
            <a:off x="1857937" y="5446912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795908" y="5214950"/>
            <a:ext cx="15616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SC_ROOM_START_RESULT</a:t>
            </a:r>
            <a:endParaRPr lang="ko-KR" altLang="en-US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1714480" y="5360638"/>
            <a:ext cx="142876" cy="200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2000232" y="5572140"/>
            <a:ext cx="1237071" cy="369332"/>
          </a:xfrm>
          <a:prstGeom prst="borderCallout1">
            <a:avLst>
              <a:gd name="adj1" fmla="val -586"/>
              <a:gd name="adj2" fmla="val 99856"/>
              <a:gd name="adj3" fmla="val -33182"/>
              <a:gd name="adj4" fmla="val 108561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게임서버로부터 시작 실패 </a:t>
            </a:r>
            <a:r>
              <a:rPr lang="ko-KR" altLang="en-US" sz="900" dirty="0" err="1" smtClean="0"/>
              <a:t>패킷을</a:t>
            </a:r>
            <a:r>
              <a:rPr lang="ko-KR" altLang="en-US" sz="900" dirty="0" smtClean="0"/>
              <a:t> 받음</a:t>
            </a:r>
            <a:endParaRPr lang="ko-KR" altLang="en-US" sz="900" dirty="0"/>
          </a:p>
        </p:txBody>
      </p:sp>
      <p:cxnSp>
        <p:nvCxnSpPr>
          <p:cNvPr id="132" name="직선 화살표 연결선 131"/>
          <p:cNvCxnSpPr/>
          <p:nvPr/>
        </p:nvCxnSpPr>
        <p:spPr>
          <a:xfrm>
            <a:off x="1857937" y="6357958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795908" y="6125996"/>
            <a:ext cx="1614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SC_ROOM_GAME_START</a:t>
            </a:r>
            <a:endParaRPr lang="ko-KR" altLang="en-US" dirty="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1714480" y="6260305"/>
            <a:ext cx="142876" cy="200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화살표 연결선 134"/>
          <p:cNvCxnSpPr/>
          <p:nvPr/>
        </p:nvCxnSpPr>
        <p:spPr>
          <a:xfrm>
            <a:off x="3500430" y="6357958"/>
            <a:ext cx="221457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454733" y="6143644"/>
            <a:ext cx="1614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SC_ROOM_GAME_START</a:t>
            </a:r>
            <a:endParaRPr lang="ko-KR" altLang="en-US" sz="1600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3345648" y="5113964"/>
            <a:ext cx="142876" cy="13868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5779770" y="6218236"/>
            <a:ext cx="142876" cy="285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화살표 연결선 141"/>
          <p:cNvCxnSpPr/>
          <p:nvPr/>
        </p:nvCxnSpPr>
        <p:spPr>
          <a:xfrm>
            <a:off x="3500430" y="6000768"/>
            <a:ext cx="1428760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526171" y="5768991"/>
            <a:ext cx="1710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SC_LOBBY_GAME_START</a:t>
            </a:r>
            <a:endParaRPr lang="ko-KR" altLang="en-US" sz="1600" dirty="0"/>
          </a:p>
        </p:txBody>
      </p:sp>
      <p:sp>
        <p:nvSpPr>
          <p:cNvPr id="145" name="TextBox 144"/>
          <p:cNvSpPr txBox="1"/>
          <p:nvPr/>
        </p:nvSpPr>
        <p:spPr>
          <a:xfrm>
            <a:off x="857224" y="5572140"/>
            <a:ext cx="785786" cy="369332"/>
          </a:xfrm>
          <a:prstGeom prst="borderCallout1">
            <a:avLst>
              <a:gd name="adj1" fmla="val 97793"/>
              <a:gd name="adj2" fmla="val 99337"/>
              <a:gd name="adj3" fmla="val 182282"/>
              <a:gd name="adj4" fmla="val 11038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게임서버로</a:t>
            </a:r>
            <a:endParaRPr lang="en-US" altLang="ko-KR" sz="900" dirty="0" smtClean="0"/>
          </a:p>
          <a:p>
            <a:r>
              <a:rPr lang="ko-KR" altLang="en-US" sz="900" dirty="0" smtClean="0"/>
              <a:t>접속한</a:t>
            </a:r>
            <a:r>
              <a:rPr lang="ko-KR" altLang="en-US" sz="900" dirty="0"/>
              <a:t>다</a:t>
            </a:r>
            <a:endParaRPr lang="ko-KR" altLang="en-US" sz="800" dirty="0"/>
          </a:p>
        </p:txBody>
      </p:sp>
      <p:sp>
        <p:nvSpPr>
          <p:cNvPr id="146" name="TextBox 145"/>
          <p:cNvSpPr txBox="1"/>
          <p:nvPr/>
        </p:nvSpPr>
        <p:spPr>
          <a:xfrm>
            <a:off x="6000760" y="5572140"/>
            <a:ext cx="785786" cy="369332"/>
          </a:xfrm>
          <a:prstGeom prst="borderCallout1">
            <a:avLst>
              <a:gd name="adj1" fmla="val 97793"/>
              <a:gd name="adj2" fmla="val 1394"/>
              <a:gd name="adj3" fmla="val 184345"/>
              <a:gd name="adj4" fmla="val -1180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게임서버로</a:t>
            </a:r>
            <a:endParaRPr lang="en-US" altLang="ko-KR" sz="900" dirty="0" smtClean="0"/>
          </a:p>
          <a:p>
            <a:r>
              <a:rPr lang="ko-KR" altLang="en-US" sz="900" dirty="0" smtClean="0"/>
              <a:t>접속한</a:t>
            </a:r>
            <a:r>
              <a:rPr lang="ko-KR" altLang="en-US" sz="900" dirty="0"/>
              <a:t>다</a:t>
            </a:r>
            <a:endParaRPr lang="ko-KR" altLang="en-US" sz="800" dirty="0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4964906" y="5900755"/>
            <a:ext cx="142876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플로우</a:t>
            </a:r>
            <a:r>
              <a:rPr lang="ko-KR" altLang="en-US" dirty="0" smtClean="0"/>
              <a:t> 차트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공격</a:t>
            </a:r>
            <a:endParaRPr lang="en-US" altLang="ko-KR" dirty="0" smtClean="0"/>
          </a:p>
          <a:p>
            <a:r>
              <a:rPr lang="ko-KR" altLang="en-US" dirty="0" smtClean="0"/>
              <a:t>게임 종료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한쪽 모서리가 잘린 사각형 107"/>
          <p:cNvSpPr/>
          <p:nvPr/>
        </p:nvSpPr>
        <p:spPr>
          <a:xfrm flipH="1">
            <a:off x="1571604" y="5929330"/>
            <a:ext cx="1500198" cy="571504"/>
          </a:xfrm>
          <a:prstGeom prst="snip1Rect">
            <a:avLst>
              <a:gd name="adj" fmla="val 26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시간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지뢰</a:t>
            </a:r>
            <a:r>
              <a:rPr lang="en-US" altLang="ko-KR" sz="1100" dirty="0" smtClean="0"/>
              <a:t>/ HP/ </a:t>
            </a:r>
            <a:r>
              <a:rPr lang="ko-KR" altLang="en-US" sz="1100" dirty="0" smtClean="0"/>
              <a:t>스캔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은신 수치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관련</a:t>
            </a:r>
            <a:endParaRPr lang="ko-KR" altLang="en-US" sz="1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en-US" altLang="ko-KR" dirty="0" smtClean="0"/>
              <a:t>flow chart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11599" y="2571744"/>
            <a:ext cx="2622942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+mn-ea"/>
              </a:rPr>
              <a:t>WaitForSingleObject</a:t>
            </a:r>
            <a:endParaRPr lang="ko-KR" altLang="en-US" sz="1600" dirty="0"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299904" y="1714488"/>
            <a:ext cx="646331" cy="637111"/>
            <a:chOff x="1000100" y="1357298"/>
            <a:chExt cx="646331" cy="637111"/>
          </a:xfrm>
        </p:grpSpPr>
        <p:sp>
          <p:nvSpPr>
            <p:cNvPr id="4" name="타원 3"/>
            <p:cNvSpPr/>
            <p:nvPr/>
          </p:nvSpPr>
          <p:spPr>
            <a:xfrm>
              <a:off x="1000100" y="1357298"/>
              <a:ext cx="637111" cy="63711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0100" y="150017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시작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58656" y="3214686"/>
            <a:ext cx="1928826" cy="571504"/>
            <a:chOff x="500034" y="3071810"/>
            <a:chExt cx="1928826" cy="571504"/>
          </a:xfrm>
        </p:grpSpPr>
        <p:sp>
          <p:nvSpPr>
            <p:cNvPr id="7" name="순서도: 판단 6"/>
            <p:cNvSpPr/>
            <p:nvPr/>
          </p:nvSpPr>
          <p:spPr>
            <a:xfrm>
              <a:off x="500034" y="3071810"/>
              <a:ext cx="1928826" cy="571504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1472" y="3223439"/>
              <a:ext cx="1800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User</a:t>
              </a:r>
              <a:r>
                <a:rPr lang="ko-KR" altLang="en-US" sz="1200" dirty="0" smtClean="0"/>
                <a:t>가 모두 준비 완료</a:t>
              </a:r>
              <a:r>
                <a:rPr lang="en-US" altLang="ko-KR" sz="1200" dirty="0" smtClean="0"/>
                <a:t>?</a:t>
              </a:r>
              <a:endParaRPr lang="ko-KR" altLang="en-US" sz="12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765813" y="4071942"/>
            <a:ext cx="1714512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시작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전 대기</a:t>
            </a:r>
            <a:r>
              <a:rPr lang="en-US" altLang="ko-KR" sz="1400" dirty="0" smtClean="0"/>
              <a:t>Time</a:t>
            </a:r>
            <a:endParaRPr lang="ko-KR" altLang="en-US" sz="14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622937" y="4786322"/>
            <a:ext cx="2000264" cy="571504"/>
            <a:chOff x="714348" y="4714884"/>
            <a:chExt cx="2000264" cy="571504"/>
          </a:xfrm>
        </p:grpSpPr>
        <p:sp>
          <p:nvSpPr>
            <p:cNvPr id="11" name="순서도: 판단 10"/>
            <p:cNvSpPr/>
            <p:nvPr/>
          </p:nvSpPr>
          <p:spPr>
            <a:xfrm>
              <a:off x="714348" y="4714884"/>
              <a:ext cx="2000264" cy="571504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1538" y="4835735"/>
              <a:ext cx="1281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게</a:t>
              </a:r>
              <a:r>
                <a:rPr lang="ko-KR" altLang="en-US" sz="1400" dirty="0"/>
                <a:t>임 </a:t>
              </a:r>
              <a:r>
                <a:rPr lang="ko-KR" altLang="en-US" sz="1400" dirty="0" smtClean="0"/>
                <a:t>시간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끗</a:t>
              </a:r>
              <a:r>
                <a:rPr lang="en-US" altLang="ko-KR" sz="1400" dirty="0" smtClean="0"/>
                <a:t>?</a:t>
              </a:r>
              <a:endParaRPr lang="ko-KR" altLang="en-US" sz="1400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933612" y="5643578"/>
            <a:ext cx="1378914" cy="3571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게임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처리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5015578" y="2653680"/>
            <a:ext cx="1378914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점수 환산</a:t>
            </a:r>
            <a:endParaRPr lang="ko-KR" altLang="en-US" sz="16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740622" y="3368060"/>
            <a:ext cx="1928826" cy="571504"/>
            <a:chOff x="500034" y="3071810"/>
            <a:chExt cx="1928826" cy="571504"/>
          </a:xfrm>
        </p:grpSpPr>
        <p:sp>
          <p:nvSpPr>
            <p:cNvPr id="18" name="순서도: 판단 17"/>
            <p:cNvSpPr/>
            <p:nvPr/>
          </p:nvSpPr>
          <p:spPr>
            <a:xfrm>
              <a:off x="500034" y="3071810"/>
              <a:ext cx="1928826" cy="571504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07502" y="3214686"/>
              <a:ext cx="1194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게</a:t>
              </a:r>
              <a:r>
                <a:rPr lang="ko-KR" altLang="en-US" sz="1200" dirty="0"/>
                <a:t>임 </a:t>
              </a:r>
              <a:r>
                <a:rPr lang="ko-KR" altLang="en-US" sz="1200" dirty="0" smtClean="0"/>
                <a:t>횟수 </a:t>
              </a:r>
              <a:r>
                <a:rPr lang="en-US" altLang="ko-KR" sz="1200" dirty="0" smtClean="0"/>
                <a:t>&lt;= 0</a:t>
              </a:r>
              <a:endParaRPr lang="ko-KR" altLang="en-US" sz="1200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015578" y="4162440"/>
            <a:ext cx="1378914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승패 판정</a:t>
            </a:r>
            <a:endParaRPr lang="ko-KR" altLang="en-US" sz="16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4740622" y="4796820"/>
            <a:ext cx="1928826" cy="571504"/>
            <a:chOff x="500034" y="3071810"/>
            <a:chExt cx="1928826" cy="571504"/>
          </a:xfrm>
        </p:grpSpPr>
        <p:sp>
          <p:nvSpPr>
            <p:cNvPr id="23" name="순서도: 판단 22"/>
            <p:cNvSpPr/>
            <p:nvPr/>
          </p:nvSpPr>
          <p:spPr>
            <a:xfrm>
              <a:off x="500034" y="3071810"/>
              <a:ext cx="1928826" cy="571504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2910" y="3200408"/>
              <a:ext cx="16962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Lobby</a:t>
              </a:r>
              <a:r>
                <a:rPr lang="ko-KR" altLang="en-US" sz="1200" dirty="0" smtClean="0"/>
                <a:t>에서 패킷이 옴</a:t>
              </a:r>
              <a:r>
                <a:rPr lang="en-US" altLang="ko-KR" sz="1200" dirty="0" smtClean="0"/>
                <a:t>?</a:t>
              </a:r>
              <a:endParaRPr lang="ko-KR" altLang="en-US" sz="1200" dirty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5015578" y="5643578"/>
            <a:ext cx="1378914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모두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로비로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>
            <a:endCxn id="5" idx="0"/>
          </p:cNvCxnSpPr>
          <p:nvPr/>
        </p:nvCxnSpPr>
        <p:spPr>
          <a:xfrm rot="16200000" flipH="1">
            <a:off x="2510692" y="2459366"/>
            <a:ext cx="220146" cy="4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2"/>
          </p:cNvCxnSpPr>
          <p:nvPr/>
        </p:nvCxnSpPr>
        <p:spPr>
          <a:xfrm rot="5400000">
            <a:off x="2479401" y="3071811"/>
            <a:ext cx="286546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0" idx="0"/>
          </p:cNvCxnSpPr>
          <p:nvPr/>
        </p:nvCxnSpPr>
        <p:spPr>
          <a:xfrm rot="5400000">
            <a:off x="2480193" y="392906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0" idx="2"/>
          </p:cNvCxnSpPr>
          <p:nvPr/>
        </p:nvCxnSpPr>
        <p:spPr>
          <a:xfrm rot="5400000">
            <a:off x="2480193" y="464344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15" idx="0"/>
          </p:cNvCxnSpPr>
          <p:nvPr/>
        </p:nvCxnSpPr>
        <p:spPr>
          <a:xfrm rot="5400000">
            <a:off x="2480193" y="550070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6" idx="2"/>
          </p:cNvCxnSpPr>
          <p:nvPr/>
        </p:nvCxnSpPr>
        <p:spPr>
          <a:xfrm rot="5400000">
            <a:off x="5531689" y="3184216"/>
            <a:ext cx="3466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5" idx="3"/>
            <a:endCxn id="16" idx="1"/>
          </p:cNvCxnSpPr>
          <p:nvPr/>
        </p:nvCxnSpPr>
        <p:spPr>
          <a:xfrm flipV="1">
            <a:off x="3312526" y="2832275"/>
            <a:ext cx="1703052" cy="29898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0" idx="0"/>
          </p:cNvCxnSpPr>
          <p:nvPr/>
        </p:nvCxnSpPr>
        <p:spPr>
          <a:xfrm rot="5400000">
            <a:off x="5588348" y="4045753"/>
            <a:ext cx="2333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0" idx="2"/>
          </p:cNvCxnSpPr>
          <p:nvPr/>
        </p:nvCxnSpPr>
        <p:spPr>
          <a:xfrm rot="5400000">
            <a:off x="5571689" y="4652976"/>
            <a:ext cx="2666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25" idx="0"/>
          </p:cNvCxnSpPr>
          <p:nvPr/>
        </p:nvCxnSpPr>
        <p:spPr>
          <a:xfrm rot="5400000">
            <a:off x="5562159" y="550070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286644" y="3929066"/>
            <a:ext cx="1184546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게</a:t>
            </a:r>
            <a:r>
              <a:rPr lang="ko-KR" altLang="en-US" sz="1600" dirty="0"/>
              <a:t>임 </a:t>
            </a:r>
            <a:r>
              <a:rPr lang="ko-KR" altLang="en-US" sz="1600" dirty="0" smtClean="0"/>
              <a:t>닫음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428596" y="142873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◎ 게임 전체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11532" y="3786190"/>
            <a:ext cx="714348" cy="230832"/>
          </a:xfrm>
          <a:prstGeom prst="borderCallout1">
            <a:avLst>
              <a:gd name="adj1" fmla="val 51991"/>
              <a:gd name="adj2" fmla="val 101354"/>
              <a:gd name="adj3" fmla="val 53418"/>
              <a:gd name="adj4" fmla="val 239711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준비 </a:t>
            </a:r>
            <a:r>
              <a:rPr lang="ko-KR" altLang="en-US" sz="900" dirty="0" err="1" smtClean="0"/>
              <a:t>패킷</a:t>
            </a:r>
            <a:endParaRPr lang="en-US" altLang="ko-KR" sz="9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25812" y="4143380"/>
            <a:ext cx="1000100" cy="230832"/>
          </a:xfrm>
          <a:prstGeom prst="borderCallout1">
            <a:avLst>
              <a:gd name="adj1" fmla="val 51991"/>
              <a:gd name="adj2" fmla="val 101354"/>
              <a:gd name="adj3" fmla="val 52867"/>
              <a:gd name="adj4" fmla="val 12056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900" smtClean="0"/>
              <a:t>시간 알림 </a:t>
            </a:r>
            <a:r>
              <a:rPr lang="ko-KR" altLang="en-US" sz="900" dirty="0" err="1" smtClean="0"/>
              <a:t>패킷</a:t>
            </a:r>
            <a:endParaRPr lang="en-US" altLang="ko-KR" sz="9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811532" y="4538665"/>
            <a:ext cx="714348" cy="230832"/>
          </a:xfrm>
          <a:prstGeom prst="borderCallout1">
            <a:avLst>
              <a:gd name="adj1" fmla="val 51991"/>
              <a:gd name="adj2" fmla="val 101354"/>
              <a:gd name="adj3" fmla="val 53418"/>
              <a:gd name="adj4" fmla="val 24077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시작 </a:t>
            </a:r>
            <a:r>
              <a:rPr lang="ko-KR" altLang="en-US" sz="900" dirty="0" err="1" smtClean="0"/>
              <a:t>패킷</a:t>
            </a:r>
            <a:endParaRPr lang="en-US" altLang="ko-KR" sz="9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4203601" y="4464607"/>
            <a:ext cx="751335" cy="369332"/>
          </a:xfrm>
          <a:prstGeom prst="borderCallout1">
            <a:avLst>
              <a:gd name="adj1" fmla="val 51991"/>
              <a:gd name="adj2" fmla="val 101354"/>
              <a:gd name="adj3" fmla="val 49293"/>
              <a:gd name="adj4" fmla="val 18190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DB</a:t>
            </a:r>
            <a:r>
              <a:rPr lang="ko-KR" altLang="en-US" sz="900" dirty="0" smtClean="0"/>
              <a:t>에 결과전송</a:t>
            </a:r>
            <a:endParaRPr lang="en-US" altLang="ko-KR" sz="900" dirty="0" smtClean="0"/>
          </a:p>
        </p:txBody>
      </p:sp>
      <p:cxnSp>
        <p:nvCxnSpPr>
          <p:cNvPr id="76" name="꺾인 연결선 75"/>
          <p:cNvCxnSpPr/>
          <p:nvPr/>
        </p:nvCxnSpPr>
        <p:spPr>
          <a:xfrm flipH="1" flipV="1">
            <a:off x="2740358" y="3071810"/>
            <a:ext cx="847124" cy="428628"/>
          </a:xfrm>
          <a:prstGeom prst="bentConnector3">
            <a:avLst>
              <a:gd name="adj1" fmla="val -269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flipH="1" flipV="1">
            <a:off x="2740358" y="4643446"/>
            <a:ext cx="882843" cy="428628"/>
          </a:xfrm>
          <a:prstGeom prst="bentConnector3">
            <a:avLst>
              <a:gd name="adj1" fmla="val -258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flipH="1" flipV="1">
            <a:off x="5812192" y="4643446"/>
            <a:ext cx="857256" cy="439126"/>
          </a:xfrm>
          <a:prstGeom prst="bentConnector3">
            <a:avLst>
              <a:gd name="adj1" fmla="val -266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/>
          <p:nvPr/>
        </p:nvCxnSpPr>
        <p:spPr>
          <a:xfrm rot="10800000" flipV="1">
            <a:off x="3852418" y="3653812"/>
            <a:ext cx="888204" cy="9943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91"/>
          <p:cNvCxnSpPr>
            <a:stCxn id="25" idx="3"/>
            <a:endCxn id="53" idx="2"/>
          </p:cNvCxnSpPr>
          <p:nvPr/>
        </p:nvCxnSpPr>
        <p:spPr>
          <a:xfrm flipV="1">
            <a:off x="6394492" y="4286256"/>
            <a:ext cx="1484425" cy="15359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454738" y="3214686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2740358" y="3786190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</a:t>
            </a:r>
            <a:endParaRPr lang="ko-KR" alt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3542378" y="4765354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6590378" y="4757734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4479638" y="3332794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2740358" y="5357826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</a:t>
            </a:r>
            <a:endParaRPr lang="ko-KR" alt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5812192" y="5357826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</a:t>
            </a:r>
            <a:endParaRPr lang="ko-KR" alt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5812192" y="3929066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</a:t>
            </a:r>
            <a:endParaRPr lang="ko-KR" altLang="en-US" sz="1000" dirty="0"/>
          </a:p>
        </p:txBody>
      </p:sp>
      <p:cxnSp>
        <p:nvCxnSpPr>
          <p:cNvPr id="103" name="Shape 102"/>
          <p:cNvCxnSpPr>
            <a:stCxn id="53" idx="0"/>
          </p:cNvCxnSpPr>
          <p:nvPr/>
        </p:nvCxnSpPr>
        <p:spPr>
          <a:xfrm rot="16200000" flipV="1">
            <a:off x="4546666" y="596814"/>
            <a:ext cx="1500198" cy="51643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481985" y="5914545"/>
            <a:ext cx="1187595" cy="230832"/>
          </a:xfrm>
          <a:prstGeom prst="rect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로비</a:t>
            </a:r>
            <a:r>
              <a:rPr lang="ko-KR" altLang="en-US" sz="900" dirty="0"/>
              <a:t>로 </a:t>
            </a:r>
            <a:r>
              <a:rPr lang="ko-KR" altLang="en-US" sz="900" dirty="0" smtClean="0"/>
              <a:t>가라는 </a:t>
            </a:r>
            <a:r>
              <a:rPr lang="ko-KR" altLang="en-US" sz="900" dirty="0" err="1" smtClean="0"/>
              <a:t>패킷</a:t>
            </a:r>
            <a:endParaRPr lang="en-US" altLang="ko-KR" sz="9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Box 187"/>
          <p:cNvSpPr txBox="1"/>
          <p:nvPr/>
        </p:nvSpPr>
        <p:spPr>
          <a:xfrm>
            <a:off x="857224" y="4929198"/>
            <a:ext cx="785786" cy="369332"/>
          </a:xfrm>
          <a:prstGeom prst="borderCallout1">
            <a:avLst>
              <a:gd name="adj1" fmla="val 97793"/>
              <a:gd name="adj2" fmla="val 99337"/>
              <a:gd name="adj3" fmla="val 222796"/>
              <a:gd name="adj4" fmla="val 111444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로</a:t>
            </a:r>
            <a:r>
              <a:rPr lang="ko-KR" altLang="en-US" sz="900" dirty="0"/>
              <a:t>비</a:t>
            </a:r>
            <a:r>
              <a:rPr lang="ko-KR" altLang="en-US" sz="900" dirty="0" smtClean="0"/>
              <a:t>서버로</a:t>
            </a:r>
            <a:endParaRPr lang="en-US" altLang="ko-KR" sz="900" dirty="0" smtClean="0"/>
          </a:p>
          <a:p>
            <a:r>
              <a:rPr lang="ko-KR" altLang="en-US" sz="900" dirty="0" smtClean="0"/>
              <a:t>접속한</a:t>
            </a:r>
            <a:r>
              <a:rPr lang="ko-KR" altLang="en-US" sz="900" dirty="0"/>
              <a:t>다</a:t>
            </a:r>
            <a:endParaRPr lang="ko-KR" altLang="en-US" sz="800" dirty="0"/>
          </a:p>
        </p:txBody>
      </p:sp>
      <p:cxnSp>
        <p:nvCxnSpPr>
          <p:cNvPr id="168" name="직선 화살표 연결선 167"/>
          <p:cNvCxnSpPr/>
          <p:nvPr/>
        </p:nvCxnSpPr>
        <p:spPr>
          <a:xfrm>
            <a:off x="6715140" y="5175278"/>
            <a:ext cx="1357322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989073" y="5424532"/>
            <a:ext cx="1237071" cy="230832"/>
          </a:xfrm>
          <a:prstGeom prst="borderCallout1">
            <a:avLst>
              <a:gd name="adj1" fmla="val 99444"/>
              <a:gd name="adj2" fmla="val 99342"/>
              <a:gd name="adj3" fmla="val 114115"/>
              <a:gd name="adj4" fmla="val 110651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일정 시간 대기 후</a:t>
            </a:r>
            <a:endParaRPr lang="ko-KR" alt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3620681" y="1857364"/>
            <a:ext cx="1094195" cy="230832"/>
          </a:xfrm>
          <a:prstGeom prst="borderCallout1">
            <a:avLst>
              <a:gd name="adj1" fmla="val 99444"/>
              <a:gd name="adj2" fmla="val 17"/>
              <a:gd name="adj3" fmla="val 159880"/>
              <a:gd name="adj4" fmla="val -134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캐릭터가 사망</a:t>
            </a:r>
            <a:endParaRPr lang="ko-KR" altLang="en-US" sz="9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857356" y="1428736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-121447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410935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3656157" y="3720356"/>
            <a:ext cx="6012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5287174" y="3713958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한쪽 모서리가 잘린 사각형 3"/>
          <p:cNvSpPr/>
          <p:nvPr/>
        </p:nvSpPr>
        <p:spPr>
          <a:xfrm>
            <a:off x="114297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276819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GameSrv</a:t>
            </a:r>
            <a:endParaRPr lang="en-US" altLang="ko-KR" dirty="0" smtClean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601862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DBSrv</a:t>
            </a:r>
            <a:endParaRPr lang="en-US" altLang="ko-KR" dirty="0" smtClean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7643834" y="284934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LobbySrv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14480" y="1142984"/>
            <a:ext cx="14287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45648" y="1357298"/>
            <a:ext cx="142876" cy="13573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57356" y="1213292"/>
            <a:ext cx="1151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CS_GAME_ATTACK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285720" y="2857496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85720" y="2071678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공격</a:t>
            </a:r>
            <a:endParaRPr lang="ko-KR" altLang="en-US" sz="11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239150" y="3429000"/>
            <a:ext cx="119064" cy="2857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 rot="5400000">
            <a:off x="203634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한쪽 모서리가 잘린 사각형 105"/>
          <p:cNvSpPr/>
          <p:nvPr/>
        </p:nvSpPr>
        <p:spPr>
          <a:xfrm>
            <a:off x="439340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Other Client</a:t>
            </a:r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1857356" y="1929932"/>
            <a:ext cx="1500198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818318" y="1714488"/>
            <a:ext cx="15744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SC_GAME_YOU_ATTACKED</a:t>
            </a:r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714480" y="1787056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500430" y="1714488"/>
            <a:ext cx="1428760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526171" y="1482711"/>
            <a:ext cx="12682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SC_GAME_ATTACK</a:t>
            </a:r>
            <a:endParaRPr lang="ko-KR" altLang="en-US" sz="1600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1714480" y="3000372"/>
            <a:ext cx="14287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345648" y="3143248"/>
            <a:ext cx="142876" cy="5095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1857937" y="2580502"/>
            <a:ext cx="1500198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857356" y="2348540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SC_GAME_YOU_DIE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526171" y="2198036"/>
            <a:ext cx="13965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SC_GAME_CHAR_DIE</a:t>
            </a:r>
            <a:endParaRPr lang="ko-KR" altLang="en-US" sz="1600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1714480" y="2428868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>
            <a:off x="285720" y="3784602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85720" y="3000372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게임 종료</a:t>
            </a:r>
            <a:endParaRPr lang="en-US" altLang="ko-KR" sz="1050" dirty="0"/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모든 유저 게임종료</a:t>
            </a:r>
            <a:r>
              <a:rPr lang="en-US" altLang="ko-KR" sz="900" dirty="0" smtClean="0"/>
              <a:t>)</a:t>
            </a:r>
            <a:endParaRPr lang="ko-KR" altLang="en-US" sz="800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964906" y="1620722"/>
            <a:ext cx="142876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3500430" y="2427280"/>
            <a:ext cx="1428760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4964906" y="2327304"/>
            <a:ext cx="142876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/>
          <p:cNvCxnSpPr/>
          <p:nvPr/>
        </p:nvCxnSpPr>
        <p:spPr>
          <a:xfrm>
            <a:off x="1857356" y="3286124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857356" y="3070680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접</a:t>
            </a:r>
            <a:r>
              <a:rPr lang="ko-KR" altLang="en-US" sz="1000"/>
              <a:t>속 </a:t>
            </a:r>
            <a:r>
              <a:rPr lang="ko-KR" altLang="en-US" sz="1000" smtClean="0"/>
              <a:t>종료</a:t>
            </a:r>
            <a:endParaRPr lang="ko-KR" altLang="en-US" sz="2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526171" y="3357562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GL_GAME_END</a:t>
            </a:r>
            <a:endParaRPr lang="ko-KR" altLang="en-US" sz="1600" dirty="0"/>
          </a:p>
        </p:txBody>
      </p:sp>
      <p:cxnSp>
        <p:nvCxnSpPr>
          <p:cNvPr id="148" name="직선 화살표 연결선 147"/>
          <p:cNvCxnSpPr/>
          <p:nvPr/>
        </p:nvCxnSpPr>
        <p:spPr>
          <a:xfrm flipV="1">
            <a:off x="3500430" y="3571876"/>
            <a:ext cx="4643470" cy="14930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모서리가 둥근 직사각형 150"/>
          <p:cNvSpPr/>
          <p:nvPr/>
        </p:nvSpPr>
        <p:spPr>
          <a:xfrm>
            <a:off x="8239150" y="4781594"/>
            <a:ext cx="119064" cy="8619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1714480" y="4033858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3345648" y="3962420"/>
            <a:ext cx="142876" cy="714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6607984" y="4533924"/>
            <a:ext cx="119064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3526171" y="4391048"/>
            <a:ext cx="21980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GAME_TO_DB_UPDATE_USERDATA</a:t>
            </a:r>
            <a:endParaRPr lang="ko-KR" altLang="en-US" sz="1600" dirty="0"/>
          </a:p>
        </p:txBody>
      </p:sp>
      <p:cxnSp>
        <p:nvCxnSpPr>
          <p:cNvPr id="160" name="직선 화살표 연결선 159"/>
          <p:cNvCxnSpPr/>
          <p:nvPr/>
        </p:nvCxnSpPr>
        <p:spPr>
          <a:xfrm>
            <a:off x="1857356" y="4177864"/>
            <a:ext cx="1500198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2428860" y="3962420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SC_TIME_OUT</a:t>
            </a:r>
            <a:endParaRPr lang="ko-KR" altLang="en-US" dirty="0"/>
          </a:p>
        </p:txBody>
      </p:sp>
      <p:cxnSp>
        <p:nvCxnSpPr>
          <p:cNvPr id="166" name="직선 화살표 연결선 165"/>
          <p:cNvCxnSpPr/>
          <p:nvPr/>
        </p:nvCxnSpPr>
        <p:spPr>
          <a:xfrm>
            <a:off x="3500430" y="4624412"/>
            <a:ext cx="3000396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6726734" y="4819676"/>
            <a:ext cx="127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DB_TO_LOBBY</a:t>
            </a:r>
          </a:p>
          <a:p>
            <a:r>
              <a:rPr lang="en-US" altLang="ko-KR" sz="800" dirty="0" smtClean="0"/>
              <a:t>_</a:t>
            </a:r>
            <a:r>
              <a:rPr lang="en-US" altLang="ko-KR" sz="800" dirty="0"/>
              <a:t>UPDATE_USERDATA</a:t>
            </a:r>
            <a:endParaRPr lang="ko-KR" altLang="en-US" sz="2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4357686" y="4714898"/>
            <a:ext cx="21403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DB_TO_GAME_LEVEL_UP_PLAYER</a:t>
            </a:r>
            <a:endParaRPr lang="ko-KR" altLang="en-US" sz="1600" dirty="0"/>
          </a:p>
        </p:txBody>
      </p:sp>
      <p:cxnSp>
        <p:nvCxnSpPr>
          <p:cNvPr id="171" name="직선 화살표 연결선 170"/>
          <p:cNvCxnSpPr/>
          <p:nvPr/>
        </p:nvCxnSpPr>
        <p:spPr>
          <a:xfrm>
            <a:off x="3571868" y="4948262"/>
            <a:ext cx="3000396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모서리가 둥근 직사각형 171"/>
          <p:cNvSpPr/>
          <p:nvPr/>
        </p:nvSpPr>
        <p:spPr>
          <a:xfrm>
            <a:off x="3345648" y="4854598"/>
            <a:ext cx="142876" cy="2079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3345648" y="5467350"/>
            <a:ext cx="142876" cy="4953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4" name="직선 화살표 연결선 173"/>
          <p:cNvCxnSpPr/>
          <p:nvPr/>
        </p:nvCxnSpPr>
        <p:spPr>
          <a:xfrm>
            <a:off x="3500430" y="5564905"/>
            <a:ext cx="4729184" cy="2503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6429388" y="5319742"/>
            <a:ext cx="17427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LG_END_GAME_READY_OK</a:t>
            </a:r>
            <a:endParaRPr lang="ko-KR" altLang="en-US" sz="1600" dirty="0"/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1714480" y="5715016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화살표 연결선 177"/>
          <p:cNvCxnSpPr/>
          <p:nvPr/>
        </p:nvCxnSpPr>
        <p:spPr>
          <a:xfrm>
            <a:off x="1857356" y="5879664"/>
            <a:ext cx="1500198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928794" y="5664220"/>
            <a:ext cx="1451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SC_GAME_GOTO_LOBBY</a:t>
            </a:r>
            <a:endParaRPr lang="ko-KR" altLang="en-US" dirty="0"/>
          </a:p>
        </p:txBody>
      </p:sp>
      <p:cxnSp>
        <p:nvCxnSpPr>
          <p:cNvPr id="180" name="직선 연결선 179"/>
          <p:cNvCxnSpPr/>
          <p:nvPr/>
        </p:nvCxnSpPr>
        <p:spPr>
          <a:xfrm>
            <a:off x="285720" y="6213494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285720" y="5429264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게임 종료</a:t>
            </a:r>
            <a:endParaRPr lang="en-US" altLang="ko-KR" sz="1050" dirty="0"/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모든 유저 게임종료</a:t>
            </a:r>
            <a:r>
              <a:rPr lang="en-US" altLang="ko-KR" sz="900" dirty="0" smtClean="0"/>
              <a:t>)</a:t>
            </a:r>
            <a:endParaRPr lang="ko-KR" altLang="en-US" sz="800" dirty="0"/>
          </a:p>
        </p:txBody>
      </p:sp>
      <p:sp>
        <p:nvSpPr>
          <p:cNvPr id="182" name="TextBox 181"/>
          <p:cNvSpPr txBox="1"/>
          <p:nvPr/>
        </p:nvSpPr>
        <p:spPr>
          <a:xfrm>
            <a:off x="3526171" y="3962420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SC_TIME_OUT</a:t>
            </a:r>
            <a:endParaRPr lang="ko-KR" altLang="en-US" sz="1600" dirty="0"/>
          </a:p>
        </p:txBody>
      </p:sp>
      <p:cxnSp>
        <p:nvCxnSpPr>
          <p:cNvPr id="183" name="직선 화살표 연결선 182"/>
          <p:cNvCxnSpPr/>
          <p:nvPr/>
        </p:nvCxnSpPr>
        <p:spPr>
          <a:xfrm>
            <a:off x="3500430" y="4191664"/>
            <a:ext cx="1428760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183"/>
          <p:cNvSpPr/>
          <p:nvPr/>
        </p:nvSpPr>
        <p:spPr>
          <a:xfrm>
            <a:off x="4964906" y="4079924"/>
            <a:ext cx="142876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3500430" y="5676932"/>
            <a:ext cx="1451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SC_GAME_GOTO_LOBBY</a:t>
            </a:r>
            <a:endParaRPr lang="ko-KR" altLang="en-US" sz="1400" dirty="0"/>
          </a:p>
        </p:txBody>
      </p:sp>
      <p:cxnSp>
        <p:nvCxnSpPr>
          <p:cNvPr id="186" name="직선 화살표 연결선 185"/>
          <p:cNvCxnSpPr/>
          <p:nvPr/>
        </p:nvCxnSpPr>
        <p:spPr>
          <a:xfrm>
            <a:off x="3500430" y="5883304"/>
            <a:ext cx="1428760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모서리가 둥근 직사각형 186"/>
          <p:cNvSpPr/>
          <p:nvPr/>
        </p:nvSpPr>
        <p:spPr>
          <a:xfrm>
            <a:off x="4964906" y="5771564"/>
            <a:ext cx="142876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화살표 연결선 15"/>
          <p:cNvCxnSpPr>
            <a:stCxn id="6" idx="7"/>
            <a:endCxn id="8" idx="4"/>
          </p:cNvCxnSpPr>
          <p:nvPr/>
        </p:nvCxnSpPr>
        <p:spPr>
          <a:xfrm rot="5400000" flipH="1" flipV="1">
            <a:off x="4360275" y="3590692"/>
            <a:ext cx="1773886" cy="832080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lgDash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0"/>
            <a:endCxn id="8" idx="5"/>
          </p:cNvCxnSpPr>
          <p:nvPr/>
        </p:nvCxnSpPr>
        <p:spPr>
          <a:xfrm rot="16200000" flipV="1">
            <a:off x="6029414" y="3168295"/>
            <a:ext cx="791439" cy="456435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lgDash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" idx="7"/>
            <a:endCxn id="8" idx="3"/>
          </p:cNvCxnSpPr>
          <p:nvPr/>
        </p:nvCxnSpPr>
        <p:spPr>
          <a:xfrm rot="5400000" flipH="1" flipV="1">
            <a:off x="3287337" y="2358360"/>
            <a:ext cx="1446206" cy="2382645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lgDash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6"/>
            <a:endCxn id="8" idx="2"/>
          </p:cNvCxnSpPr>
          <p:nvPr/>
        </p:nvCxnSpPr>
        <p:spPr>
          <a:xfrm flipV="1">
            <a:off x="4063112" y="2292922"/>
            <a:ext cx="1019655" cy="11265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lgDash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서버 구조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 rot="2004281">
            <a:off x="1404937" y="3701994"/>
            <a:ext cx="1428760" cy="14287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 rot="21059176">
            <a:off x="2643174" y="1701730"/>
            <a:ext cx="1428760" cy="1428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 rot="20176340">
            <a:off x="3857620" y="4845002"/>
            <a:ext cx="1428760" cy="14287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rot="19853371">
            <a:off x="6286512" y="3701994"/>
            <a:ext cx="1428760" cy="14287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595784">
            <a:off x="5072066" y="1701730"/>
            <a:ext cx="1428760" cy="14287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/>
          <p:cNvCxnSpPr>
            <a:stCxn id="4" idx="0"/>
            <a:endCxn id="5" idx="3"/>
          </p:cNvCxnSpPr>
          <p:nvPr/>
        </p:nvCxnSpPr>
        <p:spPr>
          <a:xfrm rot="5400000" flipH="1" flipV="1">
            <a:off x="2312278" y="3194496"/>
            <a:ext cx="825852" cy="425172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lgDash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0"/>
            <a:endCxn id="5" idx="4"/>
          </p:cNvCxnSpPr>
          <p:nvPr/>
        </p:nvCxnSpPr>
        <p:spPr>
          <a:xfrm rot="16200000" flipV="1">
            <a:off x="2985148" y="3605997"/>
            <a:ext cx="1783722" cy="815064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lgDash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1"/>
            <a:endCxn id="5" idx="5"/>
          </p:cNvCxnSpPr>
          <p:nvPr/>
        </p:nvCxnSpPr>
        <p:spPr>
          <a:xfrm rot="16200000" flipV="1">
            <a:off x="4432247" y="2339228"/>
            <a:ext cx="1384915" cy="2378207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lgDash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2"/>
            <a:endCxn id="6" idx="6"/>
          </p:cNvCxnSpPr>
          <p:nvPr/>
        </p:nvCxnSpPr>
        <p:spPr>
          <a:xfrm rot="10800000" flipV="1">
            <a:off x="5225992" y="4763915"/>
            <a:ext cx="1150758" cy="508007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lgDash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751808" y="220179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DB server</a:t>
            </a:r>
            <a:endParaRPr lang="ko-KR" altLang="en-U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76868" y="2130358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</a:rPr>
              <a:t>Log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</a:rPr>
              <a:t>server</a:t>
            </a:r>
            <a:endParaRPr lang="ko-KR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95444" y="4102042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Login</a:t>
            </a:r>
          </a:p>
          <a:p>
            <a:pPr algn="ctr"/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server</a:t>
            </a:r>
            <a:endParaRPr lang="ko-KR" altLang="en-U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71944" y="5264092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Lobby</a:t>
            </a:r>
          </a:p>
          <a:p>
            <a:pPr algn="ctr"/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server</a:t>
            </a:r>
            <a:endParaRPr lang="ko-KR" altLang="en-U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610344" y="4082992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Game</a:t>
            </a:r>
          </a:p>
          <a:p>
            <a:pPr algn="ctr"/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server</a:t>
            </a:r>
            <a:endParaRPr lang="ko-KR" altLang="en-U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6" name="타원 85"/>
          <p:cNvSpPr/>
          <p:nvPr/>
        </p:nvSpPr>
        <p:spPr>
          <a:xfrm rot="21059176">
            <a:off x="1979835" y="1324142"/>
            <a:ext cx="707310" cy="70731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084934" y="152277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DB</a:t>
            </a:r>
          </a:p>
        </p:txBody>
      </p:sp>
      <p:cxnSp>
        <p:nvCxnSpPr>
          <p:cNvPr id="89" name="직선 화살표 연결선 88"/>
          <p:cNvCxnSpPr>
            <a:stCxn id="5" idx="1"/>
            <a:endCxn id="86" idx="5"/>
          </p:cNvCxnSpPr>
          <p:nvPr/>
        </p:nvCxnSpPr>
        <p:spPr>
          <a:xfrm rot="16200000" flipV="1">
            <a:off x="2644209" y="1861046"/>
            <a:ext cx="110744" cy="15985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55477" y="6429396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 *</a:t>
            </a:r>
            <a:r>
              <a:rPr lang="ko-KR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로그서버와의 흐름은 생략합니다 </a:t>
            </a:r>
            <a:r>
              <a:rPr lang="en-US" altLang="ko-K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endParaRPr lang="ko-KR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 </a:t>
            </a:r>
            <a:r>
              <a:rPr lang="ko-KR" altLang="en-US" dirty="0" smtClean="0"/>
              <a:t>중복 체크</a:t>
            </a:r>
            <a:endParaRPr lang="en-US" altLang="ko-KR" dirty="0" smtClean="0"/>
          </a:p>
          <a:p>
            <a:r>
              <a:rPr lang="ko-KR" altLang="en-US" dirty="0" smtClean="0"/>
              <a:t>계정 생성</a:t>
            </a:r>
            <a:endParaRPr lang="en-US" altLang="ko-KR" dirty="0" smtClean="0"/>
          </a:p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실패</a:t>
            </a:r>
            <a:r>
              <a:rPr lang="en-US" altLang="ko-KR" dirty="0" smtClean="0"/>
              <a:t>( ID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, PW</a:t>
            </a:r>
            <a:r>
              <a:rPr lang="ko-KR" altLang="en-US" dirty="0" smtClean="0"/>
              <a:t>틀림 </a:t>
            </a:r>
            <a:r>
              <a:rPr lang="ko-KR" altLang="en-US" dirty="0" smtClean="0"/>
              <a:t>등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ID</a:t>
            </a:r>
            <a:r>
              <a:rPr lang="ko-KR" altLang="en-US" dirty="0" smtClean="0"/>
              <a:t>중복</a:t>
            </a:r>
            <a:r>
              <a:rPr lang="en-US" altLang="ko-KR" dirty="0" smtClean="0"/>
              <a:t>( </a:t>
            </a:r>
            <a:r>
              <a:rPr lang="ko-KR" altLang="en-US" dirty="0" smtClean="0"/>
              <a:t>이미 로그인 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가 로비에 있음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ID</a:t>
            </a:r>
            <a:r>
              <a:rPr lang="ko-KR" altLang="en-US" dirty="0" smtClean="0"/>
              <a:t>중복</a:t>
            </a:r>
            <a:r>
              <a:rPr lang="en-US" altLang="ko-KR" dirty="0" smtClean="0"/>
              <a:t>( </a:t>
            </a:r>
            <a:r>
              <a:rPr lang="ko-KR" altLang="en-US" dirty="0" smtClean="0"/>
              <a:t>이미 로그인 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가 게임에 있음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로그인 성공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화살표 연결선 34"/>
          <p:cNvCxnSpPr/>
          <p:nvPr/>
        </p:nvCxnSpPr>
        <p:spPr>
          <a:xfrm>
            <a:off x="4071934" y="1928802"/>
            <a:ext cx="2000264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928794" y="2214554"/>
            <a:ext cx="1928826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000496" y="1428736"/>
            <a:ext cx="2000264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857356" y="1142984"/>
            <a:ext cx="200026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-121447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952739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3119956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5287174" y="3713958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한쪽 모서리가 잘린 사각형 3"/>
          <p:cNvSpPr/>
          <p:nvPr/>
        </p:nvSpPr>
        <p:spPr>
          <a:xfrm>
            <a:off x="114297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3309929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LoginSrv</a:t>
            </a:r>
            <a:endParaRPr lang="en-US" altLang="ko-KR" dirty="0" smtClean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5476882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DBSrv</a:t>
            </a:r>
            <a:endParaRPr lang="en-US" altLang="ko-KR" dirty="0" smtClean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7643834" y="284934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LobbySrv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14480" y="785794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89370" y="1071546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64260" y="1357298"/>
            <a:ext cx="119064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889370" y="1857364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14480" y="2143116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000232" y="857232"/>
            <a:ext cx="1647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CS_LOGIN_CHECK_ID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00496" y="1142984"/>
            <a:ext cx="192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LOGIN_TO_DB_CHECK_ID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143372" y="1500174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DB_TO_LOGIN</a:t>
            </a:r>
          </a:p>
          <a:p>
            <a:r>
              <a:rPr lang="en-US" altLang="ko-KR" sz="1000" dirty="0" smtClean="0"/>
              <a:t>_</a:t>
            </a:r>
            <a:r>
              <a:rPr lang="en-US" altLang="ko-KR" sz="1000" dirty="0"/>
              <a:t>CHECK_ID_RESULT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28794" y="1785926"/>
            <a:ext cx="16177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SC_LOGIN</a:t>
            </a:r>
          </a:p>
          <a:p>
            <a:r>
              <a:rPr lang="en-US" altLang="ko-KR" sz="1100" dirty="0" smtClean="0"/>
              <a:t>_</a:t>
            </a:r>
            <a:r>
              <a:rPr lang="en-US" altLang="ko-KR" sz="1100" dirty="0"/>
              <a:t>CHECK_ID_RESULT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285720" y="2643182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85720" y="1928802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ID</a:t>
            </a:r>
            <a:r>
              <a:rPr lang="ko-KR" altLang="en-US" sz="1200" dirty="0" smtClean="0"/>
              <a:t>중복을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체크</a:t>
            </a:r>
            <a:endParaRPr lang="ko-KR" altLang="en-US" sz="1200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857356" y="3071810"/>
            <a:ext cx="200026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1714480" y="2714620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928794" y="2643182"/>
            <a:ext cx="15488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CS_LOGIN</a:t>
            </a:r>
          </a:p>
          <a:p>
            <a:r>
              <a:rPr lang="en-US" altLang="ko-KR" sz="1050" dirty="0" smtClean="0"/>
              <a:t>_</a:t>
            </a:r>
            <a:r>
              <a:rPr lang="en-US" altLang="ko-KR" sz="1050" dirty="0"/>
              <a:t>CREATE_ACCOUNT</a:t>
            </a:r>
            <a:endParaRPr lang="ko-KR" altLang="en-US" dirty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4000496" y="3357562"/>
            <a:ext cx="2000264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3889370" y="3000372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000496" y="3071810"/>
            <a:ext cx="21707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LOGIN_TO_DB_CREATE_ACCOUNT</a:t>
            </a:r>
            <a:endParaRPr lang="ko-KR" altLang="en-US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4071934" y="3857628"/>
            <a:ext cx="2000264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6064260" y="3286124"/>
            <a:ext cx="119064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071934" y="3429000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DB_TO_LOGIN</a:t>
            </a:r>
          </a:p>
          <a:p>
            <a:r>
              <a:rPr lang="en-US" altLang="ko-KR" sz="800" dirty="0" smtClean="0"/>
              <a:t>_</a:t>
            </a:r>
            <a:r>
              <a:rPr lang="en-US" altLang="ko-KR" sz="800" dirty="0"/>
              <a:t>CREATE_ACCOUNT_RESULT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1928794" y="4143380"/>
            <a:ext cx="1928826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3889370" y="3786190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857356" y="3857628"/>
            <a:ext cx="2095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SC_LOGIN_CREATE_RESULT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1714480" y="4071942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>
            <a:off x="285720" y="4572008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85720" y="3857628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계정을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</a:t>
            </a:r>
            <a:endParaRPr lang="ko-KR" altLang="en-US" sz="1200" dirty="0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4071934" y="5786454"/>
            <a:ext cx="2000264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1928794" y="6072206"/>
            <a:ext cx="1928826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4000496" y="5286388"/>
            <a:ext cx="2000264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1857356" y="5000636"/>
            <a:ext cx="200026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1714480" y="4643446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889370" y="4929198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064260" y="5214950"/>
            <a:ext cx="119064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3889370" y="5715016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714480" y="6000768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000232" y="4714884"/>
            <a:ext cx="140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CS_LOGIN_LOGIN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000496" y="5000636"/>
            <a:ext cx="1940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LOGIN_TO_DB_TRYLOGIN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990482" y="5500702"/>
            <a:ext cx="21531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DB_TO_LOGIN_LOGINRESULT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857356" y="5786454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SC_LOGIN_LOGIN_RESULT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285720" y="5786454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en-US" altLang="ko-KR" sz="1200" dirty="0" smtClean="0"/>
          </a:p>
          <a:p>
            <a:pPr algn="ctr"/>
            <a:r>
              <a:rPr lang="en-US" altLang="ko-KR" sz="1100" dirty="0" smtClean="0"/>
              <a:t>(ID</a:t>
            </a:r>
            <a:r>
              <a:rPr lang="ko-KR" altLang="en-US" sz="1100" dirty="0" smtClean="0"/>
              <a:t>없음</a:t>
            </a:r>
            <a:r>
              <a:rPr lang="en-US" altLang="ko-KR" sz="1100" dirty="0" smtClean="0"/>
              <a:t>, PW</a:t>
            </a:r>
            <a:r>
              <a:rPr lang="ko-KR" altLang="en-US" sz="1100" dirty="0" smtClean="0"/>
              <a:t>틀림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285720" y="6500834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직선 화살표 연결선 187"/>
          <p:cNvCxnSpPr/>
          <p:nvPr/>
        </p:nvCxnSpPr>
        <p:spPr>
          <a:xfrm>
            <a:off x="5143504" y="6283346"/>
            <a:ext cx="1527845" cy="4762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/>
          <p:nvPr/>
        </p:nvCxnSpPr>
        <p:spPr>
          <a:xfrm>
            <a:off x="6858016" y="6072206"/>
            <a:ext cx="1428760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571868" y="2428868"/>
            <a:ext cx="1094195" cy="507831"/>
          </a:xfrm>
          <a:prstGeom prst="borderCallout1">
            <a:avLst>
              <a:gd name="adj1" fmla="val 99444"/>
              <a:gd name="adj2" fmla="val 48911"/>
              <a:gd name="adj3" fmla="val 180355"/>
              <a:gd name="adj4" fmla="val 13386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DB</a:t>
            </a:r>
            <a:r>
              <a:rPr lang="ko-KR" altLang="en-US" sz="900" dirty="0" smtClean="0"/>
              <a:t>에 정보 갱신후 캐릭터 로그인</a:t>
            </a:r>
            <a:endParaRPr lang="en-US" altLang="ko-KR" sz="900" dirty="0" smtClean="0"/>
          </a:p>
          <a:p>
            <a:r>
              <a:rPr lang="ko-KR" altLang="en-US" sz="900" dirty="0" smtClean="0"/>
              <a:t>정보를 삭제 한다</a:t>
            </a:r>
            <a:endParaRPr lang="ko-KR" altLang="en-US" sz="900" dirty="0"/>
          </a:p>
        </p:txBody>
      </p:sp>
      <p:cxnSp>
        <p:nvCxnSpPr>
          <p:cNvPr id="141" name="직선 화살표 연결선 140"/>
          <p:cNvCxnSpPr/>
          <p:nvPr/>
        </p:nvCxnSpPr>
        <p:spPr>
          <a:xfrm>
            <a:off x="6786578" y="2857496"/>
            <a:ext cx="928694" cy="15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133" idx="1"/>
            <a:endCxn id="140" idx="2"/>
          </p:cNvCxnSpPr>
          <p:nvPr/>
        </p:nvCxnSpPr>
        <p:spPr>
          <a:xfrm rot="5400000">
            <a:off x="7358082" y="2571744"/>
            <a:ext cx="71438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>
            <a:off x="5072066" y="1714488"/>
            <a:ext cx="3143272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5072066" y="1571612"/>
            <a:ext cx="1500198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rot="5400000">
            <a:off x="5287174" y="3713958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rot="5400000">
            <a:off x="3713950" y="3713958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44221" y="2000240"/>
            <a:ext cx="1456407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928794" y="2285992"/>
            <a:ext cx="1428760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472783" y="1357298"/>
            <a:ext cx="1456407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857356" y="1142984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-121447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410935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203634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한쪽 모서리가 잘린 사각형 3"/>
          <p:cNvSpPr/>
          <p:nvPr/>
        </p:nvSpPr>
        <p:spPr>
          <a:xfrm>
            <a:off x="114297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276819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LoginSrv</a:t>
            </a:r>
            <a:endParaRPr lang="en-US" altLang="ko-KR" dirty="0" smtClean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439340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DBSrv</a:t>
            </a:r>
            <a:endParaRPr lang="en-US" altLang="ko-KR" dirty="0" smtClean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6018620" y="284934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LobbySrv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14480" y="785794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15338" y="1643050"/>
            <a:ext cx="142876" cy="2000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45647" y="1071546"/>
            <a:ext cx="142876" cy="3571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345647" y="1928802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14480" y="2214554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57356" y="857232"/>
            <a:ext cx="140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CS_LOGIN_LOGIN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28992" y="1071546"/>
            <a:ext cx="1669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LOGIN_TO_DB_TRYLOGIN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43306" y="1571612"/>
            <a:ext cx="115127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DB_TO_LOGIN</a:t>
            </a:r>
          </a:p>
          <a:p>
            <a:r>
              <a:rPr lang="en-US" altLang="ko-KR" sz="900" dirty="0" smtClean="0"/>
              <a:t>_</a:t>
            </a:r>
            <a:r>
              <a:rPr lang="en-US" altLang="ko-KR" sz="1000" dirty="0" smtClean="0"/>
              <a:t>LOGINRESULT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14480" y="2000240"/>
            <a:ext cx="1553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SC_LOGIN_LOGIN_RESULT</a:t>
            </a:r>
            <a:endParaRPr lang="ko-KR" altLang="en-US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4976816" y="1285860"/>
            <a:ext cx="119064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한쪽 모서리가 잘린 사각형 82"/>
          <p:cNvSpPr/>
          <p:nvPr/>
        </p:nvSpPr>
        <p:spPr>
          <a:xfrm>
            <a:off x="7643834" y="284934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GameSrv</a:t>
            </a:r>
            <a:endParaRPr lang="en-US" altLang="ko-KR" dirty="0" smtClean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6643702" y="1500174"/>
            <a:ext cx="142876" cy="11430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5107216" y="1285860"/>
            <a:ext cx="1750800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 w="3175">
                  <a:noFill/>
                </a:ln>
              </a:rPr>
              <a:t>DB_TO_OTHER_DROP_PLAYER</a:t>
            </a:r>
            <a:endParaRPr lang="ko-KR" altLang="en-US" dirty="0">
              <a:ln w="3175">
                <a:noFill/>
              </a:ln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285720" y="2786058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en-US" altLang="ko-KR" sz="14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중복 </a:t>
            </a:r>
            <a:r>
              <a:rPr lang="en-US" altLang="ko-KR" sz="1200" dirty="0" smtClean="0"/>
              <a:t>ID : </a:t>
            </a:r>
            <a:r>
              <a:rPr lang="ko-KR" altLang="en-US" sz="1200" dirty="0" smtClean="0"/>
              <a:t>로비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33" name="한쪽 모서리가 잘린 사각형 132"/>
          <p:cNvSpPr/>
          <p:nvPr/>
        </p:nvSpPr>
        <p:spPr>
          <a:xfrm>
            <a:off x="7215206" y="1857364"/>
            <a:ext cx="1000132" cy="357190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cxnSp>
        <p:nvCxnSpPr>
          <p:cNvPr id="137" name="직선 화살표 연결선 136"/>
          <p:cNvCxnSpPr/>
          <p:nvPr/>
        </p:nvCxnSpPr>
        <p:spPr>
          <a:xfrm>
            <a:off x="6786578" y="2571744"/>
            <a:ext cx="857256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715140" y="2214554"/>
            <a:ext cx="1096775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SC_LOBBY_GAME</a:t>
            </a:r>
            <a:endParaRPr lang="en-US" altLang="ko-KR" sz="700" dirty="0" smtClean="0"/>
          </a:p>
          <a:p>
            <a:r>
              <a:rPr lang="en-US" altLang="ko-KR" sz="700" dirty="0" smtClean="0"/>
              <a:t>_</a:t>
            </a:r>
            <a:r>
              <a:rPr lang="en-US" altLang="ko-KR" sz="700" dirty="0"/>
              <a:t>SELF_DISCONNECT</a:t>
            </a:r>
            <a:endParaRPr lang="ko-KR" altLang="en-US" sz="1400" dirty="0">
              <a:ln w="3175">
                <a:noFill/>
              </a:ln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7643834" y="2479668"/>
            <a:ext cx="142876" cy="4492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6929454" y="2643182"/>
            <a:ext cx="678391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n w="3175">
                  <a:noFill/>
                </a:ln>
              </a:rPr>
              <a:t>접</a:t>
            </a:r>
            <a:r>
              <a:rPr lang="ko-KR" altLang="en-US" sz="900" dirty="0">
                <a:ln w="3175">
                  <a:noFill/>
                </a:ln>
              </a:rPr>
              <a:t>속 </a:t>
            </a:r>
            <a:r>
              <a:rPr lang="ko-KR" altLang="en-US" sz="900" dirty="0" smtClean="0">
                <a:ln w="3175">
                  <a:noFill/>
                </a:ln>
              </a:rPr>
              <a:t>종료</a:t>
            </a:r>
            <a:endParaRPr lang="ko-KR" altLang="en-US" dirty="0">
              <a:ln w="3175">
                <a:noFill/>
              </a:ln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6643702" y="2786058"/>
            <a:ext cx="142876" cy="5746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4976816" y="3146422"/>
            <a:ext cx="119064" cy="2111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5143504" y="3214686"/>
            <a:ext cx="1527845" cy="4762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000628" y="2809871"/>
            <a:ext cx="1794081" cy="3539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OTHER_TO_DB</a:t>
            </a:r>
            <a:endParaRPr lang="en-US" altLang="ko-KR" sz="900" dirty="0" smtClean="0"/>
          </a:p>
          <a:p>
            <a:r>
              <a:rPr lang="en-US" altLang="ko-KR" sz="900" dirty="0" smtClean="0"/>
              <a:t>_</a:t>
            </a:r>
            <a:r>
              <a:rPr lang="en-US" altLang="ko-KR" sz="900" dirty="0"/>
              <a:t>DISCONNECT_CHARACTER</a:t>
            </a:r>
            <a:endParaRPr lang="ko-KR" altLang="en-US" dirty="0">
              <a:ln w="3175">
                <a:noFill/>
              </a:ln>
            </a:endParaRPr>
          </a:p>
        </p:txBody>
      </p:sp>
      <p:cxnSp>
        <p:nvCxnSpPr>
          <p:cNvPr id="158" name="직선 연결선 157"/>
          <p:cNvCxnSpPr/>
          <p:nvPr/>
        </p:nvCxnSpPr>
        <p:spPr>
          <a:xfrm>
            <a:off x="285720" y="3429000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571868" y="5497528"/>
            <a:ext cx="1094195" cy="507831"/>
          </a:xfrm>
          <a:prstGeom prst="borderCallout1">
            <a:avLst>
              <a:gd name="adj1" fmla="val 99444"/>
              <a:gd name="adj2" fmla="val 48911"/>
              <a:gd name="adj3" fmla="val 180355"/>
              <a:gd name="adj4" fmla="val 13386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DB</a:t>
            </a:r>
            <a:r>
              <a:rPr lang="ko-KR" altLang="en-US" sz="900" dirty="0" smtClean="0"/>
              <a:t>에 정보 갱신후 캐릭터 로그인</a:t>
            </a:r>
            <a:endParaRPr lang="en-US" altLang="ko-KR" sz="900" dirty="0" smtClean="0"/>
          </a:p>
          <a:p>
            <a:r>
              <a:rPr lang="ko-KR" altLang="en-US" sz="900" dirty="0" smtClean="0"/>
              <a:t>정보를 삭제 한다</a:t>
            </a:r>
            <a:endParaRPr lang="ko-KR" altLang="en-US" sz="900" dirty="0"/>
          </a:p>
        </p:txBody>
      </p:sp>
      <p:cxnSp>
        <p:nvCxnSpPr>
          <p:cNvPr id="160" name="직선 화살표 연결선 159"/>
          <p:cNvCxnSpPr/>
          <p:nvPr/>
        </p:nvCxnSpPr>
        <p:spPr>
          <a:xfrm>
            <a:off x="7429520" y="5357826"/>
            <a:ext cx="857256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181" idx="1"/>
          </p:cNvCxnSpPr>
          <p:nvPr/>
        </p:nvCxnSpPr>
        <p:spPr>
          <a:xfrm rot="5400000">
            <a:off x="6929454" y="5357826"/>
            <a:ext cx="71438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/>
          <p:nvPr/>
        </p:nvCxnSpPr>
        <p:spPr>
          <a:xfrm>
            <a:off x="5072066" y="4500570"/>
            <a:ext cx="3143272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5072066" y="4357694"/>
            <a:ext cx="1500198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44221" y="4786322"/>
            <a:ext cx="1456407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/>
          <p:nvPr/>
        </p:nvCxnSpPr>
        <p:spPr>
          <a:xfrm>
            <a:off x="1928794" y="5072074"/>
            <a:ext cx="1428760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/>
          <p:nvPr/>
        </p:nvCxnSpPr>
        <p:spPr>
          <a:xfrm>
            <a:off x="3472783" y="4143380"/>
            <a:ext cx="1456407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/>
          <p:nvPr/>
        </p:nvCxnSpPr>
        <p:spPr>
          <a:xfrm>
            <a:off x="1857356" y="3929066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모서리가 둥근 직사각형 167"/>
          <p:cNvSpPr/>
          <p:nvPr/>
        </p:nvSpPr>
        <p:spPr>
          <a:xfrm>
            <a:off x="1714480" y="3571876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8215338" y="4429132"/>
            <a:ext cx="142876" cy="10001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3345647" y="3857628"/>
            <a:ext cx="142876" cy="3571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3345647" y="4714884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1714480" y="5000636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1857356" y="3643314"/>
            <a:ext cx="140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CS_LOGIN_LOGIN</a:t>
            </a:r>
            <a:endParaRPr lang="ko-KR" alt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3428992" y="3857628"/>
            <a:ext cx="1669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LOGIN_TO_DB_TRYLOGIN</a:t>
            </a:r>
            <a:endParaRPr lang="ko-KR" alt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3571868" y="435769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DB_TO_LOGIN</a:t>
            </a:r>
          </a:p>
          <a:p>
            <a:r>
              <a:rPr lang="en-US" altLang="ko-KR" sz="900" dirty="0" smtClean="0"/>
              <a:t>_LOGINRESULT</a:t>
            </a:r>
            <a:endParaRPr lang="ko-KR" alt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1714480" y="4786322"/>
            <a:ext cx="1553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SC_LOGIN_LOGIN_RESULT</a:t>
            </a:r>
            <a:endParaRPr lang="ko-KR" altLang="en-US" dirty="0"/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4976816" y="4071942"/>
            <a:ext cx="119064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6643702" y="4214818"/>
            <a:ext cx="142876" cy="2143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5035778" y="4071942"/>
            <a:ext cx="1750800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 w="3175">
                  <a:noFill/>
                </a:ln>
              </a:rPr>
              <a:t>DB_TO_OTHER_DROP_PLAYER</a:t>
            </a:r>
            <a:endParaRPr lang="ko-KR" altLang="en-US" dirty="0">
              <a:ln w="3175">
                <a:noFill/>
              </a:ln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285720" y="5929330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en-US" altLang="ko-KR" sz="14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중복 </a:t>
            </a:r>
            <a:r>
              <a:rPr lang="en-US" altLang="ko-KR" sz="1200" dirty="0" smtClean="0"/>
              <a:t>ID : </a:t>
            </a:r>
            <a:r>
              <a:rPr lang="ko-KR" altLang="en-US" sz="1200" dirty="0" smtClean="0"/>
              <a:t>게임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81" name="한쪽 모서리가 잘린 사각형 180"/>
          <p:cNvSpPr/>
          <p:nvPr/>
        </p:nvSpPr>
        <p:spPr>
          <a:xfrm>
            <a:off x="6786578" y="4643446"/>
            <a:ext cx="1000132" cy="357190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cxnSp>
        <p:nvCxnSpPr>
          <p:cNvPr id="182" name="직선 화살표 연결선 181"/>
          <p:cNvCxnSpPr/>
          <p:nvPr/>
        </p:nvCxnSpPr>
        <p:spPr>
          <a:xfrm>
            <a:off x="7358082" y="5643578"/>
            <a:ext cx="785818" cy="15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7286644" y="5000636"/>
            <a:ext cx="99738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SC_LOBBY_GAME</a:t>
            </a:r>
          </a:p>
          <a:p>
            <a:r>
              <a:rPr lang="en-US" altLang="ko-KR" sz="700" dirty="0" smtClean="0"/>
              <a:t>_</a:t>
            </a:r>
            <a:r>
              <a:rPr lang="en-US" altLang="ko-KR" sz="700" dirty="0"/>
              <a:t>SELF_DISCONNECT</a:t>
            </a:r>
            <a:endParaRPr lang="ko-KR" altLang="en-US" sz="1400" dirty="0">
              <a:ln w="3175">
                <a:noFill/>
              </a:ln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7215206" y="5286388"/>
            <a:ext cx="14287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7429520" y="5429264"/>
            <a:ext cx="678391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n w="3175">
                  <a:noFill/>
                </a:ln>
              </a:rPr>
              <a:t>접</a:t>
            </a:r>
            <a:r>
              <a:rPr lang="ko-KR" altLang="en-US" sz="900" dirty="0">
                <a:ln w="3175">
                  <a:noFill/>
                </a:ln>
              </a:rPr>
              <a:t>속 </a:t>
            </a:r>
            <a:r>
              <a:rPr lang="ko-KR" altLang="en-US" sz="900" dirty="0" smtClean="0">
                <a:ln w="3175">
                  <a:noFill/>
                </a:ln>
              </a:rPr>
              <a:t>종료</a:t>
            </a:r>
            <a:endParaRPr lang="ko-KR" altLang="en-US" dirty="0">
              <a:ln w="3175">
                <a:noFill/>
              </a:ln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6643702" y="6000768"/>
            <a:ext cx="14287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4976816" y="6215082"/>
            <a:ext cx="119064" cy="2111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4929190" y="5845750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OTHER_TO_DB</a:t>
            </a:r>
          </a:p>
          <a:p>
            <a:r>
              <a:rPr lang="en-US" altLang="ko-KR" sz="900" dirty="0" smtClean="0"/>
              <a:t>_</a:t>
            </a:r>
            <a:r>
              <a:rPr lang="en-US" altLang="ko-KR" sz="900" dirty="0"/>
              <a:t>DISCONNECT_CHARACTER</a:t>
            </a:r>
            <a:endParaRPr lang="ko-KR" altLang="en-US" dirty="0">
              <a:ln w="3175">
                <a:noFill/>
              </a:ln>
            </a:endParaRPr>
          </a:p>
        </p:txBody>
      </p:sp>
      <p:cxnSp>
        <p:nvCxnSpPr>
          <p:cNvPr id="190" name="직선 연결선 189"/>
          <p:cNvCxnSpPr/>
          <p:nvPr/>
        </p:nvCxnSpPr>
        <p:spPr>
          <a:xfrm>
            <a:off x="285720" y="6642122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3" name="모서리가 둥근 직사각형 192"/>
          <p:cNvSpPr/>
          <p:nvPr/>
        </p:nvSpPr>
        <p:spPr>
          <a:xfrm>
            <a:off x="8215338" y="5553082"/>
            <a:ext cx="142876" cy="5905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6619124" y="5786454"/>
            <a:ext cx="1524776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GL_PLAYER_DISCONNECT</a:t>
            </a:r>
            <a:endParaRPr lang="ko-KR" altLang="en-US" dirty="0">
              <a:ln w="3175">
                <a:noFill/>
              </a:ln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/>
          <p:cNvSpPr txBox="1"/>
          <p:nvPr/>
        </p:nvSpPr>
        <p:spPr>
          <a:xfrm>
            <a:off x="857224" y="2500306"/>
            <a:ext cx="785786" cy="369332"/>
          </a:xfrm>
          <a:prstGeom prst="borderCallout1">
            <a:avLst>
              <a:gd name="adj1" fmla="val 97793"/>
              <a:gd name="adj2" fmla="val 99337"/>
              <a:gd name="adj3" fmla="val 182282"/>
              <a:gd name="adj4" fmla="val 11038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로비서버로</a:t>
            </a:r>
            <a:endParaRPr lang="en-US" altLang="ko-KR" sz="900" dirty="0" smtClean="0"/>
          </a:p>
          <a:p>
            <a:r>
              <a:rPr lang="ko-KR" altLang="en-US" sz="900" dirty="0" smtClean="0"/>
              <a:t>접속한</a:t>
            </a:r>
            <a:r>
              <a:rPr lang="ko-KR" altLang="en-US" sz="900" dirty="0"/>
              <a:t>다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358214" y="1071546"/>
            <a:ext cx="785786" cy="461665"/>
          </a:xfrm>
          <a:prstGeom prst="borderCallout1">
            <a:avLst>
              <a:gd name="adj1" fmla="val 99444"/>
              <a:gd name="adj2" fmla="val 48911"/>
              <a:gd name="adj3" fmla="val 185170"/>
              <a:gd name="adj4" fmla="val 274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/>
              <a:t>캐릭터</a:t>
            </a:r>
            <a:endParaRPr lang="en-US" altLang="ko-KR" sz="800" dirty="0" smtClean="0"/>
          </a:p>
          <a:p>
            <a:r>
              <a:rPr lang="ko-KR" altLang="en-US" sz="800" dirty="0" smtClean="0"/>
              <a:t>임시 공간을</a:t>
            </a:r>
            <a:endParaRPr lang="en-US" altLang="ko-KR" sz="800" dirty="0" smtClean="0"/>
          </a:p>
          <a:p>
            <a:r>
              <a:rPr lang="ko-KR" altLang="en-US" sz="800" dirty="0" smtClean="0"/>
              <a:t>할당</a:t>
            </a:r>
            <a:endParaRPr lang="ko-KR" altLang="en-US" sz="800" dirty="0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6143636" y="1785926"/>
            <a:ext cx="2000264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071934" y="2960841"/>
            <a:ext cx="2000264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928794" y="3246593"/>
            <a:ext cx="1928826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000496" y="1428736"/>
            <a:ext cx="2000264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857356" y="1142984"/>
            <a:ext cx="200026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-1214682" y="3714956"/>
            <a:ext cx="60012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952535" y="3714956"/>
            <a:ext cx="60012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3119752" y="3714956"/>
            <a:ext cx="60012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5286970" y="3714162"/>
            <a:ext cx="60012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한쪽 모서리가 잘린 사각형 3"/>
          <p:cNvSpPr/>
          <p:nvPr/>
        </p:nvSpPr>
        <p:spPr>
          <a:xfrm>
            <a:off x="114297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3309929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LoginSrv</a:t>
            </a:r>
            <a:endParaRPr lang="en-US" altLang="ko-KR" dirty="0" smtClean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5476882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DBSrv</a:t>
            </a:r>
            <a:endParaRPr lang="en-US" altLang="ko-KR" dirty="0" smtClean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7643834" y="284934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LobbySrv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14480" y="785794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89370" y="1071546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64260" y="1357298"/>
            <a:ext cx="119064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889370" y="2889403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14480" y="3175155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000232" y="857232"/>
            <a:ext cx="1647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CS_LOGIN_CHECK_ID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00496" y="1142984"/>
            <a:ext cx="192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LOGIN_TO_DB_CHECK_ID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14810" y="2500306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DB_TO_LOGIN</a:t>
            </a:r>
          </a:p>
          <a:p>
            <a:r>
              <a:rPr lang="en-US" altLang="ko-KR" sz="1000" dirty="0" smtClean="0"/>
              <a:t>_</a:t>
            </a:r>
            <a:r>
              <a:rPr lang="en-US" altLang="ko-KR" sz="1000" dirty="0"/>
              <a:t>CHECK_ID_RESULT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71670" y="2786058"/>
            <a:ext cx="16177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SC_LOGIN</a:t>
            </a:r>
          </a:p>
          <a:p>
            <a:r>
              <a:rPr lang="en-US" altLang="ko-KR" sz="1100" dirty="0" smtClean="0"/>
              <a:t>_</a:t>
            </a:r>
            <a:r>
              <a:rPr lang="en-US" altLang="ko-KR" sz="1100" dirty="0"/>
              <a:t>CHECK_ID_RESULT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285720" y="3714752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285720" y="2928934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en-US" altLang="ko-KR" sz="1200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성공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6429388" y="1357298"/>
            <a:ext cx="1588897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DB_TO_LOBBY</a:t>
            </a:r>
          </a:p>
          <a:p>
            <a:r>
              <a:rPr lang="en-US" altLang="ko-KR" sz="1000" dirty="0" smtClean="0"/>
              <a:t>_</a:t>
            </a:r>
            <a:r>
              <a:rPr lang="en-US" altLang="ko-KR" sz="1050" dirty="0"/>
              <a:t>CHARACTER_LOGIN</a:t>
            </a:r>
            <a:endParaRPr lang="ko-KR" altLang="en-US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8215338" y="1714488"/>
            <a:ext cx="142876" cy="10001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6215074" y="2532213"/>
            <a:ext cx="2000264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43636" y="2071678"/>
            <a:ext cx="2175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LOBBY_TO_DB</a:t>
            </a:r>
          </a:p>
          <a:p>
            <a:r>
              <a:rPr lang="en-US" altLang="ko-KR" sz="1000" dirty="0" smtClean="0"/>
              <a:t>_</a:t>
            </a:r>
            <a:r>
              <a:rPr lang="en-US" altLang="ko-KR" sz="1000" dirty="0"/>
              <a:t>CHARINSERT_READY_RESULT</a:t>
            </a:r>
            <a:endParaRPr lang="ko-KR" altLang="en-US" sz="24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064260" y="2500306"/>
            <a:ext cx="119064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로비</a:t>
            </a:r>
            <a:r>
              <a:rPr lang="en-US" altLang="ko-KR" dirty="0" smtClean="0"/>
              <a:t>/ </a:t>
            </a:r>
            <a:r>
              <a:rPr lang="ko-KR" altLang="en-US" dirty="0" smtClean="0"/>
              <a:t>방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로비입장</a:t>
            </a:r>
            <a:endParaRPr lang="en-US" altLang="ko-KR" dirty="0" smtClean="0"/>
          </a:p>
          <a:p>
            <a:r>
              <a:rPr lang="ko-KR" altLang="en-US" dirty="0" smtClean="0"/>
              <a:t>전체 채팅</a:t>
            </a:r>
            <a:r>
              <a:rPr lang="en-US" altLang="ko-KR" dirty="0" smtClean="0"/>
              <a:t>( </a:t>
            </a:r>
            <a:r>
              <a:rPr lang="ko-KR" altLang="en-US" dirty="0" smtClean="0"/>
              <a:t>로비</a:t>
            </a:r>
            <a:r>
              <a:rPr lang="en-US" altLang="ko-KR" dirty="0" smtClean="0"/>
              <a:t>/ </a:t>
            </a:r>
            <a:r>
              <a:rPr lang="ko-KR" altLang="en-US" dirty="0" smtClean="0"/>
              <a:t>방 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방 생성</a:t>
            </a:r>
            <a:endParaRPr lang="en-US" altLang="ko-KR" dirty="0" smtClean="0"/>
          </a:p>
          <a:p>
            <a:r>
              <a:rPr lang="ko-KR" altLang="en-US" dirty="0" smtClean="0"/>
              <a:t>방으로 입장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로비에서 방으로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게임에서 방으로</a:t>
            </a:r>
            <a:endParaRPr lang="en-US" altLang="ko-KR" dirty="0" smtClean="0"/>
          </a:p>
          <a:p>
            <a:r>
              <a:rPr lang="ko-KR" altLang="en-US" dirty="0" smtClean="0"/>
              <a:t>팀 변경</a:t>
            </a:r>
            <a:endParaRPr lang="en-US" altLang="ko-KR" dirty="0" smtClean="0"/>
          </a:p>
          <a:p>
            <a:r>
              <a:rPr lang="en-US" altLang="ko-KR" sz="2400" dirty="0" smtClean="0"/>
              <a:t>( * </a:t>
            </a:r>
            <a:r>
              <a:rPr lang="ko-KR" altLang="en-US" sz="2400" dirty="0" smtClean="0"/>
              <a:t>게임모드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맵</a:t>
            </a:r>
            <a:r>
              <a:rPr lang="ko-KR" altLang="en-US" sz="2400" dirty="0" smtClean="0"/>
              <a:t> 변경 등 동일한 </a:t>
            </a:r>
            <a:r>
              <a:rPr lang="ko-KR" altLang="en-US" sz="2400" dirty="0" err="1" smtClean="0"/>
              <a:t>로직은</a:t>
            </a:r>
            <a:r>
              <a:rPr lang="ko-KR" altLang="en-US" sz="2400" dirty="0" smtClean="0"/>
              <a:t> 생략합니다 </a:t>
            </a:r>
            <a:r>
              <a:rPr lang="en-US" altLang="ko-KR" sz="2400" dirty="0" smtClean="0"/>
              <a:t>)</a:t>
            </a:r>
          </a:p>
          <a:p>
            <a:r>
              <a:rPr lang="en-US" altLang="ko-KR" dirty="0" smtClean="0"/>
              <a:t>Ready</a:t>
            </a:r>
            <a:r>
              <a:rPr lang="ko-KR" altLang="en-US" dirty="0" smtClean="0"/>
              <a:t> 상태 변경</a:t>
            </a:r>
            <a:endParaRPr lang="en-US" altLang="ko-KR" dirty="0" smtClean="0"/>
          </a:p>
          <a:p>
            <a:r>
              <a:rPr lang="ko-KR" altLang="en-US" dirty="0" smtClean="0"/>
              <a:t>게임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성공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실패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571868" y="4784734"/>
            <a:ext cx="1094195" cy="369332"/>
          </a:xfrm>
          <a:prstGeom prst="borderCallout1">
            <a:avLst>
              <a:gd name="adj1" fmla="val 99444"/>
              <a:gd name="adj2" fmla="val 48911"/>
              <a:gd name="adj3" fmla="val 135808"/>
              <a:gd name="adj4" fmla="val -8752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방을 열고 방의 정보를 </a:t>
            </a:r>
            <a:r>
              <a:rPr lang="en-US" altLang="ko-KR" sz="900" dirty="0" smtClean="0"/>
              <a:t>setting</a:t>
            </a:r>
            <a:r>
              <a:rPr lang="ko-KR" altLang="en-US" sz="900" dirty="0" smtClean="0"/>
              <a:t>한다</a:t>
            </a:r>
            <a:endParaRPr lang="ko-KR" altLang="en-US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571868" y="1141396"/>
            <a:ext cx="1094195" cy="507831"/>
          </a:xfrm>
          <a:prstGeom prst="borderCallout1">
            <a:avLst>
              <a:gd name="adj1" fmla="val 99444"/>
              <a:gd name="adj2" fmla="val 48911"/>
              <a:gd name="adj3" fmla="val 154721"/>
              <a:gd name="adj4" fmla="val -1049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임시공간에서 캐릭터 정보를 받아 로</a:t>
            </a:r>
            <a:r>
              <a:rPr lang="ko-KR" altLang="en-US" sz="900" dirty="0"/>
              <a:t>비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list</a:t>
            </a:r>
            <a:r>
              <a:rPr lang="ko-KR" altLang="en-US" sz="900" dirty="0" smtClean="0"/>
              <a:t>에 추가</a:t>
            </a:r>
            <a:endParaRPr lang="ko-KR" altLang="en-US" sz="900" dirty="0"/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1857356" y="2782882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1857356" y="2425692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500430" y="2282816"/>
            <a:ext cx="1428760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857356" y="1498586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-121447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410935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3661761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5287174" y="3713958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한쪽 모서리가 잘린 사각형 3"/>
          <p:cNvSpPr/>
          <p:nvPr/>
        </p:nvSpPr>
        <p:spPr>
          <a:xfrm>
            <a:off x="114297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276819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LobbySrv</a:t>
            </a:r>
            <a:endParaRPr lang="en-US" altLang="ko-KR" dirty="0" smtClean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601862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GameSrv</a:t>
            </a:r>
            <a:endParaRPr lang="en-US" altLang="ko-KR" dirty="0" smtClean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7643834" y="284934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DBSrv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14480" y="1000108"/>
            <a:ext cx="142876" cy="5699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45648" y="1427148"/>
            <a:ext cx="142876" cy="14287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57356" y="1283142"/>
            <a:ext cx="1566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CS_LOBBY_INSERT_LOBBY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857356" y="3427412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1714480" y="3141660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857356" y="3141660"/>
            <a:ext cx="15199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CS_LOBBYSRV_ALL_CHAT</a:t>
            </a:r>
            <a:endParaRPr lang="ko-KR" altLang="en-US" sz="12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285720" y="2998784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85720" y="2284404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</a:t>
            </a:r>
            <a:r>
              <a:rPr lang="ko-KR" altLang="en-US" sz="1200" dirty="0"/>
              <a:t>비 </a:t>
            </a:r>
            <a:r>
              <a:rPr lang="ko-KR" altLang="en-US" sz="1200" dirty="0" smtClean="0"/>
              <a:t>입장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285720" y="5856304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방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</a:t>
            </a:r>
            <a:endParaRPr lang="ko-KR" altLang="en-US" sz="1100" dirty="0"/>
          </a:p>
        </p:txBody>
      </p:sp>
      <p:sp>
        <p:nvSpPr>
          <p:cNvPr id="91" name="TextBox 90"/>
          <p:cNvSpPr txBox="1"/>
          <p:nvPr/>
        </p:nvSpPr>
        <p:spPr>
          <a:xfrm>
            <a:off x="3571868" y="1855776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SC_LOBBY</a:t>
            </a:r>
          </a:p>
          <a:p>
            <a:r>
              <a:rPr lang="en-US" altLang="ko-KR" sz="1000" dirty="0" smtClean="0"/>
              <a:t>_</a:t>
            </a:r>
            <a:r>
              <a:rPr lang="en-US" altLang="ko-KR" sz="1000" dirty="0"/>
              <a:t>OTHER_CHARINFO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823160" y="2570156"/>
            <a:ext cx="15343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SC_LOBBY_OTHER_CHARINFO</a:t>
            </a:r>
            <a:endParaRPr lang="ko-KR" alt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1864838" y="2196448"/>
            <a:ext cx="1492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SC_LOBBY_ROOMINFO</a:t>
            </a:r>
            <a:endParaRPr lang="ko-KR" altLang="en-US" dirty="0"/>
          </a:p>
        </p:txBody>
      </p:sp>
      <p:cxnSp>
        <p:nvCxnSpPr>
          <p:cNvPr id="105" name="직선 연결선 104"/>
          <p:cNvCxnSpPr/>
          <p:nvPr/>
        </p:nvCxnSpPr>
        <p:spPr>
          <a:xfrm rot="5400000">
            <a:off x="203634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한쪽 모서리가 잘린 사각형 105"/>
          <p:cNvSpPr/>
          <p:nvPr/>
        </p:nvSpPr>
        <p:spPr>
          <a:xfrm>
            <a:off x="439340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Other Client in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Lobby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4976816" y="2141528"/>
            <a:ext cx="142876" cy="285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976816" y="4213230"/>
            <a:ext cx="142876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1857356" y="4284668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>
            <a:off x="3500430" y="4283080"/>
            <a:ext cx="1428760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857356" y="3998916"/>
            <a:ext cx="15199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SC_LOBBYSRV_ALL_CHAT</a:t>
            </a:r>
            <a:endParaRPr lang="ko-KR" alt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500430" y="3998916"/>
            <a:ext cx="15199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SC_LOBBYSRV_ALL_CHAT</a:t>
            </a:r>
            <a:endParaRPr lang="ko-KR" altLang="en-US" dirty="0"/>
          </a:p>
        </p:txBody>
      </p:sp>
      <p:cxnSp>
        <p:nvCxnSpPr>
          <p:cNvPr id="128" name="직선 연결선 127"/>
          <p:cNvCxnSpPr/>
          <p:nvPr/>
        </p:nvCxnSpPr>
        <p:spPr>
          <a:xfrm>
            <a:off x="285720" y="6570684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285720" y="3925890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로비 채팅</a:t>
            </a:r>
            <a:endParaRPr lang="ko-KR" altLang="en-US" sz="1200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1714480" y="2284404"/>
            <a:ext cx="142876" cy="2809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714480" y="4070354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화살표 연결선 131"/>
          <p:cNvCxnSpPr/>
          <p:nvPr/>
        </p:nvCxnSpPr>
        <p:spPr>
          <a:xfrm>
            <a:off x="1857356" y="5141924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모서리가 둥근 직사각형 132"/>
          <p:cNvSpPr/>
          <p:nvPr/>
        </p:nvSpPr>
        <p:spPr>
          <a:xfrm>
            <a:off x="1714480" y="4856172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1857356" y="4856172"/>
            <a:ext cx="15808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CS_LOBBY_CREATE_ROOM</a:t>
            </a:r>
            <a:endParaRPr lang="ko-KR" altLang="en-US" sz="1200" dirty="0"/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3345648" y="5070486"/>
            <a:ext cx="142876" cy="9286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4976816" y="5784866"/>
            <a:ext cx="142876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화살표 연결선 140"/>
          <p:cNvCxnSpPr/>
          <p:nvPr/>
        </p:nvCxnSpPr>
        <p:spPr>
          <a:xfrm>
            <a:off x="3500430" y="5854716"/>
            <a:ext cx="1428760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500430" y="5639272"/>
            <a:ext cx="14558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SC_LOBBY_OPEN_ROOM</a:t>
            </a:r>
            <a:endParaRPr lang="ko-KR" altLang="en-US" dirty="0"/>
          </a:p>
        </p:txBody>
      </p:sp>
      <p:cxnSp>
        <p:nvCxnSpPr>
          <p:cNvPr id="143" name="직선 화살표 연결선 142"/>
          <p:cNvCxnSpPr/>
          <p:nvPr/>
        </p:nvCxnSpPr>
        <p:spPr>
          <a:xfrm>
            <a:off x="1857356" y="5641990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857356" y="5427676"/>
            <a:ext cx="14494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SC_ROOM_RESULT_CREATE</a:t>
            </a:r>
            <a:endParaRPr lang="ko-KR" altLang="en-US" dirty="0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1714480" y="5499114"/>
            <a:ext cx="142876" cy="500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2071670" y="785794"/>
            <a:ext cx="1094195" cy="507831"/>
          </a:xfrm>
          <a:prstGeom prst="borderCallout1">
            <a:avLst>
              <a:gd name="adj1" fmla="val 34970"/>
              <a:gd name="adj2" fmla="val 380"/>
              <a:gd name="adj3" fmla="val 71478"/>
              <a:gd name="adj4" fmla="val -2064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방 번호가 아닌 로비 번호</a:t>
            </a:r>
            <a:r>
              <a:rPr lang="en-US" altLang="ko-KR" sz="900" dirty="0" smtClean="0"/>
              <a:t>(0</a:t>
            </a:r>
            <a:r>
              <a:rPr lang="ko-KR" altLang="en-US" sz="900" dirty="0" smtClean="0"/>
              <a:t>번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을 전달한다</a:t>
            </a:r>
            <a:endParaRPr lang="ko-KR" altLang="en-US" sz="900" dirty="0"/>
          </a:p>
        </p:txBody>
      </p:sp>
      <p:cxnSp>
        <p:nvCxnSpPr>
          <p:cNvPr id="147" name="직선 연결선 146"/>
          <p:cNvCxnSpPr/>
          <p:nvPr/>
        </p:nvCxnSpPr>
        <p:spPr>
          <a:xfrm>
            <a:off x="285720" y="4641858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8" name="모서리가 둥근 직사각형 147"/>
          <p:cNvSpPr/>
          <p:nvPr/>
        </p:nvSpPr>
        <p:spPr>
          <a:xfrm>
            <a:off x="1714480" y="2643179"/>
            <a:ext cx="142876" cy="2809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3571868" y="3070222"/>
            <a:ext cx="2857520" cy="646331"/>
          </a:xfrm>
          <a:prstGeom prst="borderCallout1">
            <a:avLst>
              <a:gd name="adj1" fmla="val 99444"/>
              <a:gd name="adj2" fmla="val 48911"/>
              <a:gd name="adj3" fmla="val 135563"/>
              <a:gd name="adj4" fmla="val -399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900" dirty="0" smtClean="0"/>
              <a:t> 채팅 창에 뿌릴 완성된 문장으로 </a:t>
            </a:r>
            <a:r>
              <a:rPr lang="ko-KR" altLang="en-US" sz="900" dirty="0" err="1" smtClean="0"/>
              <a:t>패킷을</a:t>
            </a:r>
            <a:r>
              <a:rPr lang="ko-KR" altLang="en-US" sz="900" dirty="0" smtClean="0"/>
              <a:t> 만든다</a:t>
            </a:r>
            <a:endParaRPr lang="en-US" altLang="ko-KR" sz="900" dirty="0" smtClean="0"/>
          </a:p>
          <a:p>
            <a:pPr>
              <a:buFontTx/>
              <a:buChar char="-"/>
            </a:pPr>
            <a:r>
              <a:rPr lang="en-US" altLang="ko-KR" sz="900" dirty="0"/>
              <a:t> </a:t>
            </a:r>
            <a:r>
              <a:rPr lang="ko-KR" altLang="en-US" sz="900" dirty="0" smtClean="0"/>
              <a:t>해당 유저의 위치를 확인하고 로비에 있는 유저라면 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 smtClean="0"/>
              <a:t>  </a:t>
            </a:r>
            <a:r>
              <a:rPr lang="ko-KR" altLang="en-US" sz="900" dirty="0" smtClean="0"/>
              <a:t>로비에 있는 캐릭터들에게 전송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방에 있다면 방에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 </a:t>
            </a:r>
            <a:r>
              <a:rPr lang="ko-KR" altLang="en-US" sz="900" dirty="0" smtClean="0"/>
              <a:t> 있는 캐릭터들에게 전송한다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3345648" y="3355975"/>
            <a:ext cx="142876" cy="10001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929454" y="4068553"/>
            <a:ext cx="1094195" cy="646331"/>
          </a:xfrm>
          <a:prstGeom prst="borderCallout1">
            <a:avLst>
              <a:gd name="adj1" fmla="val 72220"/>
              <a:gd name="adj2" fmla="val 813"/>
              <a:gd name="adj3" fmla="val 105826"/>
              <a:gd name="adj4" fmla="val -227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해당 게임의 사람이 모두 접속을 끊고 로비로 갔다면 로비로 알려준다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2071670" y="3286124"/>
            <a:ext cx="1094195" cy="507831"/>
          </a:xfrm>
          <a:prstGeom prst="borderCallout1">
            <a:avLst>
              <a:gd name="adj1" fmla="val 72220"/>
              <a:gd name="adj2" fmla="val 813"/>
              <a:gd name="adj3" fmla="val 105826"/>
              <a:gd name="adj4" fmla="val -227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로비번호가 아닌 자신이 속한 방 번호를 전달</a:t>
            </a:r>
            <a:endParaRPr lang="ko-KR" altLang="en-US" sz="900" dirty="0"/>
          </a:p>
        </p:txBody>
      </p:sp>
      <p:cxnSp>
        <p:nvCxnSpPr>
          <p:cNvPr id="137" name="직선 연결선 136"/>
          <p:cNvCxnSpPr>
            <a:stCxn id="138" idx="1"/>
          </p:cNvCxnSpPr>
          <p:nvPr/>
        </p:nvCxnSpPr>
        <p:spPr>
          <a:xfrm rot="5400000">
            <a:off x="3032446" y="3896984"/>
            <a:ext cx="5650876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한쪽 모서리가 잘린 사각형 137"/>
          <p:cNvSpPr/>
          <p:nvPr/>
        </p:nvSpPr>
        <p:spPr>
          <a:xfrm>
            <a:off x="5214942" y="64291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Other Client in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Room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857356" y="1142984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-121447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410935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3661761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5287174" y="3713958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한쪽 모서리가 잘린 사각형 3"/>
          <p:cNvSpPr/>
          <p:nvPr/>
        </p:nvSpPr>
        <p:spPr>
          <a:xfrm>
            <a:off x="114297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276819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LobbySrv</a:t>
            </a:r>
            <a:endParaRPr lang="en-US" altLang="ko-KR" dirty="0" smtClean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601862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GameSrv</a:t>
            </a:r>
            <a:endParaRPr lang="en-US" altLang="ko-KR" dirty="0" smtClean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7643834" y="284934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DBSrv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14480" y="857232"/>
            <a:ext cx="14287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45648" y="1071546"/>
            <a:ext cx="142876" cy="20002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57356" y="927540"/>
            <a:ext cx="1540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CS_LOBBY_INSERT_ROOM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285720" y="3213098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85720" y="2571744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방 입장</a:t>
            </a:r>
            <a:endParaRPr lang="en-US" altLang="ko-KR" sz="1200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로비에서 방으로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105" name="직선 연결선 104"/>
          <p:cNvCxnSpPr/>
          <p:nvPr/>
        </p:nvCxnSpPr>
        <p:spPr>
          <a:xfrm rot="5400000">
            <a:off x="2030744" y="3720356"/>
            <a:ext cx="6012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한쪽 모서리가 잘린 사각형 105"/>
          <p:cNvSpPr/>
          <p:nvPr/>
        </p:nvSpPr>
        <p:spPr>
          <a:xfrm>
            <a:off x="439340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Other Client in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Lobby</a:t>
            </a:r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1857356" y="1571612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818318" y="1356168"/>
            <a:ext cx="16017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SC_ROOM_RESULT_INSERT</a:t>
            </a:r>
            <a:endParaRPr lang="ko-KR" altLang="en-US" dirty="0"/>
          </a:p>
        </p:txBody>
      </p:sp>
      <p:cxnSp>
        <p:nvCxnSpPr>
          <p:cNvPr id="128" name="직선 연결선 127"/>
          <p:cNvCxnSpPr/>
          <p:nvPr/>
        </p:nvCxnSpPr>
        <p:spPr>
          <a:xfrm>
            <a:off x="285720" y="5499114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285720" y="4857760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방 입장</a:t>
            </a:r>
            <a:endParaRPr lang="en-US" altLang="ko-KR" sz="1400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게임에서 방으로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714480" y="1428736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79770" y="2019291"/>
            <a:ext cx="142876" cy="285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500430" y="2160579"/>
            <a:ext cx="221457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526171" y="1928802"/>
            <a:ext cx="19030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SC_ROOM_OTHER_CHARINFO</a:t>
            </a:r>
            <a:endParaRPr lang="ko-KR" altLang="en-US" sz="1600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1857356" y="2358560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85918" y="2143116"/>
            <a:ext cx="1713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SC_ROOM_OTHER_CHARINFO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714480" y="2216457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1857356" y="2804336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818318" y="2588892"/>
            <a:ext cx="11737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SC_ROOM_LEADER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1714480" y="2643182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3500430" y="2947985"/>
            <a:ext cx="221457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500430" y="257865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SC_ROOM_START_VISIBLE </a:t>
            </a:r>
            <a:r>
              <a:rPr lang="en-US" altLang="ko-KR" sz="900" dirty="0" smtClean="0"/>
              <a:t>/</a:t>
            </a:r>
          </a:p>
          <a:p>
            <a:r>
              <a:rPr lang="en-US" altLang="ko-KR" sz="900" dirty="0" smtClean="0"/>
              <a:t>SC_ROOM_START_INVISIBLE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9243" y="2298866"/>
            <a:ext cx="1094195" cy="230832"/>
          </a:xfrm>
          <a:prstGeom prst="borderCallout1">
            <a:avLst>
              <a:gd name="adj1" fmla="val 99444"/>
              <a:gd name="adj2" fmla="val 17"/>
              <a:gd name="adj3" fmla="val 278169"/>
              <a:gd name="adj4" fmla="val -119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smtClean="0"/>
              <a:t>방장에게만 전송</a:t>
            </a:r>
            <a:endParaRPr lang="ko-KR" altLang="en-US" sz="900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779770" y="2773671"/>
            <a:ext cx="142876" cy="285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3500430" y="1784338"/>
            <a:ext cx="1428760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428992" y="1570482"/>
            <a:ext cx="1540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SC_LOBBY_INSERT_ROOM</a:t>
            </a:r>
            <a:endParaRPr lang="ko-KR" altLang="en-US" sz="16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976816" y="1681176"/>
            <a:ext cx="142876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1857356" y="4001634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1714480" y="3715882"/>
            <a:ext cx="14287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857356" y="3786190"/>
            <a:ext cx="1566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CS_LOBBY_INSERT_LOBBY</a:t>
            </a:r>
            <a:endParaRPr lang="ko-KR" altLang="en-US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345648" y="3857628"/>
            <a:ext cx="142876" cy="642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1715061" y="4286256"/>
            <a:ext cx="142876" cy="2143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1857937" y="4430262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786499" y="4214818"/>
            <a:ext cx="1713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SC_ROOM_OTHER_CHARINFO</a:t>
            </a:r>
            <a:endParaRPr lang="ko-KR" altLang="en-US" dirty="0"/>
          </a:p>
        </p:txBody>
      </p:sp>
      <p:cxnSp>
        <p:nvCxnSpPr>
          <p:cNvPr id="101" name="직선 화살표 연결선 100"/>
          <p:cNvCxnSpPr/>
          <p:nvPr/>
        </p:nvCxnSpPr>
        <p:spPr>
          <a:xfrm rot="10800000">
            <a:off x="3548056" y="4856172"/>
            <a:ext cx="307183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6607984" y="4643447"/>
            <a:ext cx="119064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429256" y="4570420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GL_GAME_END</a:t>
            </a:r>
            <a:endParaRPr lang="ko-KR" altLang="en-US" sz="2000" dirty="0"/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3500430" y="5213363"/>
            <a:ext cx="1428760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428992" y="4999507"/>
            <a:ext cx="1540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SC_LOBBY_INSERT_ROOM</a:t>
            </a:r>
            <a:endParaRPr lang="ko-KR" altLang="en-US" sz="1600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345648" y="4714885"/>
            <a:ext cx="142876" cy="571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976816" y="5114939"/>
            <a:ext cx="142876" cy="2428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303</TotalTime>
  <Words>580</Words>
  <Application>Microsoft Office PowerPoint</Application>
  <PresentationFormat>화면 슬라이드 쇼(4:3)</PresentationFormat>
  <Paragraphs>273</Paragraphs>
  <Slides>13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테크닉</vt:lpstr>
      <vt:lpstr>Min 人 Made_Server</vt:lpstr>
      <vt:lpstr>서버 구조</vt:lpstr>
      <vt:lpstr>로그인 처리</vt:lpstr>
      <vt:lpstr>슬라이드 4</vt:lpstr>
      <vt:lpstr>슬라이드 5</vt:lpstr>
      <vt:lpstr>슬라이드 6</vt:lpstr>
      <vt:lpstr>로비/ 방 처리</vt:lpstr>
      <vt:lpstr>슬라이드 8</vt:lpstr>
      <vt:lpstr>슬라이드 9</vt:lpstr>
      <vt:lpstr>슬라이드 10</vt:lpstr>
      <vt:lpstr>게임 처리</vt:lpstr>
      <vt:lpstr>게임 flow chart</vt:lpstr>
      <vt:lpstr>슬라이드 13</vt:lpstr>
    </vt:vector>
  </TitlesOfParts>
  <Company>KGCA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학생</dc:creator>
  <cp:lastModifiedBy>학생</cp:lastModifiedBy>
  <cp:revision>38</cp:revision>
  <dcterms:created xsi:type="dcterms:W3CDTF">2012-06-30T06:20:16Z</dcterms:created>
  <dcterms:modified xsi:type="dcterms:W3CDTF">2012-06-30T11:23:26Z</dcterms:modified>
</cp:coreProperties>
</file>