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2" r:id="rId4"/>
    <p:sldId id="258" r:id="rId5"/>
    <p:sldId id="259" r:id="rId6"/>
    <p:sldId id="260" r:id="rId7"/>
    <p:sldId id="263" r:id="rId8"/>
    <p:sldId id="265" r:id="rId9"/>
    <p:sldId id="261"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9" autoAdjust="0"/>
    <p:restoredTop sz="94660" autoAdjust="0"/>
  </p:normalViewPr>
  <p:slideViewPr>
    <p:cSldViewPr snapToGrid="0">
      <p:cViewPr>
        <p:scale>
          <a:sx n="98" d="100"/>
          <a:sy n="98" d="100"/>
        </p:scale>
        <p:origin x="-496" y="-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6BBA7-A716-E848-988E-A534EE7C6DD7}" type="doc">
      <dgm:prSet loTypeId="urn:microsoft.com/office/officeart/2005/8/layout/process2" loCatId="" qsTypeId="urn:microsoft.com/office/officeart/2005/8/quickstyle/simple4" qsCatId="simple" csTypeId="urn:microsoft.com/office/officeart/2005/8/colors/accent4_2" csCatId="accent4" phldr="1"/>
      <dgm:spPr/>
    </dgm:pt>
    <dgm:pt modelId="{5C5C2FAA-2CF6-444B-B6E8-B6176F6D80E0}">
      <dgm:prSet phldrT="[テキスト]" custT="1"/>
      <dgm:spPr/>
      <dgm:t>
        <a:bodyPr/>
        <a:lstStyle/>
        <a:p>
          <a:r>
            <a:rPr kumimoji="1" lang="en-US" altLang="ja-JP" sz="1900" dirty="0" smtClean="0"/>
            <a:t>HOME</a:t>
          </a:r>
          <a:r>
            <a:rPr kumimoji="1" lang="ja-JP" altLang="en-US" sz="1900" dirty="0" smtClean="0"/>
            <a:t>画面</a:t>
          </a:r>
          <a:endParaRPr kumimoji="1" lang="ja-JP" altLang="en-US" sz="1400" dirty="0"/>
        </a:p>
      </dgm:t>
    </dgm:pt>
    <dgm:pt modelId="{72A109B3-1D53-C840-B520-434131F144E1}" type="parTrans" cxnId="{C5507975-6072-344D-9B4B-AA473D18EC35}">
      <dgm:prSet/>
      <dgm:spPr/>
      <dgm:t>
        <a:bodyPr/>
        <a:lstStyle/>
        <a:p>
          <a:endParaRPr kumimoji="1" lang="ja-JP" altLang="en-US"/>
        </a:p>
      </dgm:t>
    </dgm:pt>
    <dgm:pt modelId="{6FC2E77E-8E73-0942-9283-19E187B108E8}" type="sibTrans" cxnId="{C5507975-6072-344D-9B4B-AA473D18EC35}">
      <dgm:prSet/>
      <dgm:spPr/>
      <dgm:t>
        <a:bodyPr/>
        <a:lstStyle/>
        <a:p>
          <a:endParaRPr kumimoji="1" lang="ja-JP" altLang="en-US"/>
        </a:p>
      </dgm:t>
    </dgm:pt>
    <dgm:pt modelId="{5B218798-ED68-5B4D-8185-CD947AFB0D8E}">
      <dgm:prSet phldrT="[テキスト]"/>
      <dgm:spPr/>
      <dgm:t>
        <a:bodyPr/>
        <a:lstStyle/>
        <a:p>
          <a:r>
            <a:rPr kumimoji="1" lang="ja-JP" altLang="en-US" dirty="0" smtClean="0"/>
            <a:t>投稿確認画面</a:t>
          </a:r>
          <a:endParaRPr kumimoji="1" lang="ja-JP" altLang="en-US" dirty="0"/>
        </a:p>
      </dgm:t>
    </dgm:pt>
    <dgm:pt modelId="{72847493-37C0-1A47-B4B1-3D06F0015F17}" type="parTrans" cxnId="{802A5F64-1507-6A44-98E7-1FDA8F392528}">
      <dgm:prSet/>
      <dgm:spPr/>
      <dgm:t>
        <a:bodyPr/>
        <a:lstStyle/>
        <a:p>
          <a:endParaRPr kumimoji="1" lang="ja-JP" altLang="en-US"/>
        </a:p>
      </dgm:t>
    </dgm:pt>
    <dgm:pt modelId="{932E2283-D654-EF4C-979B-BD06B532916F}" type="sibTrans" cxnId="{802A5F64-1507-6A44-98E7-1FDA8F392528}">
      <dgm:prSet/>
      <dgm:spPr/>
      <dgm:t>
        <a:bodyPr/>
        <a:lstStyle/>
        <a:p>
          <a:endParaRPr kumimoji="1" lang="ja-JP" altLang="en-US"/>
        </a:p>
      </dgm:t>
    </dgm:pt>
    <dgm:pt modelId="{C6D5049D-AF5B-D34F-B6BA-3ABC924D784C}">
      <dgm:prSet phldrT="[テキスト]"/>
      <dgm:spPr/>
      <dgm:t>
        <a:bodyPr/>
        <a:lstStyle/>
        <a:p>
          <a:r>
            <a:rPr kumimoji="1" lang="ja-JP" altLang="en-US" dirty="0" smtClean="0"/>
            <a:t>結果画面</a:t>
          </a:r>
          <a:endParaRPr kumimoji="1" lang="ja-JP" altLang="en-US" dirty="0"/>
        </a:p>
      </dgm:t>
    </dgm:pt>
    <dgm:pt modelId="{67C8F935-5E57-E847-9A13-53553632CD07}" type="parTrans" cxnId="{0E98FC91-F2DA-FE44-BDE0-8268B8152C3B}">
      <dgm:prSet/>
      <dgm:spPr/>
      <dgm:t>
        <a:bodyPr/>
        <a:lstStyle/>
        <a:p>
          <a:endParaRPr kumimoji="1" lang="ja-JP" altLang="en-US"/>
        </a:p>
      </dgm:t>
    </dgm:pt>
    <dgm:pt modelId="{603CC317-B51C-0D40-BF9D-022692664C23}" type="sibTrans" cxnId="{0E98FC91-F2DA-FE44-BDE0-8268B8152C3B}">
      <dgm:prSet/>
      <dgm:spPr/>
      <dgm:t>
        <a:bodyPr/>
        <a:lstStyle/>
        <a:p>
          <a:endParaRPr kumimoji="1" lang="ja-JP" altLang="en-US"/>
        </a:p>
      </dgm:t>
    </dgm:pt>
    <dgm:pt modelId="{D9F2F65E-4142-2349-BCEA-C4F94909C978}">
      <dgm:prSet/>
      <dgm:spPr/>
      <dgm:t>
        <a:bodyPr/>
        <a:lstStyle/>
        <a:p>
          <a:r>
            <a:rPr kumimoji="1" lang="en-US" altLang="ja-JP" dirty="0" smtClean="0"/>
            <a:t>GAME</a:t>
          </a:r>
          <a:r>
            <a:rPr kumimoji="1" lang="ja-JP" altLang="en-US" dirty="0" smtClean="0"/>
            <a:t>画面</a:t>
          </a:r>
          <a:endParaRPr kumimoji="1" lang="ja-JP" altLang="en-US" dirty="0"/>
        </a:p>
      </dgm:t>
    </dgm:pt>
    <dgm:pt modelId="{46E9F92B-FBAF-D848-B573-77706612276D}" type="parTrans" cxnId="{ED34C768-630D-5840-9EA2-399D2547B673}">
      <dgm:prSet/>
      <dgm:spPr/>
      <dgm:t>
        <a:bodyPr/>
        <a:lstStyle/>
        <a:p>
          <a:endParaRPr kumimoji="1" lang="ja-JP" altLang="en-US"/>
        </a:p>
      </dgm:t>
    </dgm:pt>
    <dgm:pt modelId="{D4FE2B37-009F-9946-9B55-88320957C91B}" type="sibTrans" cxnId="{ED34C768-630D-5840-9EA2-399D2547B673}">
      <dgm:prSet/>
      <dgm:spPr/>
      <dgm:t>
        <a:bodyPr/>
        <a:lstStyle/>
        <a:p>
          <a:endParaRPr kumimoji="1" lang="ja-JP" altLang="en-US"/>
        </a:p>
      </dgm:t>
    </dgm:pt>
    <dgm:pt modelId="{20F1C4A3-E730-AD41-8F1E-B28CA51D116D}">
      <dgm:prSet/>
      <dgm:spPr/>
      <dgm:t>
        <a:bodyPr/>
        <a:lstStyle/>
        <a:p>
          <a:r>
            <a:rPr kumimoji="1" lang="en-US" altLang="ja-JP" dirty="0" smtClean="0"/>
            <a:t>Hit-Get</a:t>
          </a:r>
          <a:r>
            <a:rPr kumimoji="1" lang="ja-JP" altLang="en-US" dirty="0" smtClean="0"/>
            <a:t>画面</a:t>
          </a:r>
          <a:endParaRPr kumimoji="1" lang="ja-JP" altLang="en-US" dirty="0"/>
        </a:p>
      </dgm:t>
    </dgm:pt>
    <dgm:pt modelId="{C364AB59-1515-EB4D-9B08-A32B0B7F574B}" type="parTrans" cxnId="{0E2EBA0A-87D2-6D44-8448-373B5B3E8E3E}">
      <dgm:prSet/>
      <dgm:spPr/>
      <dgm:t>
        <a:bodyPr/>
        <a:lstStyle/>
        <a:p>
          <a:endParaRPr kumimoji="1" lang="ja-JP" altLang="en-US"/>
        </a:p>
      </dgm:t>
    </dgm:pt>
    <dgm:pt modelId="{06836F98-EABB-E14C-A507-6B3C00690515}" type="sibTrans" cxnId="{0E2EBA0A-87D2-6D44-8448-373B5B3E8E3E}">
      <dgm:prSet/>
      <dgm:spPr/>
      <dgm:t>
        <a:bodyPr/>
        <a:lstStyle/>
        <a:p>
          <a:endParaRPr kumimoji="1" lang="ja-JP" altLang="en-US"/>
        </a:p>
      </dgm:t>
    </dgm:pt>
    <dgm:pt modelId="{32B7DEB6-D5DC-9742-9BE3-DF65412A9B2E}" type="pres">
      <dgm:prSet presAssocID="{6D76BBA7-A716-E848-988E-A534EE7C6DD7}" presName="linearFlow" presStyleCnt="0">
        <dgm:presLayoutVars>
          <dgm:resizeHandles val="exact"/>
        </dgm:presLayoutVars>
      </dgm:prSet>
      <dgm:spPr/>
    </dgm:pt>
    <dgm:pt modelId="{2E71857B-535D-3D41-AF69-6A8D41C3A57F}" type="pres">
      <dgm:prSet presAssocID="{5C5C2FAA-2CF6-444B-B6E8-B6176F6D80E0}" presName="node" presStyleLbl="node1" presStyleIdx="0" presStyleCnt="5" custScaleX="289010">
        <dgm:presLayoutVars>
          <dgm:bulletEnabled val="1"/>
        </dgm:presLayoutVars>
      </dgm:prSet>
      <dgm:spPr/>
      <dgm:t>
        <a:bodyPr/>
        <a:lstStyle/>
        <a:p>
          <a:endParaRPr kumimoji="1" lang="ja-JP" altLang="en-US"/>
        </a:p>
      </dgm:t>
    </dgm:pt>
    <dgm:pt modelId="{6C508C34-7051-A74F-9CDF-54EAB9A46F21}" type="pres">
      <dgm:prSet presAssocID="{6FC2E77E-8E73-0942-9283-19E187B108E8}" presName="sibTrans" presStyleLbl="sibTrans2D1" presStyleIdx="0" presStyleCnt="4"/>
      <dgm:spPr/>
      <dgm:t>
        <a:bodyPr/>
        <a:lstStyle/>
        <a:p>
          <a:endParaRPr kumimoji="1" lang="ja-JP" altLang="en-US"/>
        </a:p>
      </dgm:t>
    </dgm:pt>
    <dgm:pt modelId="{4D411CFB-CBC7-BB41-95CB-BFAA772C6054}" type="pres">
      <dgm:prSet presAssocID="{6FC2E77E-8E73-0942-9283-19E187B108E8}" presName="connectorText" presStyleLbl="sibTrans2D1" presStyleIdx="0" presStyleCnt="4"/>
      <dgm:spPr/>
      <dgm:t>
        <a:bodyPr/>
        <a:lstStyle/>
        <a:p>
          <a:endParaRPr kumimoji="1" lang="ja-JP" altLang="en-US"/>
        </a:p>
      </dgm:t>
    </dgm:pt>
    <dgm:pt modelId="{7B34D11A-44C6-A74E-81CB-8E2096E2BBAA}" type="pres">
      <dgm:prSet presAssocID="{D9F2F65E-4142-2349-BCEA-C4F94909C978}" presName="node" presStyleLbl="node1" presStyleIdx="1" presStyleCnt="5" custScaleX="289010">
        <dgm:presLayoutVars>
          <dgm:bulletEnabled val="1"/>
        </dgm:presLayoutVars>
      </dgm:prSet>
      <dgm:spPr/>
      <dgm:t>
        <a:bodyPr/>
        <a:lstStyle/>
        <a:p>
          <a:endParaRPr kumimoji="1" lang="ja-JP" altLang="en-US"/>
        </a:p>
      </dgm:t>
    </dgm:pt>
    <dgm:pt modelId="{18C9FAE7-4B93-BA44-9480-C661B144D1CC}" type="pres">
      <dgm:prSet presAssocID="{D4FE2B37-009F-9946-9B55-88320957C91B}" presName="sibTrans" presStyleLbl="sibTrans2D1" presStyleIdx="1" presStyleCnt="4"/>
      <dgm:spPr/>
      <dgm:t>
        <a:bodyPr/>
        <a:lstStyle/>
        <a:p>
          <a:endParaRPr kumimoji="1" lang="ja-JP" altLang="en-US"/>
        </a:p>
      </dgm:t>
    </dgm:pt>
    <dgm:pt modelId="{04D0BCD9-3968-C14C-AFD0-F24F122F82D5}" type="pres">
      <dgm:prSet presAssocID="{D4FE2B37-009F-9946-9B55-88320957C91B}" presName="connectorText" presStyleLbl="sibTrans2D1" presStyleIdx="1" presStyleCnt="4"/>
      <dgm:spPr/>
      <dgm:t>
        <a:bodyPr/>
        <a:lstStyle/>
        <a:p>
          <a:endParaRPr kumimoji="1" lang="ja-JP" altLang="en-US"/>
        </a:p>
      </dgm:t>
    </dgm:pt>
    <dgm:pt modelId="{469B8E43-A279-1849-826C-75E05ED9BCD9}" type="pres">
      <dgm:prSet presAssocID="{20F1C4A3-E730-AD41-8F1E-B28CA51D116D}" presName="node" presStyleLbl="node1" presStyleIdx="2" presStyleCnt="5" custScaleX="289010">
        <dgm:presLayoutVars>
          <dgm:bulletEnabled val="1"/>
        </dgm:presLayoutVars>
      </dgm:prSet>
      <dgm:spPr/>
      <dgm:t>
        <a:bodyPr/>
        <a:lstStyle/>
        <a:p>
          <a:endParaRPr kumimoji="1" lang="ja-JP" altLang="en-US"/>
        </a:p>
      </dgm:t>
    </dgm:pt>
    <dgm:pt modelId="{FE2D7C84-31F3-834B-84B4-4F728DD7F93D}" type="pres">
      <dgm:prSet presAssocID="{06836F98-EABB-E14C-A507-6B3C00690515}" presName="sibTrans" presStyleLbl="sibTrans2D1" presStyleIdx="2" presStyleCnt="4"/>
      <dgm:spPr/>
      <dgm:t>
        <a:bodyPr/>
        <a:lstStyle/>
        <a:p>
          <a:endParaRPr kumimoji="1" lang="ja-JP" altLang="en-US"/>
        </a:p>
      </dgm:t>
    </dgm:pt>
    <dgm:pt modelId="{7FACF81E-EE3A-764D-A8BA-1AFBA6AD09E5}" type="pres">
      <dgm:prSet presAssocID="{06836F98-EABB-E14C-A507-6B3C00690515}" presName="connectorText" presStyleLbl="sibTrans2D1" presStyleIdx="2" presStyleCnt="4"/>
      <dgm:spPr/>
      <dgm:t>
        <a:bodyPr/>
        <a:lstStyle/>
        <a:p>
          <a:endParaRPr kumimoji="1" lang="ja-JP" altLang="en-US"/>
        </a:p>
      </dgm:t>
    </dgm:pt>
    <dgm:pt modelId="{93564FD5-6780-B842-B4DC-C6F283EAF59F}" type="pres">
      <dgm:prSet presAssocID="{5B218798-ED68-5B4D-8185-CD947AFB0D8E}" presName="node" presStyleLbl="node1" presStyleIdx="3" presStyleCnt="5" custScaleX="289010">
        <dgm:presLayoutVars>
          <dgm:bulletEnabled val="1"/>
        </dgm:presLayoutVars>
      </dgm:prSet>
      <dgm:spPr/>
      <dgm:t>
        <a:bodyPr/>
        <a:lstStyle/>
        <a:p>
          <a:endParaRPr kumimoji="1" lang="ja-JP" altLang="en-US"/>
        </a:p>
      </dgm:t>
    </dgm:pt>
    <dgm:pt modelId="{C0122FF6-6504-1E41-AAD3-DB2806689DAF}" type="pres">
      <dgm:prSet presAssocID="{932E2283-D654-EF4C-979B-BD06B532916F}" presName="sibTrans" presStyleLbl="sibTrans2D1" presStyleIdx="3" presStyleCnt="4"/>
      <dgm:spPr/>
      <dgm:t>
        <a:bodyPr/>
        <a:lstStyle/>
        <a:p>
          <a:endParaRPr kumimoji="1" lang="ja-JP" altLang="en-US"/>
        </a:p>
      </dgm:t>
    </dgm:pt>
    <dgm:pt modelId="{750A1F79-81F4-3F4F-B3B4-A043ACA0857A}" type="pres">
      <dgm:prSet presAssocID="{932E2283-D654-EF4C-979B-BD06B532916F}" presName="connectorText" presStyleLbl="sibTrans2D1" presStyleIdx="3" presStyleCnt="4"/>
      <dgm:spPr/>
      <dgm:t>
        <a:bodyPr/>
        <a:lstStyle/>
        <a:p>
          <a:endParaRPr kumimoji="1" lang="ja-JP" altLang="en-US"/>
        </a:p>
      </dgm:t>
    </dgm:pt>
    <dgm:pt modelId="{6A92469A-E65A-3C4D-982C-DBFEF8C4337D}" type="pres">
      <dgm:prSet presAssocID="{C6D5049D-AF5B-D34F-B6BA-3ABC924D784C}" presName="node" presStyleLbl="node1" presStyleIdx="4" presStyleCnt="5" custScaleX="289010">
        <dgm:presLayoutVars>
          <dgm:bulletEnabled val="1"/>
        </dgm:presLayoutVars>
      </dgm:prSet>
      <dgm:spPr/>
      <dgm:t>
        <a:bodyPr/>
        <a:lstStyle/>
        <a:p>
          <a:endParaRPr kumimoji="1" lang="ja-JP" altLang="en-US"/>
        </a:p>
      </dgm:t>
    </dgm:pt>
  </dgm:ptLst>
  <dgm:cxnLst>
    <dgm:cxn modelId="{802A5F64-1507-6A44-98E7-1FDA8F392528}" srcId="{6D76BBA7-A716-E848-988E-A534EE7C6DD7}" destId="{5B218798-ED68-5B4D-8185-CD947AFB0D8E}" srcOrd="3" destOrd="0" parTransId="{72847493-37C0-1A47-B4B1-3D06F0015F17}" sibTransId="{932E2283-D654-EF4C-979B-BD06B532916F}"/>
    <dgm:cxn modelId="{0E98FC91-F2DA-FE44-BDE0-8268B8152C3B}" srcId="{6D76BBA7-A716-E848-988E-A534EE7C6DD7}" destId="{C6D5049D-AF5B-D34F-B6BA-3ABC924D784C}" srcOrd="4" destOrd="0" parTransId="{67C8F935-5E57-E847-9A13-53553632CD07}" sibTransId="{603CC317-B51C-0D40-BF9D-022692664C23}"/>
    <dgm:cxn modelId="{33187DB9-3791-F541-9AD4-79956D7614F9}" type="presOf" srcId="{20F1C4A3-E730-AD41-8F1E-B28CA51D116D}" destId="{469B8E43-A279-1849-826C-75E05ED9BCD9}" srcOrd="0" destOrd="0" presId="urn:microsoft.com/office/officeart/2005/8/layout/process2"/>
    <dgm:cxn modelId="{0E2EBA0A-87D2-6D44-8448-373B5B3E8E3E}" srcId="{6D76BBA7-A716-E848-988E-A534EE7C6DD7}" destId="{20F1C4A3-E730-AD41-8F1E-B28CA51D116D}" srcOrd="2" destOrd="0" parTransId="{C364AB59-1515-EB4D-9B08-A32B0B7F574B}" sibTransId="{06836F98-EABB-E14C-A507-6B3C00690515}"/>
    <dgm:cxn modelId="{236C97CF-DC59-1044-B270-EC61DD60F920}" type="presOf" srcId="{D4FE2B37-009F-9946-9B55-88320957C91B}" destId="{04D0BCD9-3968-C14C-AFD0-F24F122F82D5}" srcOrd="1" destOrd="0" presId="urn:microsoft.com/office/officeart/2005/8/layout/process2"/>
    <dgm:cxn modelId="{64F9121B-032B-7145-93D8-28CD63DC999D}" type="presOf" srcId="{932E2283-D654-EF4C-979B-BD06B532916F}" destId="{C0122FF6-6504-1E41-AAD3-DB2806689DAF}" srcOrd="0" destOrd="0" presId="urn:microsoft.com/office/officeart/2005/8/layout/process2"/>
    <dgm:cxn modelId="{4D397C0A-AD18-694C-B86D-A72C3A4F44FD}" type="presOf" srcId="{5C5C2FAA-2CF6-444B-B6E8-B6176F6D80E0}" destId="{2E71857B-535D-3D41-AF69-6A8D41C3A57F}" srcOrd="0" destOrd="0" presId="urn:microsoft.com/office/officeart/2005/8/layout/process2"/>
    <dgm:cxn modelId="{B6C50DC7-B173-354F-AF71-A3B63B846471}" type="presOf" srcId="{6D76BBA7-A716-E848-988E-A534EE7C6DD7}" destId="{32B7DEB6-D5DC-9742-9BE3-DF65412A9B2E}" srcOrd="0" destOrd="0" presId="urn:microsoft.com/office/officeart/2005/8/layout/process2"/>
    <dgm:cxn modelId="{CF62FCC9-1B0B-2B4E-89C8-12CBE0C9D221}" type="presOf" srcId="{06836F98-EABB-E14C-A507-6B3C00690515}" destId="{7FACF81E-EE3A-764D-A8BA-1AFBA6AD09E5}" srcOrd="1" destOrd="0" presId="urn:microsoft.com/office/officeart/2005/8/layout/process2"/>
    <dgm:cxn modelId="{E9537115-81EB-A648-83BC-135725A7AAF6}" type="presOf" srcId="{5B218798-ED68-5B4D-8185-CD947AFB0D8E}" destId="{93564FD5-6780-B842-B4DC-C6F283EAF59F}" srcOrd="0" destOrd="0" presId="urn:microsoft.com/office/officeart/2005/8/layout/process2"/>
    <dgm:cxn modelId="{826EDA4A-2163-944B-81DC-CAD2D4E22E0D}" type="presOf" srcId="{C6D5049D-AF5B-D34F-B6BA-3ABC924D784C}" destId="{6A92469A-E65A-3C4D-982C-DBFEF8C4337D}" srcOrd="0" destOrd="0" presId="urn:microsoft.com/office/officeart/2005/8/layout/process2"/>
    <dgm:cxn modelId="{B61EB80E-BACB-E94F-A6B5-E9104CE87708}" type="presOf" srcId="{6FC2E77E-8E73-0942-9283-19E187B108E8}" destId="{4D411CFB-CBC7-BB41-95CB-BFAA772C6054}" srcOrd="1" destOrd="0" presId="urn:microsoft.com/office/officeart/2005/8/layout/process2"/>
    <dgm:cxn modelId="{55972C6E-D0CC-0947-86B3-5DD4202518D4}" type="presOf" srcId="{932E2283-D654-EF4C-979B-BD06B532916F}" destId="{750A1F79-81F4-3F4F-B3B4-A043ACA0857A}" srcOrd="1" destOrd="0" presId="urn:microsoft.com/office/officeart/2005/8/layout/process2"/>
    <dgm:cxn modelId="{E40AF241-50A9-9940-92E0-4D5C8F674AA1}" type="presOf" srcId="{06836F98-EABB-E14C-A507-6B3C00690515}" destId="{FE2D7C84-31F3-834B-84B4-4F728DD7F93D}" srcOrd="0" destOrd="0" presId="urn:microsoft.com/office/officeart/2005/8/layout/process2"/>
    <dgm:cxn modelId="{EAA86DA3-E21F-CE4B-84C0-3F6DC77FB946}" type="presOf" srcId="{D4FE2B37-009F-9946-9B55-88320957C91B}" destId="{18C9FAE7-4B93-BA44-9480-C661B144D1CC}" srcOrd="0" destOrd="0" presId="urn:microsoft.com/office/officeart/2005/8/layout/process2"/>
    <dgm:cxn modelId="{C5507975-6072-344D-9B4B-AA473D18EC35}" srcId="{6D76BBA7-A716-E848-988E-A534EE7C6DD7}" destId="{5C5C2FAA-2CF6-444B-B6E8-B6176F6D80E0}" srcOrd="0" destOrd="0" parTransId="{72A109B3-1D53-C840-B520-434131F144E1}" sibTransId="{6FC2E77E-8E73-0942-9283-19E187B108E8}"/>
    <dgm:cxn modelId="{ED34C768-630D-5840-9EA2-399D2547B673}" srcId="{6D76BBA7-A716-E848-988E-A534EE7C6DD7}" destId="{D9F2F65E-4142-2349-BCEA-C4F94909C978}" srcOrd="1" destOrd="0" parTransId="{46E9F92B-FBAF-D848-B573-77706612276D}" sibTransId="{D4FE2B37-009F-9946-9B55-88320957C91B}"/>
    <dgm:cxn modelId="{A00B072B-B747-3542-989C-706FCCD62623}" type="presOf" srcId="{6FC2E77E-8E73-0942-9283-19E187B108E8}" destId="{6C508C34-7051-A74F-9CDF-54EAB9A46F21}" srcOrd="0" destOrd="0" presId="urn:microsoft.com/office/officeart/2005/8/layout/process2"/>
    <dgm:cxn modelId="{497DD3F6-2E05-A644-AB8C-3ABF3025F624}" type="presOf" srcId="{D9F2F65E-4142-2349-BCEA-C4F94909C978}" destId="{7B34D11A-44C6-A74E-81CB-8E2096E2BBAA}" srcOrd="0" destOrd="0" presId="urn:microsoft.com/office/officeart/2005/8/layout/process2"/>
    <dgm:cxn modelId="{376EAE38-3A73-224A-A314-E5FC57B053F5}" type="presParOf" srcId="{32B7DEB6-D5DC-9742-9BE3-DF65412A9B2E}" destId="{2E71857B-535D-3D41-AF69-6A8D41C3A57F}" srcOrd="0" destOrd="0" presId="urn:microsoft.com/office/officeart/2005/8/layout/process2"/>
    <dgm:cxn modelId="{CF853BC4-ED87-D043-8011-F42DB675D847}" type="presParOf" srcId="{32B7DEB6-D5DC-9742-9BE3-DF65412A9B2E}" destId="{6C508C34-7051-A74F-9CDF-54EAB9A46F21}" srcOrd="1" destOrd="0" presId="urn:microsoft.com/office/officeart/2005/8/layout/process2"/>
    <dgm:cxn modelId="{E5B2DE83-6F0F-7047-904E-1A3868919B5D}" type="presParOf" srcId="{6C508C34-7051-A74F-9CDF-54EAB9A46F21}" destId="{4D411CFB-CBC7-BB41-95CB-BFAA772C6054}" srcOrd="0" destOrd="0" presId="urn:microsoft.com/office/officeart/2005/8/layout/process2"/>
    <dgm:cxn modelId="{AB272142-265B-4549-9043-22B3E56ABEA9}" type="presParOf" srcId="{32B7DEB6-D5DC-9742-9BE3-DF65412A9B2E}" destId="{7B34D11A-44C6-A74E-81CB-8E2096E2BBAA}" srcOrd="2" destOrd="0" presId="urn:microsoft.com/office/officeart/2005/8/layout/process2"/>
    <dgm:cxn modelId="{BD7F602B-D838-5F4F-A6CC-1B9A79E1FCBE}" type="presParOf" srcId="{32B7DEB6-D5DC-9742-9BE3-DF65412A9B2E}" destId="{18C9FAE7-4B93-BA44-9480-C661B144D1CC}" srcOrd="3" destOrd="0" presId="urn:microsoft.com/office/officeart/2005/8/layout/process2"/>
    <dgm:cxn modelId="{4C8E2BC4-2589-AB44-9CDD-451E7B29D148}" type="presParOf" srcId="{18C9FAE7-4B93-BA44-9480-C661B144D1CC}" destId="{04D0BCD9-3968-C14C-AFD0-F24F122F82D5}" srcOrd="0" destOrd="0" presId="urn:microsoft.com/office/officeart/2005/8/layout/process2"/>
    <dgm:cxn modelId="{AE77147A-8DB0-194C-B7D1-CFF38CB60E5E}" type="presParOf" srcId="{32B7DEB6-D5DC-9742-9BE3-DF65412A9B2E}" destId="{469B8E43-A279-1849-826C-75E05ED9BCD9}" srcOrd="4" destOrd="0" presId="urn:microsoft.com/office/officeart/2005/8/layout/process2"/>
    <dgm:cxn modelId="{52E84A8B-3CD3-9E45-B452-485D7F099FB3}" type="presParOf" srcId="{32B7DEB6-D5DC-9742-9BE3-DF65412A9B2E}" destId="{FE2D7C84-31F3-834B-84B4-4F728DD7F93D}" srcOrd="5" destOrd="0" presId="urn:microsoft.com/office/officeart/2005/8/layout/process2"/>
    <dgm:cxn modelId="{B5E5519F-05C4-134D-AB43-27B43141BC63}" type="presParOf" srcId="{FE2D7C84-31F3-834B-84B4-4F728DD7F93D}" destId="{7FACF81E-EE3A-764D-A8BA-1AFBA6AD09E5}" srcOrd="0" destOrd="0" presId="urn:microsoft.com/office/officeart/2005/8/layout/process2"/>
    <dgm:cxn modelId="{F53046FA-D754-4C41-A9B8-D2144403FD88}" type="presParOf" srcId="{32B7DEB6-D5DC-9742-9BE3-DF65412A9B2E}" destId="{93564FD5-6780-B842-B4DC-C6F283EAF59F}" srcOrd="6" destOrd="0" presId="urn:microsoft.com/office/officeart/2005/8/layout/process2"/>
    <dgm:cxn modelId="{B9D15BE5-891E-D94A-B1F0-78FBC8D6BC13}" type="presParOf" srcId="{32B7DEB6-D5DC-9742-9BE3-DF65412A9B2E}" destId="{C0122FF6-6504-1E41-AAD3-DB2806689DAF}" srcOrd="7" destOrd="0" presId="urn:microsoft.com/office/officeart/2005/8/layout/process2"/>
    <dgm:cxn modelId="{49DBB15B-8943-7F46-97DA-3CC82CE0C234}" type="presParOf" srcId="{C0122FF6-6504-1E41-AAD3-DB2806689DAF}" destId="{750A1F79-81F4-3F4F-B3B4-A043ACA0857A}" srcOrd="0" destOrd="0" presId="urn:microsoft.com/office/officeart/2005/8/layout/process2"/>
    <dgm:cxn modelId="{79DAAE10-65AE-2140-816F-09B54ADAB94C}" type="presParOf" srcId="{32B7DEB6-D5DC-9742-9BE3-DF65412A9B2E}" destId="{6A92469A-E65A-3C4D-982C-DBFEF8C4337D}"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1857B-535D-3D41-AF69-6A8D41C3A57F}">
      <dsp:nvSpPr>
        <dsp:cNvPr id="0" name=""/>
        <dsp:cNvSpPr/>
      </dsp:nvSpPr>
      <dsp:spPr>
        <a:xfrm>
          <a:off x="1755315" y="625"/>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kumimoji="1" lang="en-US" altLang="ja-JP" sz="1900" kern="1200" dirty="0" smtClean="0"/>
            <a:t>HOME</a:t>
          </a:r>
          <a:r>
            <a:rPr kumimoji="1" lang="ja-JP" altLang="en-US" sz="1900" kern="1200" dirty="0" smtClean="0"/>
            <a:t>画面</a:t>
          </a:r>
          <a:endParaRPr kumimoji="1" lang="ja-JP" altLang="en-US" sz="1400" kern="1200" dirty="0"/>
        </a:p>
      </dsp:txBody>
      <dsp:txXfrm>
        <a:off x="1776735" y="22045"/>
        <a:ext cx="3761729" cy="688501"/>
      </dsp:txXfrm>
    </dsp:sp>
    <dsp:sp modelId="{6C508C34-7051-A74F-9CDF-54EAB9A46F21}">
      <dsp:nvSpPr>
        <dsp:cNvPr id="0" name=""/>
        <dsp:cNvSpPr/>
      </dsp:nvSpPr>
      <dsp:spPr>
        <a:xfrm rot="5400000">
          <a:off x="3520473" y="750250"/>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777675"/>
        <a:ext cx="197461" cy="191977"/>
      </dsp:txXfrm>
    </dsp:sp>
    <dsp:sp modelId="{7B34D11A-44C6-A74E-81CB-8E2096E2BBAA}">
      <dsp:nvSpPr>
        <dsp:cNvPr id="0" name=""/>
        <dsp:cNvSpPr/>
      </dsp:nvSpPr>
      <dsp:spPr>
        <a:xfrm>
          <a:off x="1755315" y="1097637"/>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en-US" altLang="ja-JP" sz="2200" kern="1200" dirty="0" smtClean="0"/>
            <a:t>GAME</a:t>
          </a:r>
          <a:r>
            <a:rPr kumimoji="1" lang="ja-JP" altLang="en-US" sz="2200" kern="1200" dirty="0" smtClean="0"/>
            <a:t>画面</a:t>
          </a:r>
          <a:endParaRPr kumimoji="1" lang="ja-JP" altLang="en-US" sz="2200" kern="1200" dirty="0"/>
        </a:p>
      </dsp:txBody>
      <dsp:txXfrm>
        <a:off x="1776735" y="1119057"/>
        <a:ext cx="3761729" cy="688501"/>
      </dsp:txXfrm>
    </dsp:sp>
    <dsp:sp modelId="{18C9FAE7-4B93-BA44-9480-C661B144D1CC}">
      <dsp:nvSpPr>
        <dsp:cNvPr id="0" name=""/>
        <dsp:cNvSpPr/>
      </dsp:nvSpPr>
      <dsp:spPr>
        <a:xfrm rot="5400000">
          <a:off x="3520473" y="1847262"/>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1874687"/>
        <a:ext cx="197461" cy="191977"/>
      </dsp:txXfrm>
    </dsp:sp>
    <dsp:sp modelId="{469B8E43-A279-1849-826C-75E05ED9BCD9}">
      <dsp:nvSpPr>
        <dsp:cNvPr id="0" name=""/>
        <dsp:cNvSpPr/>
      </dsp:nvSpPr>
      <dsp:spPr>
        <a:xfrm>
          <a:off x="1755315" y="2194649"/>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kumimoji="1" lang="en-US" altLang="ja-JP" sz="2200" kern="1200" dirty="0" smtClean="0"/>
            <a:t>Hit-Get</a:t>
          </a:r>
          <a:r>
            <a:rPr kumimoji="1" lang="ja-JP" altLang="en-US" sz="2200" kern="1200" dirty="0" smtClean="0"/>
            <a:t>画面</a:t>
          </a:r>
          <a:endParaRPr kumimoji="1" lang="ja-JP" altLang="en-US" sz="2200" kern="1200" dirty="0"/>
        </a:p>
      </dsp:txBody>
      <dsp:txXfrm>
        <a:off x="1776735" y="2216069"/>
        <a:ext cx="3761729" cy="688501"/>
      </dsp:txXfrm>
    </dsp:sp>
    <dsp:sp modelId="{FE2D7C84-31F3-834B-84B4-4F728DD7F93D}">
      <dsp:nvSpPr>
        <dsp:cNvPr id="0" name=""/>
        <dsp:cNvSpPr/>
      </dsp:nvSpPr>
      <dsp:spPr>
        <a:xfrm rot="5400000">
          <a:off x="3520473" y="2944274"/>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2971699"/>
        <a:ext cx="197461" cy="191977"/>
      </dsp:txXfrm>
    </dsp:sp>
    <dsp:sp modelId="{93564FD5-6780-B842-B4DC-C6F283EAF59F}">
      <dsp:nvSpPr>
        <dsp:cNvPr id="0" name=""/>
        <dsp:cNvSpPr/>
      </dsp:nvSpPr>
      <dsp:spPr>
        <a:xfrm>
          <a:off x="1755315" y="3291661"/>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smtClean="0"/>
            <a:t>投稿確認画面</a:t>
          </a:r>
          <a:endParaRPr kumimoji="1" lang="ja-JP" altLang="en-US" sz="2100" kern="1200" dirty="0"/>
        </a:p>
      </dsp:txBody>
      <dsp:txXfrm>
        <a:off x="1776735" y="3313081"/>
        <a:ext cx="3761729" cy="688501"/>
      </dsp:txXfrm>
    </dsp:sp>
    <dsp:sp modelId="{C0122FF6-6504-1E41-AAD3-DB2806689DAF}">
      <dsp:nvSpPr>
        <dsp:cNvPr id="0" name=""/>
        <dsp:cNvSpPr/>
      </dsp:nvSpPr>
      <dsp:spPr>
        <a:xfrm rot="5400000">
          <a:off x="3520473" y="4041286"/>
          <a:ext cx="274253" cy="32910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kumimoji="1" lang="ja-JP" altLang="en-US" sz="1300" kern="1200"/>
        </a:p>
      </dsp:txBody>
      <dsp:txXfrm rot="-5400000">
        <a:off x="3558869" y="4068711"/>
        <a:ext cx="197461" cy="191977"/>
      </dsp:txXfrm>
    </dsp:sp>
    <dsp:sp modelId="{6A92469A-E65A-3C4D-982C-DBFEF8C4337D}">
      <dsp:nvSpPr>
        <dsp:cNvPr id="0" name=""/>
        <dsp:cNvSpPr/>
      </dsp:nvSpPr>
      <dsp:spPr>
        <a:xfrm>
          <a:off x="1755315" y="4388673"/>
          <a:ext cx="3804569" cy="7313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kumimoji="1" lang="ja-JP" altLang="en-US" sz="2100" kern="1200" dirty="0" smtClean="0"/>
            <a:t>結果画面</a:t>
          </a:r>
          <a:endParaRPr kumimoji="1" lang="ja-JP" altLang="en-US" sz="2100" kern="1200" dirty="0"/>
        </a:p>
      </dsp:txBody>
      <dsp:txXfrm>
        <a:off x="1776735" y="4410093"/>
        <a:ext cx="3761729" cy="6885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8" name="Date Placeholder 7"/>
          <p:cNvSpPr>
            <a:spLocks noGrp="1"/>
          </p:cNvSpPr>
          <p:nvPr>
            <p:ph type="dt" sz="half" idx="10"/>
          </p:nvPr>
        </p:nvSpPr>
        <p:spPr/>
        <p:txBody>
          <a:bodyPr/>
          <a:lstStyle/>
          <a:p>
            <a:fld id="{5586B75A-687E-405C-8A0B-8D00578BA2C3}" type="datetimeFigureOut">
              <a:rPr lang="en-US" dirty="0"/>
              <a:pPr/>
              <a:t>16/04/27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16/04/27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kumimoji="1"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kumimoji="1"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kumimoji="1"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8008" y="430265"/>
            <a:ext cx="7315200" cy="2696036"/>
          </a:xfrm>
        </p:spPr>
        <p:txBody>
          <a:bodyPr/>
          <a:lstStyle/>
          <a:p>
            <a:r>
              <a:rPr kumimoji="1" lang="ja-JP" altLang="en-US" dirty="0" smtClean="0"/>
              <a:t>土日プロジェクト</a:t>
            </a:r>
            <a:endParaRPr kumimoji="1" lang="ja-JP" altLang="en-US" dirty="0"/>
          </a:p>
        </p:txBody>
      </p:sp>
      <p:sp>
        <p:nvSpPr>
          <p:cNvPr id="3" name="サブタイトル 2"/>
          <p:cNvSpPr>
            <a:spLocks noGrp="1"/>
          </p:cNvSpPr>
          <p:nvPr>
            <p:ph type="subTitle" idx="1"/>
          </p:nvPr>
        </p:nvSpPr>
        <p:spPr>
          <a:xfrm>
            <a:off x="1100014" y="3804735"/>
            <a:ext cx="7816377" cy="1481878"/>
          </a:xfrm>
        </p:spPr>
        <p:txBody>
          <a:bodyPr>
            <a:normAutofit fontScale="92500" lnSpcReduction="10000"/>
          </a:bodyPr>
          <a:lstStyle/>
          <a:p>
            <a:r>
              <a:rPr kumimoji="1" lang="en-US" altLang="ja-JP" sz="3600" dirty="0" smtClean="0">
                <a:solidFill>
                  <a:srgbClr val="002060"/>
                </a:solidFill>
              </a:rPr>
              <a:t>teamB</a:t>
            </a:r>
          </a:p>
          <a:p>
            <a:r>
              <a:rPr lang="ja-JP" altLang="en-US" sz="3600" dirty="0" smtClean="0">
                <a:solidFill>
                  <a:srgbClr val="002060"/>
                </a:solidFill>
              </a:rPr>
              <a:t>ゲーム企画書</a:t>
            </a:r>
            <a:r>
              <a:rPr lang="en-US" altLang="ja-JP" sz="3600" dirty="0" smtClean="0">
                <a:solidFill>
                  <a:srgbClr val="002060"/>
                </a:solidFill>
              </a:rPr>
              <a:t>_0427.2016</a:t>
            </a:r>
          </a:p>
          <a:p>
            <a:pPr algn="r"/>
            <a:r>
              <a:rPr kumimoji="1" lang="ja-JP" altLang="en-US" sz="1600" dirty="0" smtClean="0">
                <a:solidFill>
                  <a:srgbClr val="002060"/>
                </a:solidFill>
              </a:rPr>
              <a:t>メンバー</a:t>
            </a:r>
            <a:r>
              <a:rPr lang="ja-JP" altLang="en-US" sz="1600" dirty="0" smtClean="0">
                <a:solidFill>
                  <a:srgbClr val="002060"/>
                </a:solidFill>
              </a:rPr>
              <a:t>：</a:t>
            </a:r>
            <a:r>
              <a:rPr kumimoji="1" lang="ja-JP" altLang="en-US" sz="1600" dirty="0" smtClean="0">
                <a:solidFill>
                  <a:srgbClr val="002060"/>
                </a:solidFill>
              </a:rPr>
              <a:t>小林</a:t>
            </a:r>
            <a:r>
              <a:rPr kumimoji="1" lang="en-US" altLang="ja-JP" sz="1600" dirty="0" smtClean="0">
                <a:solidFill>
                  <a:srgbClr val="002060"/>
                </a:solidFill>
              </a:rPr>
              <a:t> </a:t>
            </a:r>
            <a:r>
              <a:rPr kumimoji="1" lang="ja-JP" altLang="en-US" sz="1600" dirty="0" smtClean="0">
                <a:solidFill>
                  <a:srgbClr val="002060"/>
                </a:solidFill>
              </a:rPr>
              <a:t>大河</a:t>
            </a:r>
            <a:r>
              <a:rPr kumimoji="1" lang="en-US" altLang="ja-JP" sz="1600" dirty="0" smtClean="0">
                <a:solidFill>
                  <a:srgbClr val="002060"/>
                </a:solidFill>
              </a:rPr>
              <a:t>/</a:t>
            </a:r>
            <a:r>
              <a:rPr kumimoji="1" lang="ja-JP" altLang="en-US" sz="1600" dirty="0" smtClean="0">
                <a:solidFill>
                  <a:srgbClr val="002060"/>
                </a:solidFill>
              </a:rPr>
              <a:t>森</a:t>
            </a:r>
            <a:r>
              <a:rPr kumimoji="1" lang="en-US" altLang="ja-JP" sz="1600" dirty="0" smtClean="0">
                <a:solidFill>
                  <a:srgbClr val="002060"/>
                </a:solidFill>
              </a:rPr>
              <a:t> </a:t>
            </a:r>
            <a:r>
              <a:rPr kumimoji="1" lang="ja-JP" altLang="en-US" sz="1600" dirty="0" smtClean="0">
                <a:solidFill>
                  <a:srgbClr val="002060"/>
                </a:solidFill>
              </a:rPr>
              <a:t>尋美</a:t>
            </a:r>
            <a:r>
              <a:rPr kumimoji="1" lang="en-US" altLang="ja-JP" sz="1600" dirty="0" smtClean="0">
                <a:solidFill>
                  <a:srgbClr val="002060"/>
                </a:solidFill>
              </a:rPr>
              <a:t>/</a:t>
            </a:r>
            <a:r>
              <a:rPr kumimoji="1" lang="ja-JP" altLang="en-US" sz="1600" dirty="0" smtClean="0">
                <a:solidFill>
                  <a:srgbClr val="002060"/>
                </a:solidFill>
              </a:rPr>
              <a:t>高橋</a:t>
            </a:r>
            <a:r>
              <a:rPr kumimoji="1" lang="en-US" altLang="ja-JP" sz="1600" dirty="0" smtClean="0">
                <a:solidFill>
                  <a:srgbClr val="002060"/>
                </a:solidFill>
              </a:rPr>
              <a:t> </a:t>
            </a:r>
            <a:r>
              <a:rPr kumimoji="1" lang="ja-JP" altLang="en-US" sz="1600" dirty="0" smtClean="0">
                <a:solidFill>
                  <a:srgbClr val="002060"/>
                </a:solidFill>
              </a:rPr>
              <a:t>裕太</a:t>
            </a:r>
            <a:r>
              <a:rPr kumimoji="1" lang="en-US" altLang="ja-JP" sz="1600" dirty="0" smtClean="0">
                <a:solidFill>
                  <a:srgbClr val="002060"/>
                </a:solidFill>
              </a:rPr>
              <a:t>/</a:t>
            </a:r>
            <a:r>
              <a:rPr kumimoji="1" lang="ja-JP" altLang="en-US" sz="1600" dirty="0" smtClean="0">
                <a:solidFill>
                  <a:srgbClr val="002060"/>
                </a:solidFill>
              </a:rPr>
              <a:t>森</a:t>
            </a:r>
            <a:r>
              <a:rPr kumimoji="1" lang="en-US" altLang="ja-JP" sz="1600" dirty="0" smtClean="0">
                <a:solidFill>
                  <a:srgbClr val="002060"/>
                </a:solidFill>
              </a:rPr>
              <a:t> </a:t>
            </a:r>
            <a:r>
              <a:rPr kumimoji="1" lang="ja-JP" altLang="en-US" sz="1600" dirty="0" smtClean="0">
                <a:solidFill>
                  <a:srgbClr val="002060"/>
                </a:solidFill>
              </a:rPr>
              <a:t>叡太郎</a:t>
            </a:r>
            <a:endParaRPr kumimoji="1" lang="en-US" altLang="ja-JP" sz="1600" dirty="0" smtClean="0">
              <a:solidFill>
                <a:srgbClr val="002060"/>
              </a:solidFill>
            </a:endParaRPr>
          </a:p>
        </p:txBody>
      </p:sp>
    </p:spTree>
    <p:extLst>
      <p:ext uri="{BB962C8B-B14F-4D97-AF65-F5344CB8AC3E}">
        <p14:creationId xmlns:p14="http://schemas.microsoft.com/office/powerpoint/2010/main" val="148609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展開</a:t>
            </a:r>
            <a:r>
              <a:rPr kumimoji="1" lang="en-US" altLang="ja-JP" dirty="0" smtClean="0"/>
              <a:t>  /  </a:t>
            </a:r>
            <a:r>
              <a:rPr lang="ja-JP" altLang="en-US" dirty="0" smtClean="0"/>
              <a:t>展望</a:t>
            </a:r>
            <a:r>
              <a:rPr lang="en-US" altLang="ja-JP" dirty="0" smtClean="0"/>
              <a:t/>
            </a:r>
            <a:br>
              <a:rPr lang="en-US" altLang="ja-JP" dirty="0" smtClean="0"/>
            </a:br>
            <a:r>
              <a:rPr lang="en-US" altLang="ja-JP" dirty="0"/>
              <a:t/>
            </a:r>
            <a:br>
              <a:rPr lang="en-US" altLang="ja-JP" dirty="0"/>
            </a:br>
            <a:r>
              <a:rPr kumimoji="1"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・飲食店とのコラボ</a:t>
            </a:r>
            <a:endParaRPr lang="en-US" altLang="ja-JP" dirty="0" smtClean="0"/>
          </a:p>
          <a:p>
            <a:pPr marL="0" indent="0">
              <a:buNone/>
            </a:pPr>
            <a:r>
              <a:rPr lang="ja-JP" altLang="ja-JP" sz="1600" dirty="0"/>
              <a:t>　</a:t>
            </a:r>
            <a:r>
              <a:rPr lang="ja-JP" altLang="en-US" sz="1600" dirty="0" smtClean="0"/>
              <a:t>例：</a:t>
            </a:r>
            <a:r>
              <a:rPr lang="en-US" altLang="ja-JP" sz="1600" dirty="0" smtClean="0"/>
              <a:t>Hit</a:t>
            </a:r>
            <a:r>
              <a:rPr lang="ja-JP" altLang="en-US" sz="1600" dirty="0" smtClean="0"/>
              <a:t>したのち注文画面があり、そのボタンを押下するとお店側にドリン</a:t>
            </a:r>
            <a:endParaRPr lang="en-US" altLang="ja-JP" sz="1600" dirty="0" smtClean="0"/>
          </a:p>
          <a:p>
            <a:pPr marL="0" indent="0">
              <a:buNone/>
            </a:pPr>
            <a:r>
              <a:rPr lang="ja-JP" altLang="ja-JP" sz="1600" dirty="0"/>
              <a:t>　</a:t>
            </a:r>
            <a:r>
              <a:rPr lang="ja-JP" altLang="en-US" sz="1600" dirty="0" smtClean="0"/>
              <a:t>　　ク注文が入る。</a:t>
            </a:r>
            <a:endParaRPr lang="en-US" altLang="ja-JP" sz="1600" dirty="0" smtClean="0"/>
          </a:p>
          <a:p>
            <a:pPr marL="0" indent="0">
              <a:buNone/>
            </a:pPr>
            <a:r>
              <a:rPr lang="ja-JP" altLang="ja-JP" sz="1600" dirty="0"/>
              <a:t>　</a:t>
            </a:r>
            <a:r>
              <a:rPr lang="ja-JP" altLang="en-US" sz="1600" dirty="0" smtClean="0"/>
              <a:t>　　このアプリからの注文した際、通常メニューには無い特別なドリンクが</a:t>
            </a:r>
            <a:endParaRPr lang="en-US" altLang="ja-JP" sz="1600" dirty="0" smtClean="0"/>
          </a:p>
          <a:p>
            <a:pPr marL="0" indent="0">
              <a:buNone/>
            </a:pPr>
            <a:r>
              <a:rPr lang="ja-JP" altLang="ja-JP" sz="1600" dirty="0"/>
              <a:t>　</a:t>
            </a:r>
            <a:r>
              <a:rPr lang="ja-JP" altLang="en-US" sz="1600" dirty="0" smtClean="0"/>
              <a:t>　　注文できる。</a:t>
            </a:r>
            <a:endParaRPr lang="en-US" altLang="ja-JP" sz="1600" dirty="0"/>
          </a:p>
          <a:p>
            <a:pPr marL="0" indent="0">
              <a:buNone/>
            </a:pPr>
            <a:r>
              <a:rPr lang="ja-JP" altLang="ja-JP" sz="1600" dirty="0" smtClean="0"/>
              <a:t>　</a:t>
            </a:r>
            <a:r>
              <a:rPr lang="ja-JP" altLang="en-US" sz="1600" dirty="0" smtClean="0"/>
              <a:t>　　　　　　　　　　　　　　　　　　　　　　　　　　　　　　　</a:t>
            </a:r>
            <a:r>
              <a:rPr lang="en-US" altLang="ja-JP" sz="1600" dirty="0"/>
              <a:t> </a:t>
            </a:r>
            <a:r>
              <a:rPr lang="en-US" altLang="ja-JP" sz="1600" dirty="0" smtClean="0"/>
              <a:t>  etc.</a:t>
            </a:r>
          </a:p>
          <a:p>
            <a:pPr marL="0" indent="0">
              <a:buNone/>
            </a:pPr>
            <a:r>
              <a:rPr lang="ja-JP" altLang="en-US" dirty="0" smtClean="0"/>
              <a:t>・中高生向けの商材の開発展望（第二弾として）</a:t>
            </a:r>
            <a:endParaRPr lang="en-US" altLang="ja-JP" dirty="0"/>
          </a:p>
          <a:p>
            <a:pPr marL="0" indent="0">
              <a:buNone/>
            </a:pPr>
            <a:r>
              <a:rPr lang="en-US" altLang="ja-JP" dirty="0"/>
              <a:t> </a:t>
            </a:r>
            <a:r>
              <a:rPr lang="en-US" altLang="ja-JP" dirty="0" smtClean="0"/>
              <a:t>       </a:t>
            </a:r>
            <a:r>
              <a:rPr lang="en-US" altLang="ja-JP" sz="1600" dirty="0" smtClean="0"/>
              <a:t>  </a:t>
            </a:r>
            <a:r>
              <a:rPr lang="en-US" altLang="en-US" sz="1600" dirty="0" smtClean="0"/>
              <a:t>   </a:t>
            </a:r>
            <a:r>
              <a:rPr lang="ja-JP" altLang="en-US" sz="1600" dirty="0" smtClean="0"/>
              <a:t>目指せ全年齢各層別向けハラハラゲームリリース</a:t>
            </a:r>
            <a:endParaRPr lang="en-US" altLang="ja-JP" sz="1600" dirty="0" smtClean="0"/>
          </a:p>
        </p:txBody>
      </p:sp>
    </p:spTree>
    <p:extLst>
      <p:ext uri="{BB962C8B-B14F-4D97-AF65-F5344CB8AC3E}">
        <p14:creationId xmlns:p14="http://schemas.microsoft.com/office/powerpoint/2010/main" val="74897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作業計画</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2800" dirty="0" smtClean="0"/>
              <a:t>全体の予定</a:t>
            </a:r>
            <a:endParaRPr lang="en-US" altLang="ja-JP" sz="2800" dirty="0" smtClean="0"/>
          </a:p>
          <a:p>
            <a:pPr marL="0" indent="0">
              <a:buNone/>
            </a:pPr>
            <a:r>
              <a:rPr lang="ja-JP" altLang="en-US" sz="1600" dirty="0" smtClean="0"/>
              <a:t>　プロジェクト企画書・・・４</a:t>
            </a:r>
            <a:r>
              <a:rPr lang="en-US" altLang="ja-JP" sz="1600" dirty="0" smtClean="0"/>
              <a:t>/</a:t>
            </a:r>
            <a:r>
              <a:rPr lang="ja-JP" altLang="en-US" sz="1600" dirty="0" smtClean="0"/>
              <a:t>２３（土）</a:t>
            </a:r>
            <a:r>
              <a:rPr lang="en-US" altLang="ja-JP" sz="1600" dirty="0" smtClean="0"/>
              <a:t>〜</a:t>
            </a:r>
            <a:r>
              <a:rPr lang="ja-JP" altLang="en-US" sz="1600" dirty="0" smtClean="0"/>
              <a:t>５</a:t>
            </a:r>
            <a:r>
              <a:rPr lang="en-US" altLang="ja-JP" sz="1600" dirty="0" smtClean="0"/>
              <a:t>/</a:t>
            </a:r>
            <a:r>
              <a:rPr lang="ja-JP" altLang="en-US" sz="1600" dirty="0" smtClean="0"/>
              <a:t>１</a:t>
            </a:r>
            <a:r>
              <a:rPr lang="en-US" altLang="ja-JP" sz="1600" dirty="0" smtClean="0"/>
              <a:t>(</a:t>
            </a:r>
            <a:r>
              <a:rPr lang="ja-JP" altLang="en-US" sz="1600" dirty="0" smtClean="0"/>
              <a:t>日</a:t>
            </a:r>
            <a:r>
              <a:rPr lang="en-US" altLang="ja-JP" sz="1600" dirty="0" smtClean="0"/>
              <a:t>)</a:t>
            </a:r>
          </a:p>
          <a:p>
            <a:pPr marL="0" indent="0">
              <a:buNone/>
            </a:pPr>
            <a:r>
              <a:rPr lang="ja-JP" altLang="ja-JP" sz="1600" dirty="0"/>
              <a:t>　</a:t>
            </a:r>
            <a:r>
              <a:rPr lang="ja-JP" altLang="en-US" sz="1600" dirty="0" smtClean="0"/>
              <a:t>基本設計・・・５</a:t>
            </a:r>
            <a:r>
              <a:rPr lang="en-US" altLang="ja-JP" sz="1600" dirty="0" smtClean="0"/>
              <a:t>/</a:t>
            </a:r>
            <a:r>
              <a:rPr lang="ja-JP" altLang="en-US" sz="1600" dirty="0" smtClean="0"/>
              <a:t>２（月）</a:t>
            </a:r>
            <a:r>
              <a:rPr lang="en-US" altLang="ja-JP" sz="1600" dirty="0" smtClean="0"/>
              <a:t>〜</a:t>
            </a:r>
            <a:r>
              <a:rPr lang="ja-JP" altLang="en-US" sz="1600" dirty="0" smtClean="0"/>
              <a:t>５</a:t>
            </a:r>
            <a:r>
              <a:rPr lang="en-US" altLang="ja-JP" sz="1600" dirty="0" smtClean="0"/>
              <a:t>/</a:t>
            </a:r>
            <a:r>
              <a:rPr lang="ja-JP" altLang="en-US" sz="1600" dirty="0" smtClean="0"/>
              <a:t>１２（木）</a:t>
            </a:r>
            <a:endParaRPr lang="en-US" altLang="ja-JP" sz="1600" dirty="0" smtClean="0"/>
          </a:p>
          <a:p>
            <a:pPr marL="0" indent="0">
              <a:buNone/>
            </a:pPr>
            <a:r>
              <a:rPr lang="ja-JP" altLang="ja-JP" sz="1600" dirty="0"/>
              <a:t>　</a:t>
            </a:r>
            <a:r>
              <a:rPr lang="ja-JP" altLang="en-US" sz="1600" dirty="0" smtClean="0"/>
              <a:t>詳細設計・・・５</a:t>
            </a:r>
            <a:r>
              <a:rPr lang="en-US" altLang="ja-JP" sz="1600" dirty="0" smtClean="0"/>
              <a:t>/</a:t>
            </a:r>
            <a:r>
              <a:rPr lang="ja-JP" altLang="en-US" sz="1600" dirty="0" smtClean="0"/>
              <a:t>１２</a:t>
            </a:r>
            <a:r>
              <a:rPr lang="en-US" altLang="ja-JP" sz="1600" dirty="0" smtClean="0"/>
              <a:t>(</a:t>
            </a:r>
            <a:r>
              <a:rPr lang="ja-JP" altLang="en-US" sz="1600" dirty="0" smtClean="0"/>
              <a:t>木</a:t>
            </a:r>
            <a:r>
              <a:rPr lang="en-US" altLang="ja-JP" sz="1600" dirty="0" smtClean="0"/>
              <a:t>)〜</a:t>
            </a:r>
            <a:r>
              <a:rPr lang="ja-JP" altLang="en-US" sz="1600" dirty="0" smtClean="0"/>
              <a:t>５</a:t>
            </a:r>
            <a:r>
              <a:rPr lang="en-US" altLang="ja-JP" sz="1600" dirty="0" smtClean="0"/>
              <a:t>/</a:t>
            </a:r>
            <a:r>
              <a:rPr lang="ja-JP" altLang="en-US" sz="1600" dirty="0" smtClean="0"/>
              <a:t>２９（日）</a:t>
            </a:r>
            <a:endParaRPr lang="en-US" altLang="ja-JP" sz="1600" dirty="0" smtClean="0"/>
          </a:p>
          <a:p>
            <a:pPr marL="0" indent="0">
              <a:buNone/>
            </a:pPr>
            <a:r>
              <a:rPr lang="ja-JP" altLang="ja-JP" sz="1600" dirty="0"/>
              <a:t>　</a:t>
            </a:r>
            <a:r>
              <a:rPr lang="ja-JP" altLang="en-US" sz="1600" dirty="0" smtClean="0"/>
              <a:t>実装、単体テスト・・・５</a:t>
            </a:r>
            <a:r>
              <a:rPr lang="en-US" altLang="ja-JP" sz="1600" dirty="0" smtClean="0"/>
              <a:t>/</a:t>
            </a:r>
            <a:r>
              <a:rPr lang="ja-JP" altLang="en-US" sz="1600" dirty="0" smtClean="0"/>
              <a:t>１２（木）</a:t>
            </a:r>
            <a:r>
              <a:rPr lang="en-US" altLang="ja-JP" sz="1600" dirty="0" smtClean="0"/>
              <a:t>〜</a:t>
            </a:r>
            <a:r>
              <a:rPr lang="ja-JP" altLang="en-US" sz="1600" dirty="0" smtClean="0"/>
              <a:t>６</a:t>
            </a:r>
            <a:r>
              <a:rPr lang="en-US" altLang="ja-JP" sz="1600" dirty="0" smtClean="0"/>
              <a:t>/</a:t>
            </a:r>
            <a:r>
              <a:rPr lang="ja-JP" altLang="en-US" sz="1600" dirty="0" smtClean="0"/>
              <a:t>３０（木）</a:t>
            </a:r>
            <a:endParaRPr lang="en-US" altLang="ja-JP" sz="1600" dirty="0" smtClean="0"/>
          </a:p>
          <a:p>
            <a:pPr marL="0" indent="0">
              <a:buNone/>
            </a:pPr>
            <a:r>
              <a:rPr lang="ja-JP" altLang="ja-JP" sz="1600" dirty="0"/>
              <a:t>　</a:t>
            </a:r>
            <a:r>
              <a:rPr lang="ja-JP" altLang="en-US" sz="1600" dirty="0" smtClean="0"/>
              <a:t>結合、総合、受入テスト・・・７</a:t>
            </a:r>
            <a:r>
              <a:rPr lang="en-US" altLang="ja-JP" sz="1600" dirty="0" smtClean="0"/>
              <a:t>/</a:t>
            </a:r>
            <a:r>
              <a:rPr lang="ja-JP" altLang="en-US" sz="1600" dirty="0" smtClean="0"/>
              <a:t>１（金）</a:t>
            </a:r>
            <a:r>
              <a:rPr lang="en-US" altLang="ja-JP" sz="1600" dirty="0" smtClean="0"/>
              <a:t>〜</a:t>
            </a:r>
            <a:r>
              <a:rPr lang="ja-JP" altLang="en-US" sz="1600" dirty="0" smtClean="0"/>
              <a:t>７</a:t>
            </a:r>
            <a:r>
              <a:rPr lang="en-US" altLang="ja-JP" sz="1600" dirty="0" smtClean="0"/>
              <a:t>/</a:t>
            </a:r>
            <a:r>
              <a:rPr lang="ja-JP" altLang="en-US" sz="1600" dirty="0" smtClean="0"/>
              <a:t>１５（金）</a:t>
            </a:r>
            <a:endParaRPr lang="en-US" altLang="ja-JP" sz="1600" dirty="0" smtClean="0"/>
          </a:p>
          <a:p>
            <a:pPr marL="0" indent="0">
              <a:buNone/>
            </a:pPr>
            <a:r>
              <a:rPr lang="ja-JP" altLang="ja-JP" sz="1600" dirty="0"/>
              <a:t>　</a:t>
            </a:r>
            <a:r>
              <a:rPr lang="ja-JP" altLang="en-US" sz="1600" dirty="0" smtClean="0"/>
              <a:t>運用保守・・・・７</a:t>
            </a:r>
            <a:r>
              <a:rPr lang="en-US" altLang="ja-JP" sz="1600" dirty="0" smtClean="0"/>
              <a:t>/</a:t>
            </a:r>
            <a:r>
              <a:rPr lang="ja-JP" altLang="en-US" sz="1600" dirty="0" smtClean="0"/>
              <a:t>１６（土）</a:t>
            </a:r>
            <a:r>
              <a:rPr lang="en-US" altLang="ja-JP" sz="1600" dirty="0" smtClean="0"/>
              <a:t>〜</a:t>
            </a:r>
            <a:r>
              <a:rPr lang="ja-JP" altLang="en-US" sz="1600" dirty="0" smtClean="0"/>
              <a:t>７</a:t>
            </a:r>
            <a:r>
              <a:rPr lang="en-US" altLang="ja-JP" sz="1600" dirty="0" smtClean="0"/>
              <a:t>/</a:t>
            </a:r>
            <a:r>
              <a:rPr lang="ja-JP" altLang="en-US" sz="1600" dirty="0" smtClean="0"/>
              <a:t>３１（日）</a:t>
            </a:r>
            <a:endParaRPr lang="en-US" altLang="ja-JP" sz="1600" dirty="0" smtClean="0"/>
          </a:p>
        </p:txBody>
      </p:sp>
    </p:spTree>
    <p:extLst>
      <p:ext uri="{BB962C8B-B14F-4D97-AF65-F5344CB8AC3E}">
        <p14:creationId xmlns:p14="http://schemas.microsoft.com/office/powerpoint/2010/main" val="323243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solidFill>
                  <a:srgbClr val="002060"/>
                </a:solidFill>
                <a:latin typeface="+mn-ea"/>
                <a:ea typeface="+mn-ea"/>
                <a:cs typeface="メイリオ" panose="020B0604030504040204" pitchFamily="50" charset="-128"/>
              </a:rPr>
              <a:t>パーリィ</a:t>
            </a:r>
            <a:r>
              <a:rPr kumimoji="1" lang="en-US" altLang="ja-JP" dirty="0" smtClean="0">
                <a:solidFill>
                  <a:srgbClr val="002060"/>
                </a:solidFill>
              </a:rPr>
              <a:t/>
            </a:r>
            <a:br>
              <a:rPr kumimoji="1" lang="en-US" altLang="ja-JP" dirty="0" smtClean="0">
                <a:solidFill>
                  <a:srgbClr val="002060"/>
                </a:solidFill>
              </a:rPr>
            </a:br>
            <a:r>
              <a:rPr kumimoji="1" lang="ja-JP" altLang="en-US" dirty="0" smtClean="0">
                <a:solidFill>
                  <a:srgbClr val="002060"/>
                </a:solidFill>
              </a:rPr>
              <a:t>　  </a:t>
            </a:r>
            <a:r>
              <a:rPr lang="ja-JP" altLang="en-US" dirty="0" smtClean="0">
                <a:solidFill>
                  <a:srgbClr val="002060"/>
                </a:solidFill>
                <a:latin typeface="+mn-ea"/>
                <a:ea typeface="+mn-ea"/>
              </a:rPr>
              <a:t>ピ</a:t>
            </a:r>
            <a:r>
              <a:rPr kumimoji="1" lang="ja-JP" altLang="en-US" dirty="0" smtClean="0">
                <a:solidFill>
                  <a:srgbClr val="002060"/>
                </a:solidFill>
                <a:latin typeface="+mn-ea"/>
                <a:ea typeface="+mn-ea"/>
              </a:rPr>
              <a:t>ーポー</a:t>
            </a:r>
            <a:r>
              <a:rPr kumimoji="1" lang="en-US" altLang="ja-JP" dirty="0" smtClean="0">
                <a:solidFill>
                  <a:srgbClr val="002060"/>
                </a:solidFill>
              </a:rPr>
              <a:t/>
            </a:r>
            <a:br>
              <a:rPr kumimoji="1" lang="en-US" altLang="ja-JP" dirty="0" smtClean="0">
                <a:solidFill>
                  <a:srgbClr val="002060"/>
                </a:solidFill>
              </a:rPr>
            </a:br>
            <a:r>
              <a:rPr kumimoji="1" lang="ja-JP" altLang="en-US" dirty="0" smtClean="0">
                <a:solidFill>
                  <a:srgbClr val="002060"/>
                </a:solidFill>
              </a:rPr>
              <a:t>　</a:t>
            </a:r>
            <a:r>
              <a:rPr kumimoji="1" lang="en-US" altLang="ja-JP" dirty="0" smtClean="0">
                <a:solidFill>
                  <a:srgbClr val="002060"/>
                </a:solidFill>
              </a:rPr>
              <a:t/>
            </a:r>
            <a:br>
              <a:rPr kumimoji="1" lang="en-US" altLang="ja-JP" dirty="0" smtClean="0">
                <a:solidFill>
                  <a:srgbClr val="002060"/>
                </a:solidFill>
              </a:rPr>
            </a:br>
            <a:r>
              <a:rPr lang="en-US" altLang="ja-JP" dirty="0">
                <a:solidFill>
                  <a:srgbClr val="002060"/>
                </a:solidFill>
              </a:rPr>
              <a:t> </a:t>
            </a:r>
            <a:r>
              <a:rPr lang="en-US" altLang="ja-JP" dirty="0" smtClean="0">
                <a:solidFill>
                  <a:srgbClr val="002060"/>
                </a:solidFill>
              </a:rPr>
              <a:t>     </a:t>
            </a:r>
            <a:r>
              <a:rPr kumimoji="1" lang="ja-JP" altLang="en-US" dirty="0" smtClean="0">
                <a:solidFill>
                  <a:srgbClr val="002060"/>
                </a:solidFill>
              </a:rPr>
              <a:t>　</a:t>
            </a:r>
            <a:r>
              <a:rPr lang="en-US" altLang="ja-JP" dirty="0" smtClean="0">
                <a:solidFill>
                  <a:srgbClr val="002060"/>
                </a:solidFill>
              </a:rPr>
              <a:t>(</a:t>
            </a:r>
            <a:r>
              <a:rPr lang="ja-JP" altLang="en-US" dirty="0">
                <a:solidFill>
                  <a:srgbClr val="002060"/>
                </a:solidFill>
              </a:rPr>
              <a:t>仮</a:t>
            </a:r>
            <a:r>
              <a:rPr lang="en-US" altLang="ja-JP" dirty="0" smtClean="0">
                <a:solidFill>
                  <a:srgbClr val="002060"/>
                </a:solidFill>
              </a:rPr>
              <a:t>)</a:t>
            </a:r>
            <a:br>
              <a:rPr lang="en-US" altLang="ja-JP" dirty="0" smtClean="0">
                <a:solidFill>
                  <a:srgbClr val="002060"/>
                </a:solidFill>
              </a:rPr>
            </a:br>
            <a:r>
              <a:rPr lang="en-US" altLang="ja-JP" dirty="0" smtClean="0">
                <a:solidFill>
                  <a:srgbClr val="002060"/>
                </a:solidFill>
              </a:rPr>
              <a:t/>
            </a:r>
            <a:br>
              <a:rPr lang="en-US" altLang="ja-JP" dirty="0" smtClean="0">
                <a:solidFill>
                  <a:srgbClr val="002060"/>
                </a:solidFill>
              </a:rPr>
            </a:br>
            <a:r>
              <a:rPr lang="ja-JP" altLang="en-US" dirty="0" smtClean="0">
                <a:solidFill>
                  <a:srgbClr val="002060"/>
                </a:solidFill>
              </a:rPr>
              <a:t>　</a:t>
            </a:r>
            <a:r>
              <a:rPr lang="ja-JP" altLang="en-US" sz="1800" dirty="0" smtClean="0">
                <a:solidFill>
                  <a:schemeClr val="bg1"/>
                </a:solidFill>
              </a:rPr>
              <a:t>タイトルは未定</a:t>
            </a:r>
            <a:endParaRPr kumimoji="1" lang="ja-JP" altLang="en-US" sz="1800" dirty="0">
              <a:solidFill>
                <a:schemeClr val="bg1"/>
              </a:solidFill>
            </a:endParaRPr>
          </a:p>
        </p:txBody>
      </p:sp>
      <p:sp>
        <p:nvSpPr>
          <p:cNvPr id="4" name="テキスト ボックス 3"/>
          <p:cNvSpPr txBox="1"/>
          <p:nvPr/>
        </p:nvSpPr>
        <p:spPr>
          <a:xfrm>
            <a:off x="3550244" y="1824781"/>
            <a:ext cx="7935942" cy="3139321"/>
          </a:xfrm>
          <a:prstGeom prst="rect">
            <a:avLst/>
          </a:prstGeom>
          <a:solidFill>
            <a:srgbClr val="FFFF00"/>
          </a:solidFill>
        </p:spPr>
        <p:txBody>
          <a:bodyPr wrap="square" rtlCol="0">
            <a:spAutoFit/>
          </a:bodyPr>
          <a:lstStyle/>
          <a:p>
            <a:endParaRPr kumimoji="1" lang="en-US" altLang="ja-JP" dirty="0" smtClean="0"/>
          </a:p>
          <a:p>
            <a:r>
              <a:rPr kumimoji="1" lang="ja-JP" altLang="en-US" dirty="0" smtClean="0"/>
              <a:t>ゲームジャンル　：エンタメ・ソーシャルネットワーク</a:t>
            </a:r>
            <a:endParaRPr kumimoji="1" lang="en-US" altLang="ja-JP" dirty="0" smtClean="0"/>
          </a:p>
          <a:p>
            <a:endParaRPr kumimoji="1" lang="en-US" altLang="ja-JP" dirty="0" smtClean="0"/>
          </a:p>
          <a:p>
            <a:r>
              <a:rPr kumimoji="1" lang="ja-JP" altLang="en-US" dirty="0" smtClean="0"/>
              <a:t>プラットフォーム：</a:t>
            </a:r>
            <a:r>
              <a:rPr kumimoji="1" lang="en-US" altLang="ja-JP" dirty="0" smtClean="0"/>
              <a:t>Android</a:t>
            </a:r>
          </a:p>
          <a:p>
            <a:endParaRPr kumimoji="1" lang="en-US" altLang="ja-JP" dirty="0" smtClean="0"/>
          </a:p>
          <a:p>
            <a:r>
              <a:rPr kumimoji="1" lang="ja-JP" altLang="en-US" dirty="0" smtClean="0"/>
              <a:t>ターゲット　　　：</a:t>
            </a:r>
            <a:r>
              <a:rPr kumimoji="1" lang="en-US" altLang="ja-JP" dirty="0" smtClean="0"/>
              <a:t>20</a:t>
            </a:r>
            <a:r>
              <a:rPr kumimoji="1" lang="ja-JP" altLang="en-US" dirty="0" smtClean="0"/>
              <a:t>歳以上の大学生</a:t>
            </a:r>
            <a:endParaRPr kumimoji="1" lang="en-US" altLang="ja-JP" dirty="0"/>
          </a:p>
          <a:p>
            <a:r>
              <a:rPr kumimoji="1" lang="en-US" altLang="ja-JP" dirty="0" smtClean="0"/>
              <a:t>                                      </a:t>
            </a:r>
            <a:r>
              <a:rPr kumimoji="1" lang="ja-JP" altLang="en-US" dirty="0" smtClean="0"/>
              <a:t>　　　</a:t>
            </a:r>
            <a:r>
              <a:rPr kumimoji="1" lang="en-US" altLang="ja-JP" dirty="0" smtClean="0"/>
              <a:t>(20</a:t>
            </a:r>
            <a:r>
              <a:rPr kumimoji="1" lang="ja-JP" altLang="en-US" dirty="0" smtClean="0"/>
              <a:t>～</a:t>
            </a:r>
            <a:r>
              <a:rPr kumimoji="1" lang="en-US" altLang="ja-JP" dirty="0" smtClean="0"/>
              <a:t>30</a:t>
            </a:r>
            <a:r>
              <a:rPr kumimoji="1" lang="ja-JP" altLang="en-US" dirty="0" smtClean="0"/>
              <a:t>代の居酒屋やパーティ</a:t>
            </a:r>
            <a:endParaRPr kumimoji="1" lang="en-US" altLang="ja-JP" dirty="0" smtClean="0"/>
          </a:p>
          <a:p>
            <a:r>
              <a:rPr kumimoji="1" lang="ja-JP" altLang="en-US" dirty="0"/>
              <a:t>　</a:t>
            </a:r>
            <a:r>
              <a:rPr kumimoji="1" lang="ja-JP" altLang="en-US" dirty="0" smtClean="0"/>
              <a:t>　　　　　　　　　　　　　クラブなどによく足を向ける若年層</a:t>
            </a:r>
            <a:r>
              <a:rPr kumimoji="1" lang="en-US" altLang="ja-JP" dirty="0" smtClean="0"/>
              <a:t>)</a:t>
            </a:r>
          </a:p>
          <a:p>
            <a:r>
              <a:rPr kumimoji="1" lang="ja-JP" altLang="en-US" dirty="0" smtClean="0"/>
              <a:t>　</a:t>
            </a:r>
            <a:endParaRPr kumimoji="1" lang="en-US" altLang="ja-JP" dirty="0" smtClean="0"/>
          </a:p>
          <a:p>
            <a:r>
              <a:rPr kumimoji="1" lang="ja-JP" altLang="en-US" dirty="0" smtClean="0"/>
              <a:t>料　　　　　　金：無　料</a:t>
            </a:r>
            <a:r>
              <a:rPr kumimoji="1" lang="en-US" altLang="ja-JP" dirty="0" smtClean="0"/>
              <a:t>(※</a:t>
            </a:r>
            <a:r>
              <a:rPr kumimoji="1" lang="ja-JP" altLang="en-US" dirty="0" smtClean="0"/>
              <a:t>追加リリースでの課金なし</a:t>
            </a:r>
            <a:r>
              <a:rPr kumimoji="1" lang="en-US" altLang="ja-JP" dirty="0" smtClean="0"/>
              <a:t>)</a:t>
            </a:r>
          </a:p>
          <a:p>
            <a:endParaRPr kumimoji="1" lang="ja-JP" altLang="en-US" dirty="0"/>
          </a:p>
        </p:txBody>
      </p:sp>
    </p:spTree>
    <p:extLst>
      <p:ext uri="{BB962C8B-B14F-4D97-AF65-F5344CB8AC3E}">
        <p14:creationId xmlns:p14="http://schemas.microsoft.com/office/powerpoint/2010/main" val="156321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002060"/>
                </a:solidFill>
              </a:rPr>
              <a:t/>
            </a:r>
            <a:br>
              <a:rPr lang="en-US" altLang="ja-JP" dirty="0">
                <a:solidFill>
                  <a:srgbClr val="002060"/>
                </a:solidFill>
              </a:rPr>
            </a:br>
            <a:r>
              <a:rPr lang="ja-JP" altLang="en-US" dirty="0" smtClean="0"/>
              <a:t>ゲーム</a:t>
            </a:r>
            <a:r>
              <a:rPr lang="en-US" altLang="ja-JP" dirty="0" smtClean="0"/>
              <a:t/>
            </a:r>
            <a:br>
              <a:rPr lang="en-US" altLang="ja-JP" dirty="0" smtClean="0"/>
            </a:br>
            <a:r>
              <a:rPr lang="en-US" altLang="ja-JP" dirty="0" smtClean="0"/>
              <a:t/>
            </a:r>
            <a:br>
              <a:rPr lang="en-US" altLang="ja-JP" dirty="0" smtClean="0"/>
            </a:br>
            <a:r>
              <a:rPr lang="ja-JP" altLang="ja-JP" dirty="0"/>
              <a:t>　</a:t>
            </a:r>
            <a:r>
              <a:rPr lang="ja-JP" altLang="en-US" dirty="0" smtClean="0"/>
              <a:t>　概要</a:t>
            </a:r>
            <a:r>
              <a:rPr lang="en-US" altLang="ja-JP" dirty="0" smtClean="0"/>
              <a:t/>
            </a:r>
            <a:br>
              <a:rPr lang="en-US" altLang="ja-JP" dirty="0" smtClean="0"/>
            </a:b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3869268" y="864107"/>
            <a:ext cx="7315200" cy="5329797"/>
          </a:xfrm>
        </p:spPr>
        <p:txBody>
          <a:bodyPr>
            <a:normAutofit/>
          </a:bodyPr>
          <a:lstStyle/>
          <a:p>
            <a:r>
              <a:rPr lang="ja-JP" altLang="en-US" dirty="0" smtClean="0"/>
              <a:t>シチュエーションは居酒屋などの飲み屋。</a:t>
            </a:r>
            <a:endParaRPr lang="en-US" altLang="ja-JP" dirty="0" smtClean="0"/>
          </a:p>
          <a:p>
            <a:pPr marL="0" indent="0">
              <a:buNone/>
            </a:pPr>
            <a:endParaRPr lang="en-US" altLang="ja-JP" dirty="0" smtClean="0"/>
          </a:p>
          <a:p>
            <a:r>
              <a:rPr lang="ja-JP" altLang="en-US" dirty="0" smtClean="0"/>
              <a:t>１台のスマホを回し複数人でプレイ。</a:t>
            </a:r>
            <a:endParaRPr lang="en-US" altLang="ja-JP" dirty="0" smtClean="0"/>
          </a:p>
          <a:p>
            <a:pPr marL="0" indent="0">
              <a:buNone/>
            </a:pPr>
            <a:endParaRPr lang="en-US" altLang="ja-JP" dirty="0" smtClean="0"/>
          </a:p>
          <a:p>
            <a:r>
              <a:rPr lang="ja-JP" altLang="en-US" dirty="0" smtClean="0"/>
              <a:t>プレイヤーは画面を好きな回数タップし</a:t>
            </a:r>
            <a:r>
              <a:rPr lang="en-US" altLang="ja-JP" dirty="0" smtClean="0"/>
              <a:t>(</a:t>
            </a:r>
            <a:r>
              <a:rPr lang="ja-JP" altLang="en-US" dirty="0" smtClean="0"/>
              <a:t>１度に押せる最大回数有り</a:t>
            </a:r>
            <a:r>
              <a:rPr lang="en-US" altLang="ja-JP" dirty="0" smtClean="0"/>
              <a:t>)</a:t>
            </a:r>
            <a:r>
              <a:rPr lang="ja-JP" altLang="en-US" dirty="0" smtClean="0"/>
              <a:t>次のプレイヤーに渡す。</a:t>
            </a:r>
            <a:endParaRPr lang="en-US" altLang="ja-JP" dirty="0" smtClean="0"/>
          </a:p>
          <a:p>
            <a:pPr marL="0" indent="0">
              <a:buNone/>
            </a:pPr>
            <a:endParaRPr lang="en-US" altLang="ja-JP" dirty="0" smtClean="0"/>
          </a:p>
          <a:p>
            <a:r>
              <a:rPr lang="ja-JP" altLang="en-US" dirty="0" smtClean="0"/>
              <a:t>アプリ内部でランダムで決められた数の最後の数を押下したプレイヤーが負け。（驚くようなエフェクト有り）</a:t>
            </a:r>
            <a:endParaRPr lang="en-US" altLang="ja-JP" dirty="0" smtClean="0"/>
          </a:p>
          <a:p>
            <a:pPr marL="0" indent="0">
              <a:buNone/>
            </a:pPr>
            <a:endParaRPr lang="en-US" altLang="ja-JP" dirty="0" smtClean="0"/>
          </a:p>
          <a:p>
            <a:r>
              <a:rPr lang="ja-JP" altLang="en-US" dirty="0" smtClean="0"/>
              <a:t>最後の数を押した瞬間の驚いている表情をインカメラで撮影。</a:t>
            </a:r>
            <a:endParaRPr lang="en-US" altLang="ja-JP" dirty="0" smtClean="0"/>
          </a:p>
          <a:p>
            <a:endParaRPr lang="en-US" altLang="ja-JP" dirty="0" smtClean="0"/>
          </a:p>
          <a:p>
            <a:r>
              <a:rPr lang="en-US" altLang="ja-JP" dirty="0" smtClean="0"/>
              <a:t>SNS</a:t>
            </a:r>
            <a:r>
              <a:rPr lang="en-US" altLang="en-US" dirty="0" smtClean="0"/>
              <a:t>(Facebook/Twitter)</a:t>
            </a:r>
            <a:r>
              <a:rPr lang="ja-JP" altLang="en-US" dirty="0" smtClean="0"/>
              <a:t>と連動し画像投稿が可能。</a:t>
            </a:r>
            <a:endParaRPr lang="en-US" altLang="ja-JP" dirty="0" smtClean="0"/>
          </a:p>
        </p:txBody>
      </p:sp>
    </p:spTree>
    <p:extLst>
      <p:ext uri="{BB962C8B-B14F-4D97-AF65-F5344CB8AC3E}">
        <p14:creationId xmlns:p14="http://schemas.microsoft.com/office/powerpoint/2010/main" val="315328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インカメラで</a:t>
            </a:r>
            <a:r>
              <a:rPr kumimoji="1" lang="en-US" altLang="ja-JP" dirty="0" smtClean="0"/>
              <a:t/>
            </a:r>
            <a:br>
              <a:rPr kumimoji="1" lang="en-US" altLang="ja-JP" dirty="0" smtClean="0"/>
            </a:br>
            <a:r>
              <a:rPr kumimoji="1" lang="en-US" altLang="ja-JP" dirty="0" smtClean="0"/>
              <a:t/>
            </a:r>
            <a:br>
              <a:rPr kumimoji="1" lang="en-US" altLang="ja-JP" dirty="0" smtClean="0"/>
            </a:br>
            <a:r>
              <a:rPr kumimoji="1" lang="en-US" altLang="ja-JP" dirty="0" smtClean="0"/>
              <a:t>     HitGet!</a:t>
            </a:r>
            <a:r>
              <a:rPr lang="ja-JP" altLang="en-US" dirty="0" smtClean="0"/>
              <a:t>の</a:t>
            </a:r>
            <a:r>
              <a:rPr lang="en-US" altLang="ja-JP" dirty="0" smtClean="0"/>
              <a:t/>
            </a:r>
            <a:br>
              <a:rPr lang="en-US" altLang="ja-JP" dirty="0" smtClean="0"/>
            </a:br>
            <a:r>
              <a:rPr lang="en-US" altLang="ja-JP" dirty="0" smtClean="0"/>
              <a:t/>
            </a:r>
            <a:br>
              <a:rPr lang="en-US" altLang="ja-JP" dirty="0" smtClean="0"/>
            </a:br>
            <a:r>
              <a:rPr lang="en-US" altLang="ja-JP" dirty="0" smtClean="0"/>
              <a:t>            </a:t>
            </a:r>
            <a:r>
              <a:rPr lang="ja-JP" altLang="en-US" dirty="0" smtClean="0"/>
              <a:t>瞬間を</a:t>
            </a:r>
            <a:r>
              <a:rPr lang="en-US" altLang="ja-JP" dirty="0" smtClean="0"/>
              <a:t/>
            </a:r>
            <a:br>
              <a:rPr lang="en-US" altLang="ja-JP" dirty="0" smtClean="0"/>
            </a:br>
            <a:r>
              <a:rPr lang="en-US" altLang="ja-JP" dirty="0" smtClean="0"/>
              <a:t/>
            </a:r>
            <a:br>
              <a:rPr lang="en-US" altLang="ja-JP" dirty="0" smtClean="0"/>
            </a:br>
            <a:r>
              <a:rPr lang="ja-JP" altLang="en-US" dirty="0" smtClean="0">
                <a:solidFill>
                  <a:srgbClr val="002060"/>
                </a:solidFill>
              </a:rPr>
              <a:t>！</a:t>
            </a:r>
            <a:r>
              <a:rPr lang="ja-JP" altLang="en-US" dirty="0">
                <a:solidFill>
                  <a:srgbClr val="002060"/>
                </a:solidFill>
              </a:rPr>
              <a:t>！</a:t>
            </a:r>
            <a:r>
              <a:rPr lang="ja-JP" altLang="en-US" dirty="0" smtClean="0">
                <a:solidFill>
                  <a:srgbClr val="002060"/>
                </a:solidFill>
              </a:rPr>
              <a:t>激写！！</a:t>
            </a:r>
            <a:endParaRPr kumimoji="1" lang="ja-JP" altLang="en-US" dirty="0">
              <a:solidFill>
                <a:srgbClr val="002060"/>
              </a:solidFill>
            </a:endParaRPr>
          </a:p>
        </p:txBody>
      </p:sp>
      <p:sp>
        <p:nvSpPr>
          <p:cNvPr id="3" name="コンテンツ プレースホルダー 2"/>
          <p:cNvSpPr>
            <a:spLocks noGrp="1"/>
          </p:cNvSpPr>
          <p:nvPr>
            <p:ph idx="1"/>
          </p:nvPr>
        </p:nvSpPr>
        <p:spPr>
          <a:xfrm>
            <a:off x="3830388" y="3135825"/>
            <a:ext cx="7315200" cy="2460183"/>
          </a:xfrm>
        </p:spPr>
        <p:txBody>
          <a:bodyPr/>
          <a:lstStyle/>
          <a:p>
            <a:r>
              <a:rPr kumimoji="1" lang="ja-JP" altLang="en-US" dirty="0" smtClean="0"/>
              <a:t>「たのしい」の瞬間をリアルにキャッチ</a:t>
            </a:r>
            <a:endParaRPr kumimoji="1" lang="en-US" altLang="ja-JP" dirty="0" smtClean="0"/>
          </a:p>
          <a:p>
            <a:r>
              <a:rPr kumimoji="1" lang="ja-JP" altLang="en-US" dirty="0" smtClean="0"/>
              <a:t>楽しい飲み会をもっともりあげよう</a:t>
            </a:r>
            <a:endParaRPr kumimoji="1" lang="en-US" altLang="ja-JP" dirty="0" smtClean="0"/>
          </a:p>
          <a:p>
            <a:r>
              <a:rPr lang="ja-JP" altLang="en-US" dirty="0" smtClean="0"/>
              <a:t>楽しい記憶をみんなでシェアしよう</a:t>
            </a:r>
            <a:endParaRPr kumimoji="1" lang="ja-JP" altLang="en-US" dirty="0"/>
          </a:p>
        </p:txBody>
      </p:sp>
      <p:sp>
        <p:nvSpPr>
          <p:cNvPr id="4" name="テキスト ボックス 3"/>
          <p:cNvSpPr txBox="1"/>
          <p:nvPr/>
        </p:nvSpPr>
        <p:spPr>
          <a:xfrm>
            <a:off x="3693564" y="1891862"/>
            <a:ext cx="7361208" cy="2154436"/>
          </a:xfrm>
          <a:prstGeom prst="rect">
            <a:avLst/>
          </a:prstGeom>
          <a:noFill/>
        </p:spPr>
        <p:txBody>
          <a:bodyPr wrap="square" rtlCol="0">
            <a:spAutoFit/>
          </a:bodyPr>
          <a:lstStyle/>
          <a:p>
            <a:pPr algn="ctr"/>
            <a:r>
              <a:rPr kumimoji="1" lang="ja-JP" altLang="en-US" sz="4000" dirty="0" smtClean="0"/>
              <a:t>このアプリ最大のポイント！！</a:t>
            </a:r>
            <a:endParaRPr kumimoji="1" lang="en-US" altLang="ja-JP" sz="4000" dirty="0" smtClean="0"/>
          </a:p>
          <a:p>
            <a:pPr algn="ctr"/>
            <a:r>
              <a:rPr kumimoji="1" lang="ja-JP" altLang="en-US" sz="4000" u="sng" dirty="0" smtClean="0">
                <a:solidFill>
                  <a:srgbClr val="FF0000"/>
                </a:solidFill>
              </a:rPr>
              <a:t>インカメラ</a:t>
            </a:r>
            <a:endParaRPr kumimoji="1" lang="en-US" altLang="ja-JP" sz="4000" u="sng" dirty="0" smtClean="0">
              <a:solidFill>
                <a:srgbClr val="FF0000"/>
              </a:solidFill>
            </a:endParaRPr>
          </a:p>
          <a:p>
            <a:endParaRPr kumimoji="1" lang="en-US" altLang="ja-JP" dirty="0"/>
          </a:p>
          <a:p>
            <a:endParaRPr kumimoji="1" lang="en-US" altLang="ja-JP" dirty="0" smtClean="0"/>
          </a:p>
          <a:p>
            <a:endParaRPr kumimoji="1" lang="en-US" altLang="ja-JP" dirty="0" smtClean="0"/>
          </a:p>
        </p:txBody>
      </p:sp>
    </p:spTree>
    <p:extLst>
      <p:ext uri="{BB962C8B-B14F-4D97-AF65-F5344CB8AC3E}">
        <p14:creationId xmlns:p14="http://schemas.microsoft.com/office/powerpoint/2010/main" val="166071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かんたん操作  </a:t>
            </a:r>
            <a:r>
              <a:rPr kumimoji="1" lang="en-US" altLang="ja-JP" dirty="0" smtClean="0"/>
              <a:t/>
            </a:r>
            <a:br>
              <a:rPr kumimoji="1" lang="en-US" altLang="ja-JP" dirty="0" smtClean="0"/>
            </a:br>
            <a:r>
              <a:rPr lang="en-US" altLang="ja-JP" dirty="0"/>
              <a:t> </a:t>
            </a:r>
            <a:r>
              <a:rPr lang="en-US" altLang="ja-JP" dirty="0" smtClean="0"/>
              <a:t>             </a:t>
            </a:r>
            <a:r>
              <a:rPr kumimoji="1" lang="ja-JP" altLang="en-US" dirty="0" smtClean="0"/>
              <a:t>で</a:t>
            </a:r>
            <a:r>
              <a:rPr kumimoji="1" lang="en-US" altLang="ja-JP" dirty="0" smtClean="0"/>
              <a:t/>
            </a:r>
            <a:br>
              <a:rPr kumimoji="1" lang="en-US" altLang="ja-JP" dirty="0" smtClean="0"/>
            </a:br>
            <a:r>
              <a:rPr lang="ja-JP" altLang="en-US" dirty="0" smtClean="0"/>
              <a:t>楽しい飲み会</a:t>
            </a:r>
            <a:r>
              <a:rPr lang="en-US" altLang="ja-JP" dirty="0" smtClean="0"/>
              <a:t/>
            </a:r>
            <a:br>
              <a:rPr lang="en-US" altLang="ja-JP" dirty="0" smtClean="0"/>
            </a:br>
            <a:r>
              <a:rPr lang="ja-JP" altLang="en-US" dirty="0" smtClean="0"/>
              <a:t>　　　♡</a:t>
            </a:r>
            <a:endParaRPr kumimoji="1" lang="ja-JP" altLang="en-US" dirty="0"/>
          </a:p>
        </p:txBody>
      </p:sp>
      <p:sp>
        <p:nvSpPr>
          <p:cNvPr id="5" name="コンテンツ プレースホルダー 4"/>
          <p:cNvSpPr>
            <a:spLocks noGrp="1"/>
          </p:cNvSpPr>
          <p:nvPr>
            <p:ph sz="half" idx="2"/>
          </p:nvPr>
        </p:nvSpPr>
        <p:spPr>
          <a:xfrm>
            <a:off x="3867912" y="3814011"/>
            <a:ext cx="3474720" cy="2261936"/>
          </a:xfrm>
          <a:solidFill>
            <a:srgbClr val="002060"/>
          </a:solidFill>
          <a:ln>
            <a:solidFill>
              <a:srgbClr val="002060"/>
            </a:solidFill>
          </a:ln>
        </p:spPr>
        <p:txBody>
          <a:bodyPr/>
          <a:lstStyle/>
          <a:p>
            <a:pPr marL="0" indent="0">
              <a:buNone/>
            </a:pPr>
            <a:endParaRPr lang="en-US" altLang="ja-JP" dirty="0">
              <a:solidFill>
                <a:srgbClr val="FFFF00"/>
              </a:solidFill>
            </a:endParaRPr>
          </a:p>
          <a:p>
            <a:pPr marL="0" indent="0">
              <a:buNone/>
            </a:pPr>
            <a:endParaRPr kumimoji="1" lang="en-US" altLang="ja-JP" dirty="0" smtClean="0">
              <a:solidFill>
                <a:srgbClr val="FFFF00"/>
              </a:solidFill>
            </a:endParaRPr>
          </a:p>
        </p:txBody>
      </p:sp>
      <p:sp>
        <p:nvSpPr>
          <p:cNvPr id="6" name="テキスト プレースホルダー 5"/>
          <p:cNvSpPr>
            <a:spLocks noGrp="1"/>
          </p:cNvSpPr>
          <p:nvPr>
            <p:ph type="body" sz="quarter" idx="3"/>
          </p:nvPr>
        </p:nvSpPr>
        <p:spPr>
          <a:xfrm>
            <a:off x="7818463" y="757990"/>
            <a:ext cx="3474720" cy="2225841"/>
          </a:xfrm>
          <a:solidFill>
            <a:schemeClr val="accent1">
              <a:lumMod val="40000"/>
              <a:lumOff val="60000"/>
            </a:schemeClr>
          </a:solidFill>
        </p:spPr>
        <p:txBody>
          <a:bodyPr/>
          <a:lstStyle/>
          <a:p>
            <a:pPr algn="ctr"/>
            <a:r>
              <a:rPr kumimoji="1" lang="ja-JP" altLang="en-US" sz="2800" dirty="0" smtClean="0"/>
              <a:t>ハラハラの</a:t>
            </a:r>
            <a:endParaRPr kumimoji="1" lang="en-US" altLang="ja-JP" sz="2800" dirty="0" smtClean="0"/>
          </a:p>
          <a:p>
            <a:pPr algn="ctr"/>
            <a:r>
              <a:rPr kumimoji="1" lang="ja-JP" altLang="en-US" sz="2800" dirty="0" smtClean="0"/>
              <a:t>ワンタッチゲーム</a:t>
            </a:r>
            <a:endParaRPr kumimoji="1" lang="en-US" altLang="ja-JP" sz="2800" dirty="0" smtClean="0"/>
          </a:p>
          <a:p>
            <a:pPr algn="ctr"/>
            <a:endParaRPr lang="en-US" altLang="ja-JP" dirty="0"/>
          </a:p>
          <a:p>
            <a:pPr algn="ctr"/>
            <a:endParaRPr kumimoji="1" lang="en-US" altLang="ja-JP" dirty="0" smtClean="0"/>
          </a:p>
        </p:txBody>
      </p:sp>
      <p:sp>
        <p:nvSpPr>
          <p:cNvPr id="7" name="コンテンツ プレースホルダー 6"/>
          <p:cNvSpPr>
            <a:spLocks noGrp="1"/>
          </p:cNvSpPr>
          <p:nvPr>
            <p:ph sz="quarter" idx="4"/>
          </p:nvPr>
        </p:nvSpPr>
        <p:spPr>
          <a:xfrm>
            <a:off x="7818463" y="3814011"/>
            <a:ext cx="3474720" cy="2261935"/>
          </a:xfrm>
          <a:solidFill>
            <a:schemeClr val="accent1">
              <a:lumMod val="40000"/>
              <a:lumOff val="60000"/>
            </a:schemeClr>
          </a:solidFill>
        </p:spPr>
        <p:txBody>
          <a:bodyPr>
            <a:normAutofit/>
          </a:bodyPr>
          <a:lstStyle/>
          <a:p>
            <a:r>
              <a:rPr kumimoji="1" lang="ja-JP" altLang="en-US" sz="2800" dirty="0" smtClean="0"/>
              <a:t>ＳＮＳに投稿</a:t>
            </a:r>
            <a:endParaRPr kumimoji="1" lang="ja-JP" altLang="en-US" sz="2800" dirty="0"/>
          </a:p>
        </p:txBody>
      </p:sp>
      <p:sp>
        <p:nvSpPr>
          <p:cNvPr id="8" name="テキスト プレースホルダー 7"/>
          <p:cNvSpPr>
            <a:spLocks noGrp="1"/>
          </p:cNvSpPr>
          <p:nvPr>
            <p:ph type="body" idx="1"/>
          </p:nvPr>
        </p:nvSpPr>
        <p:spPr>
          <a:xfrm>
            <a:off x="3854952" y="1269787"/>
            <a:ext cx="3474720" cy="1088562"/>
          </a:xfrm>
        </p:spPr>
        <p:txBody>
          <a:bodyPr>
            <a:noAutofit/>
          </a:bodyPr>
          <a:lstStyle/>
          <a:p>
            <a:r>
              <a:rPr kumimoji="1" lang="ja-JP" altLang="en-US" sz="3600" dirty="0" smtClean="0"/>
              <a:t>全ての動作</a:t>
            </a:r>
            <a:endParaRPr lang="en-US" altLang="ja-JP" sz="3600" dirty="0"/>
          </a:p>
          <a:p>
            <a:r>
              <a:rPr kumimoji="1" lang="ja-JP" altLang="ja-JP" sz="3600" dirty="0" smtClean="0"/>
              <a:t>　</a:t>
            </a:r>
            <a:r>
              <a:rPr kumimoji="1" lang="ja-JP" altLang="en-US" sz="3600" dirty="0" smtClean="0"/>
              <a:t>　が指一本！</a:t>
            </a:r>
            <a:endParaRPr kumimoji="1" lang="en-US" altLang="ja-JP" sz="3600" dirty="0" smtClean="0"/>
          </a:p>
        </p:txBody>
      </p:sp>
      <p:sp>
        <p:nvSpPr>
          <p:cNvPr id="9" name="爆発 1 8"/>
          <p:cNvSpPr/>
          <p:nvPr/>
        </p:nvSpPr>
        <p:spPr>
          <a:xfrm>
            <a:off x="3896247" y="3115276"/>
            <a:ext cx="3554747" cy="4066674"/>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rgbClr val="FF0000"/>
                </a:solidFill>
              </a:rPr>
              <a:t>Hit</a:t>
            </a:r>
            <a:r>
              <a:rPr kumimoji="1" lang="ja-JP" altLang="en-US" sz="2800" dirty="0">
                <a:solidFill>
                  <a:srgbClr val="FF0000"/>
                </a:solidFill>
              </a:rPr>
              <a:t>の瞬間をキャッチ</a:t>
            </a:r>
            <a:endParaRPr kumimoji="1" lang="en-US" altLang="ja-JP" sz="2800" dirty="0">
              <a:solidFill>
                <a:srgbClr val="FF0000"/>
              </a:solidFill>
            </a:endParaRPr>
          </a:p>
          <a:p>
            <a:pPr algn="ctr"/>
            <a:endParaRPr kumimoji="1" lang="ja-JP" altLang="en-US" dirty="0"/>
          </a:p>
        </p:txBody>
      </p:sp>
    </p:spTree>
    <p:extLst>
      <p:ext uri="{BB962C8B-B14F-4D97-AF65-F5344CB8AC3E}">
        <p14:creationId xmlns:p14="http://schemas.microsoft.com/office/powerpoint/2010/main" val="20471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画面構成</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94785669"/>
              </p:ext>
            </p:extLst>
          </p:nvPr>
        </p:nvGraphicFramePr>
        <p:xfrm>
          <a:off x="5592931" y="890024"/>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屈折矢印 4"/>
          <p:cNvSpPr/>
          <p:nvPr/>
        </p:nvSpPr>
        <p:spPr>
          <a:xfrm rot="16200000" flipV="1">
            <a:off x="4008757" y="2867418"/>
            <a:ext cx="4859236" cy="1171755"/>
          </a:xfrm>
          <a:prstGeom prst="bentUpArrow">
            <a:avLst/>
          </a:prstGeom>
          <a:solidFill>
            <a:schemeClr val="accent6">
              <a:lumMod val="75000"/>
            </a:schemeClr>
          </a:solidFill>
          <a:ln>
            <a:solidFill>
              <a:srgbClr val="A7232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6142980" y="4418664"/>
            <a:ext cx="1218228" cy="310991"/>
          </a:xfrm>
          <a:prstGeom prst="rect">
            <a:avLst/>
          </a:prstGeom>
          <a:solidFill>
            <a:srgbClr val="A72327"/>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Back</a:t>
            </a:r>
            <a:endParaRPr kumimoji="1" lang="ja-JP" altLang="en-US" dirty="0"/>
          </a:p>
        </p:txBody>
      </p:sp>
      <p:sp>
        <p:nvSpPr>
          <p:cNvPr id="7" name="正方形/長方形 6"/>
          <p:cNvSpPr/>
          <p:nvPr/>
        </p:nvSpPr>
        <p:spPr>
          <a:xfrm>
            <a:off x="6126901" y="5555870"/>
            <a:ext cx="1218228" cy="310991"/>
          </a:xfrm>
          <a:prstGeom prst="rect">
            <a:avLst/>
          </a:prstGeom>
          <a:solidFill>
            <a:srgbClr val="A72327"/>
          </a:solidFill>
          <a:ln>
            <a:solidFill>
              <a:srgbClr val="A72327"/>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Back</a:t>
            </a:r>
          </a:p>
        </p:txBody>
      </p:sp>
      <p:sp>
        <p:nvSpPr>
          <p:cNvPr id="8" name="テキスト ボックス 7"/>
          <p:cNvSpPr txBox="1"/>
          <p:nvPr/>
        </p:nvSpPr>
        <p:spPr>
          <a:xfrm>
            <a:off x="4145562" y="1205089"/>
            <a:ext cx="800219" cy="5001773"/>
          </a:xfrm>
          <a:prstGeom prst="rect">
            <a:avLst/>
          </a:prstGeom>
          <a:noFill/>
        </p:spPr>
        <p:txBody>
          <a:bodyPr vert="eaVert" wrap="square" rtlCol="0">
            <a:spAutoFit/>
          </a:bodyPr>
          <a:lstStyle/>
          <a:p>
            <a:r>
              <a:rPr kumimoji="1" lang="ja-JP" altLang="en-US" sz="4000" dirty="0" smtClean="0"/>
              <a:t>主要画面は５画面！</a:t>
            </a:r>
            <a:endParaRPr kumimoji="1" lang="ja-JP" altLang="en-US" sz="4000" dirty="0"/>
          </a:p>
        </p:txBody>
      </p:sp>
    </p:spTree>
    <p:extLst>
      <p:ext uri="{BB962C8B-B14F-4D97-AF65-F5344CB8AC3E}">
        <p14:creationId xmlns:p14="http://schemas.microsoft.com/office/powerpoint/2010/main" val="36083238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bg1"/>
                </a:solidFill>
              </a:rPr>
              <a:t/>
            </a:r>
            <a:br>
              <a:rPr kumimoji="1" lang="en-US" altLang="ja-JP" dirty="0" smtClean="0">
                <a:solidFill>
                  <a:schemeClr val="bg1"/>
                </a:solidFill>
              </a:rPr>
            </a:br>
            <a:r>
              <a:rPr kumimoji="1" lang="ja-JP" altLang="en-US" dirty="0" smtClean="0">
                <a:solidFill>
                  <a:schemeClr val="bg1"/>
                </a:solidFill>
              </a:rPr>
              <a:t>各種</a:t>
            </a:r>
            <a:r>
              <a:rPr kumimoji="1" lang="en-US" altLang="ja-JP" dirty="0" smtClean="0">
                <a:solidFill>
                  <a:schemeClr val="bg1"/>
                </a:solidFill>
              </a:rPr>
              <a:t/>
            </a:r>
            <a:br>
              <a:rPr kumimoji="1" lang="en-US" altLang="ja-JP" dirty="0" smtClean="0">
                <a:solidFill>
                  <a:schemeClr val="bg1"/>
                </a:solidFill>
              </a:rPr>
            </a:br>
            <a:r>
              <a:rPr lang="ja-JP" altLang="ja-JP" dirty="0">
                <a:solidFill>
                  <a:schemeClr val="bg1"/>
                </a:solidFill>
              </a:rPr>
              <a:t>　</a:t>
            </a:r>
            <a:r>
              <a:rPr lang="en-US" altLang="ja-JP" dirty="0" smtClean="0">
                <a:solidFill>
                  <a:schemeClr val="bg1"/>
                </a:solidFill>
              </a:rPr>
              <a:t/>
            </a:r>
            <a:br>
              <a:rPr lang="en-US" altLang="ja-JP" dirty="0" smtClean="0">
                <a:solidFill>
                  <a:schemeClr val="bg1"/>
                </a:solidFill>
              </a:rPr>
            </a:br>
            <a:r>
              <a:rPr lang="ja-JP" altLang="ja-JP" dirty="0">
                <a:solidFill>
                  <a:schemeClr val="bg1"/>
                </a:solidFill>
              </a:rPr>
              <a:t>　</a:t>
            </a:r>
            <a:r>
              <a:rPr kumimoji="1" lang="ja-JP" altLang="en-US" dirty="0" smtClean="0">
                <a:solidFill>
                  <a:schemeClr val="bg1"/>
                </a:solidFill>
              </a:rPr>
              <a:t>画面説明</a:t>
            </a:r>
            <a:r>
              <a:rPr kumimoji="1" lang="en-US" altLang="ja-JP" dirty="0" smtClean="0">
                <a:solidFill>
                  <a:schemeClr val="bg1"/>
                </a:solidFill>
              </a:rPr>
              <a:t/>
            </a:r>
            <a:br>
              <a:rPr kumimoji="1" lang="en-US" altLang="ja-JP" dirty="0" smtClean="0">
                <a:solidFill>
                  <a:schemeClr val="bg1"/>
                </a:solidFill>
              </a:rPr>
            </a:br>
            <a:r>
              <a:rPr lang="en-US" altLang="ja-JP" dirty="0">
                <a:solidFill>
                  <a:schemeClr val="bg1"/>
                </a:solidFill>
              </a:rPr>
              <a:t/>
            </a:r>
            <a:br>
              <a:rPr lang="en-US" altLang="ja-JP" dirty="0">
                <a:solidFill>
                  <a:schemeClr val="bg1"/>
                </a:solidFill>
              </a:rPr>
            </a:br>
            <a:endParaRPr kumimoji="1" lang="ja-JP" altLang="en-US" dirty="0">
              <a:solidFill>
                <a:schemeClr val="bg1"/>
              </a:solidFill>
            </a:endParaRPr>
          </a:p>
        </p:txBody>
      </p:sp>
      <p:sp>
        <p:nvSpPr>
          <p:cNvPr id="3" name="コンテンツ プレースホルダー 2"/>
          <p:cNvSpPr>
            <a:spLocks noGrp="1"/>
          </p:cNvSpPr>
          <p:nvPr>
            <p:ph idx="1"/>
          </p:nvPr>
        </p:nvSpPr>
        <p:spPr>
          <a:xfrm>
            <a:off x="3804468" y="427613"/>
            <a:ext cx="7315200" cy="6245736"/>
          </a:xfrm>
        </p:spPr>
        <p:txBody>
          <a:bodyPr>
            <a:normAutofit/>
          </a:bodyPr>
          <a:lstStyle/>
          <a:p>
            <a:pPr marL="0" indent="0">
              <a:buNone/>
            </a:pPr>
            <a:r>
              <a:rPr kumimoji="1" lang="ja-JP" altLang="en-US" dirty="0" smtClean="0"/>
              <a:t>・</a:t>
            </a:r>
            <a:r>
              <a:rPr kumimoji="1" lang="en-US" altLang="ja-JP" dirty="0" smtClean="0"/>
              <a:t>HOME</a:t>
            </a:r>
            <a:r>
              <a:rPr kumimoji="1" lang="ja-JP" altLang="en-US" dirty="0" smtClean="0"/>
              <a:t>画面</a:t>
            </a:r>
            <a:endParaRPr lang="en-US" altLang="ja-JP" dirty="0"/>
          </a:p>
          <a:p>
            <a:pPr marL="0" indent="0">
              <a:buNone/>
            </a:pPr>
            <a:r>
              <a:rPr lang="ja-JP" altLang="en-US" sz="1600" dirty="0" smtClean="0"/>
              <a:t>　　ゲームへの入り口。ルール説明のボタン有り。</a:t>
            </a:r>
            <a:r>
              <a:rPr lang="en-US" altLang="ja-JP" sz="1600" dirty="0" smtClean="0"/>
              <a:t>(</a:t>
            </a:r>
            <a:r>
              <a:rPr lang="ja-JP" altLang="en-US" sz="1600" dirty="0" smtClean="0"/>
              <a:t>ルール説明画面遷移</a:t>
            </a:r>
            <a:r>
              <a:rPr lang="en-US" altLang="ja-JP" sz="1600" dirty="0" smtClean="0"/>
              <a:t>)</a:t>
            </a:r>
          </a:p>
          <a:p>
            <a:pPr marL="0" indent="0">
              <a:buNone/>
            </a:pPr>
            <a:r>
              <a:rPr kumimoji="1" lang="ja-JP" altLang="en-US" dirty="0" smtClean="0"/>
              <a:t>・</a:t>
            </a:r>
            <a:r>
              <a:rPr kumimoji="1" lang="en-US" altLang="ja-JP" dirty="0" smtClean="0"/>
              <a:t>GAME</a:t>
            </a:r>
            <a:r>
              <a:rPr kumimoji="1" lang="ja-JP" altLang="en-US" dirty="0" smtClean="0"/>
              <a:t>画面</a:t>
            </a:r>
            <a:endParaRPr kumimoji="1" lang="en-US" altLang="ja-JP" dirty="0" smtClean="0"/>
          </a:p>
          <a:p>
            <a:pPr marL="0" indent="0">
              <a:buNone/>
            </a:pPr>
            <a:r>
              <a:rPr lang="ja-JP" altLang="ja-JP" sz="1600" dirty="0"/>
              <a:t>　</a:t>
            </a:r>
            <a:r>
              <a:rPr lang="ja-JP" altLang="en-US" sz="1600" dirty="0" smtClean="0"/>
              <a:t>　ゲームを行う画面。この画面のデザインや</a:t>
            </a:r>
            <a:r>
              <a:rPr lang="en-US" altLang="ja-JP" sz="1600" dirty="0" smtClean="0"/>
              <a:t>BGM</a:t>
            </a:r>
            <a:r>
              <a:rPr lang="ja-JP" altLang="en-US" sz="1600" dirty="0" smtClean="0"/>
              <a:t>によってハラハラドキドキ</a:t>
            </a:r>
            <a:endParaRPr lang="en-US" altLang="ja-JP" sz="1600" dirty="0" smtClean="0"/>
          </a:p>
          <a:p>
            <a:pPr marL="0" indent="0">
              <a:buNone/>
            </a:pPr>
            <a:r>
              <a:rPr lang="ja-JP" altLang="ja-JP" sz="1600" dirty="0"/>
              <a:t>　</a:t>
            </a:r>
            <a:r>
              <a:rPr lang="ja-JP" altLang="en-US" sz="1600" dirty="0" smtClean="0"/>
              <a:t>　感を与える。</a:t>
            </a:r>
            <a:endParaRPr lang="en-US" altLang="ja-JP" sz="1600" dirty="0" smtClean="0"/>
          </a:p>
          <a:p>
            <a:pPr marL="0" indent="0">
              <a:buNone/>
            </a:pPr>
            <a:r>
              <a:rPr kumimoji="1" lang="ja-JP" altLang="en-US" dirty="0" smtClean="0"/>
              <a:t>・</a:t>
            </a:r>
            <a:r>
              <a:rPr kumimoji="1" lang="en-US" altLang="ja-JP" dirty="0" smtClean="0"/>
              <a:t>Hit-Get</a:t>
            </a:r>
            <a:r>
              <a:rPr kumimoji="1" lang="ja-JP" altLang="en-US" dirty="0" smtClean="0"/>
              <a:t>画面</a:t>
            </a:r>
            <a:endParaRPr kumimoji="1" lang="en-US" altLang="ja-JP" dirty="0" smtClean="0"/>
          </a:p>
          <a:p>
            <a:pPr marL="0" indent="0">
              <a:buNone/>
            </a:pPr>
            <a:r>
              <a:rPr lang="ja-JP" altLang="ja-JP" sz="1600" dirty="0"/>
              <a:t>　</a:t>
            </a:r>
            <a:r>
              <a:rPr lang="ja-JP" altLang="en-US" sz="1600" dirty="0" smtClean="0"/>
              <a:t>　ゲームの負けプレイヤーを告知する画面。</a:t>
            </a:r>
            <a:r>
              <a:rPr lang="en-US" altLang="ja-JP" sz="1600" dirty="0" smtClean="0"/>
              <a:t>Hit</a:t>
            </a:r>
            <a:r>
              <a:rPr lang="ja-JP" altLang="en-US" sz="1600" dirty="0" smtClean="0"/>
              <a:t>した衝撃を伝える効果や</a:t>
            </a:r>
            <a:endParaRPr lang="en-US" altLang="ja-JP" sz="1600" dirty="0" smtClean="0"/>
          </a:p>
          <a:p>
            <a:pPr marL="0" indent="0">
              <a:buNone/>
            </a:pPr>
            <a:r>
              <a:rPr lang="ja-JP" altLang="ja-JP" sz="1600" dirty="0"/>
              <a:t>　</a:t>
            </a:r>
            <a:r>
              <a:rPr lang="ja-JP" altLang="en-US" sz="1600" dirty="0" smtClean="0"/>
              <a:t>　</a:t>
            </a:r>
            <a:r>
              <a:rPr lang="en-US" altLang="ja-JP" sz="1600" dirty="0" smtClean="0"/>
              <a:t>BGM</a:t>
            </a:r>
            <a:r>
              <a:rPr lang="ja-JP" altLang="en-US" sz="1600" dirty="0" smtClean="0"/>
              <a:t>がつく。この画面が表示された時に、裏でインカメラが作動し</a:t>
            </a:r>
            <a:endParaRPr lang="en-US" altLang="ja-JP" sz="1600" dirty="0" smtClean="0"/>
          </a:p>
          <a:p>
            <a:pPr marL="0" indent="0">
              <a:buNone/>
            </a:pPr>
            <a:r>
              <a:rPr lang="ja-JP" altLang="ja-JP" sz="1600" dirty="0"/>
              <a:t>　</a:t>
            </a:r>
            <a:r>
              <a:rPr lang="ja-JP" altLang="en-US" sz="1600" dirty="0" smtClean="0"/>
              <a:t>　プレイヤーの顔写真を撮影。</a:t>
            </a:r>
            <a:endParaRPr lang="en-US" altLang="ja-JP" sz="1600" dirty="0" smtClean="0"/>
          </a:p>
          <a:p>
            <a:pPr marL="0" indent="0">
              <a:buNone/>
            </a:pPr>
            <a:r>
              <a:rPr lang="ja-JP" altLang="en-US" dirty="0" smtClean="0"/>
              <a:t>・投稿確認画面</a:t>
            </a:r>
            <a:endParaRPr lang="en-US" altLang="ja-JP" dirty="0" smtClean="0"/>
          </a:p>
          <a:p>
            <a:pPr marL="0" indent="0">
              <a:buNone/>
            </a:pPr>
            <a:r>
              <a:rPr lang="ja-JP" altLang="ja-JP" sz="1600" dirty="0"/>
              <a:t>　</a:t>
            </a:r>
            <a:r>
              <a:rPr lang="ja-JP" altLang="en-US" sz="1600" dirty="0" smtClean="0"/>
              <a:t>　</a:t>
            </a:r>
            <a:r>
              <a:rPr lang="en-US" altLang="ja-JP" sz="1600" dirty="0" smtClean="0"/>
              <a:t>Hit-Get</a:t>
            </a:r>
            <a:r>
              <a:rPr lang="ja-JP" altLang="en-US" sz="1600" dirty="0" smtClean="0"/>
              <a:t>画面で撮影された顔写真の確認。その写真を</a:t>
            </a:r>
            <a:r>
              <a:rPr lang="en-US" altLang="ja-JP" sz="1600" dirty="0" smtClean="0"/>
              <a:t>SNS</a:t>
            </a:r>
            <a:r>
              <a:rPr lang="ja-JP" altLang="en-US" sz="1600" dirty="0" smtClean="0"/>
              <a:t>に投稿するか否か</a:t>
            </a:r>
            <a:endParaRPr lang="en-US" altLang="ja-JP" sz="1600" dirty="0" smtClean="0"/>
          </a:p>
          <a:p>
            <a:pPr marL="0" indent="0">
              <a:buNone/>
            </a:pPr>
            <a:r>
              <a:rPr lang="ja-JP" altLang="ja-JP" sz="1600" dirty="0"/>
              <a:t>　</a:t>
            </a:r>
            <a:r>
              <a:rPr lang="ja-JP" altLang="en-US" sz="1600" dirty="0" smtClean="0"/>
              <a:t>　を確認出来る画面。この画面から</a:t>
            </a:r>
            <a:r>
              <a:rPr lang="en-US" altLang="ja-JP" sz="1600" dirty="0" smtClean="0"/>
              <a:t>HOME</a:t>
            </a:r>
            <a:r>
              <a:rPr lang="ja-JP" altLang="en-US" sz="1600" dirty="0" smtClean="0"/>
              <a:t>画面に戻る機能有り。</a:t>
            </a:r>
            <a:endParaRPr lang="en-US" altLang="ja-JP" sz="1600" dirty="0" smtClean="0"/>
          </a:p>
          <a:p>
            <a:pPr marL="0" indent="0">
              <a:buNone/>
            </a:pPr>
            <a:r>
              <a:rPr lang="ja-JP" altLang="en-US" dirty="0" smtClean="0"/>
              <a:t>・結果画面</a:t>
            </a:r>
            <a:endParaRPr lang="en-US" altLang="ja-JP" dirty="0" smtClean="0"/>
          </a:p>
          <a:p>
            <a:pPr marL="0" indent="0">
              <a:buNone/>
            </a:pPr>
            <a:r>
              <a:rPr lang="ja-JP" altLang="ja-JP" sz="1600" dirty="0"/>
              <a:t>　</a:t>
            </a:r>
            <a:r>
              <a:rPr lang="ja-JP" altLang="en-US" sz="1600" dirty="0" smtClean="0"/>
              <a:t>　</a:t>
            </a:r>
            <a:r>
              <a:rPr lang="en-US" altLang="ja-JP" sz="1600" dirty="0" smtClean="0"/>
              <a:t>Hit</a:t>
            </a:r>
            <a:r>
              <a:rPr lang="ja-JP" altLang="en-US" sz="1600" dirty="0" smtClean="0"/>
              <a:t>した人物の投稿結果を見ることが出来る画面。この画面から</a:t>
            </a:r>
            <a:r>
              <a:rPr lang="en-US" altLang="ja-JP" sz="1600" dirty="0" smtClean="0"/>
              <a:t>HOME</a:t>
            </a:r>
            <a:r>
              <a:rPr lang="ja-JP" altLang="en-US" sz="1600" dirty="0" smtClean="0"/>
              <a:t>画面</a:t>
            </a:r>
            <a:endParaRPr lang="en-US" altLang="ja-JP" sz="1600" dirty="0" smtClean="0"/>
          </a:p>
          <a:p>
            <a:pPr marL="0" indent="0">
              <a:buNone/>
            </a:pPr>
            <a:r>
              <a:rPr lang="ja-JP" altLang="ja-JP" sz="1600" dirty="0"/>
              <a:t>　</a:t>
            </a:r>
            <a:r>
              <a:rPr lang="ja-JP" altLang="en-US" sz="1600" dirty="0" smtClean="0"/>
              <a:t>　に戻る機能有り。</a:t>
            </a:r>
            <a:endParaRPr lang="en-US" altLang="ja-JP" sz="1600" dirty="0" smtClean="0"/>
          </a:p>
          <a:p>
            <a:pPr marL="0" indent="0">
              <a:buNone/>
            </a:pPr>
            <a:r>
              <a:rPr kumimoji="1" lang="ja-JP" altLang="ja-JP" sz="1600" dirty="0"/>
              <a:t>　</a:t>
            </a:r>
            <a:r>
              <a:rPr kumimoji="1" lang="ja-JP" altLang="en-US" sz="1600" dirty="0" smtClean="0"/>
              <a:t>　</a:t>
            </a:r>
            <a:endParaRPr kumimoji="1" lang="en-US" altLang="ja-JP" sz="1600" dirty="0" smtClean="0"/>
          </a:p>
        </p:txBody>
      </p:sp>
    </p:spTree>
    <p:extLst>
      <p:ext uri="{BB962C8B-B14F-4D97-AF65-F5344CB8AC3E}">
        <p14:creationId xmlns:p14="http://schemas.microsoft.com/office/powerpoint/2010/main" val="14281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必要機能</a:t>
            </a:r>
            <a:endParaRPr kumimoji="1" lang="ja-JP" altLang="en-US" dirty="0"/>
          </a:p>
        </p:txBody>
      </p:sp>
      <p:sp>
        <p:nvSpPr>
          <p:cNvPr id="3" name="コンテンツ プレースホルダー 2"/>
          <p:cNvSpPr>
            <a:spLocks noGrp="1"/>
          </p:cNvSpPr>
          <p:nvPr>
            <p:ph idx="1"/>
          </p:nvPr>
        </p:nvSpPr>
        <p:spPr>
          <a:xfrm>
            <a:off x="3869268" y="349865"/>
            <a:ext cx="7315200" cy="6297568"/>
          </a:xfrm>
        </p:spPr>
        <p:txBody>
          <a:bodyPr>
            <a:normAutofit/>
          </a:bodyPr>
          <a:lstStyle/>
          <a:p>
            <a:r>
              <a:rPr lang="en-US" altLang="ja-JP" sz="1600" dirty="0" smtClean="0"/>
              <a:t>AndroidOS</a:t>
            </a:r>
            <a:r>
              <a:rPr lang="ja-JP" altLang="en-US" sz="1600" dirty="0" smtClean="0"/>
              <a:t>のアプリケーション</a:t>
            </a:r>
            <a:endParaRPr lang="en-US" altLang="ja-JP" sz="1600" dirty="0" smtClean="0"/>
          </a:p>
          <a:p>
            <a:pPr marL="0" indent="0">
              <a:buNone/>
            </a:pPr>
            <a:endParaRPr lang="en-US" altLang="ja-JP" sz="1600" dirty="0" smtClean="0"/>
          </a:p>
          <a:p>
            <a:r>
              <a:rPr lang="ja-JP" altLang="en-US" sz="1600" dirty="0" smtClean="0"/>
              <a:t>画面デザイン・・・構成画面分</a:t>
            </a:r>
            <a:endParaRPr lang="en-US" altLang="ja-JP" sz="1600" dirty="0" smtClean="0"/>
          </a:p>
          <a:p>
            <a:pPr marL="0" indent="0">
              <a:buNone/>
            </a:pPr>
            <a:endParaRPr lang="en-US" altLang="ja-JP" sz="1600" dirty="0" smtClean="0"/>
          </a:p>
          <a:p>
            <a:r>
              <a:rPr lang="en-US" altLang="ja-JP" sz="1600" dirty="0" smtClean="0"/>
              <a:t>BGM</a:t>
            </a:r>
            <a:r>
              <a:rPr lang="ja-JP" altLang="en-US" sz="1600" dirty="0" smtClean="0"/>
              <a:t>・・・１、</a:t>
            </a:r>
            <a:r>
              <a:rPr lang="en-US" altLang="ja-JP" sz="1600" dirty="0" smtClean="0"/>
              <a:t>HOME</a:t>
            </a:r>
            <a:r>
              <a:rPr lang="ja-JP" altLang="en-US" sz="1600" dirty="0" smtClean="0"/>
              <a:t>画面　２、ゲームスタート音　３、ゲーム中</a:t>
            </a:r>
            <a:r>
              <a:rPr lang="en-US" altLang="ja-JP" sz="1600" dirty="0" smtClean="0"/>
              <a:t>BGM</a:t>
            </a:r>
            <a:r>
              <a:rPr lang="ja-JP" altLang="ja-JP" sz="1600" dirty="0" smtClean="0"/>
              <a:t>　</a:t>
            </a:r>
            <a:endParaRPr lang="en-US" altLang="ja-JP" sz="1600" dirty="0" smtClean="0"/>
          </a:p>
          <a:p>
            <a:pPr marL="0" indent="0">
              <a:buNone/>
            </a:pPr>
            <a:r>
              <a:rPr lang="ja-JP" altLang="ja-JP" sz="1600" dirty="0"/>
              <a:t>　</a:t>
            </a:r>
            <a:r>
              <a:rPr lang="ja-JP" altLang="en-US" sz="1600" dirty="0" smtClean="0"/>
              <a:t>　　　　　４、ゲーム中タップ音　５、</a:t>
            </a:r>
            <a:r>
              <a:rPr lang="en-US" altLang="ja-JP" sz="1600" dirty="0" smtClean="0"/>
              <a:t>Hit</a:t>
            </a:r>
            <a:r>
              <a:rPr lang="ja-JP" altLang="en-US" sz="1600" dirty="0" smtClean="0"/>
              <a:t>音　６、投稿・結果画面</a:t>
            </a:r>
            <a:r>
              <a:rPr lang="en-US" altLang="ja-JP" sz="1600" dirty="0" smtClean="0"/>
              <a:t>BGM</a:t>
            </a:r>
          </a:p>
          <a:p>
            <a:pPr marL="0" indent="0">
              <a:buNone/>
            </a:pPr>
            <a:endParaRPr lang="en-US" altLang="ja-JP" sz="1600" dirty="0" smtClean="0"/>
          </a:p>
          <a:p>
            <a:r>
              <a:rPr lang="ja-JP" altLang="en-US" sz="1600" dirty="0" smtClean="0"/>
              <a:t>画面遷移</a:t>
            </a:r>
            <a:r>
              <a:rPr lang="en-US" altLang="ja-JP" sz="1600" dirty="0" smtClean="0"/>
              <a:t>/</a:t>
            </a:r>
            <a:r>
              <a:rPr lang="ja-JP" altLang="en-US" sz="1600" dirty="0" smtClean="0"/>
              <a:t>画面上モーション</a:t>
            </a:r>
            <a:endParaRPr lang="en-US" altLang="ja-JP" sz="1600" dirty="0" smtClean="0"/>
          </a:p>
          <a:p>
            <a:pPr marL="0" indent="0">
              <a:buNone/>
            </a:pPr>
            <a:endParaRPr lang="en-US" altLang="ja-JP" sz="1600" dirty="0" smtClean="0"/>
          </a:p>
          <a:p>
            <a:r>
              <a:rPr lang="ja-JP" altLang="en-US" sz="1600" dirty="0" smtClean="0"/>
              <a:t>ゲームルール紹介</a:t>
            </a:r>
            <a:endParaRPr lang="en-US" altLang="ja-JP" sz="1600" dirty="0" smtClean="0"/>
          </a:p>
          <a:p>
            <a:pPr marL="0" indent="0">
              <a:buNone/>
            </a:pPr>
            <a:endParaRPr lang="en-US" altLang="ja-JP" sz="1600" dirty="0" smtClean="0"/>
          </a:p>
          <a:p>
            <a:r>
              <a:rPr lang="ja-JP" altLang="en-US" sz="1600" dirty="0" smtClean="0"/>
              <a:t>ゲームプレイ・・・ランダムヒットさせる仕組み</a:t>
            </a:r>
            <a:endParaRPr lang="en-US" altLang="ja-JP" sz="1600" dirty="0" smtClean="0"/>
          </a:p>
          <a:p>
            <a:pPr marL="0" indent="0">
              <a:buNone/>
            </a:pPr>
            <a:endParaRPr lang="en-US" altLang="ja-JP" sz="1600" dirty="0" smtClean="0"/>
          </a:p>
          <a:p>
            <a:r>
              <a:rPr lang="ja-JP" altLang="en-US" sz="1600" dirty="0" smtClean="0"/>
              <a:t>インカメラの起動</a:t>
            </a:r>
            <a:endParaRPr lang="en-US" altLang="ja-JP" sz="1600" dirty="0" smtClean="0"/>
          </a:p>
          <a:p>
            <a:pPr marL="0" indent="0">
              <a:buNone/>
            </a:pPr>
            <a:endParaRPr lang="en-US" altLang="ja-JP" sz="1600" dirty="0" smtClean="0"/>
          </a:p>
          <a:p>
            <a:r>
              <a:rPr lang="en-US" altLang="ja-JP" sz="1600" dirty="0" smtClean="0"/>
              <a:t>SNS</a:t>
            </a:r>
            <a:r>
              <a:rPr lang="ja-JP" altLang="en-US" sz="1600" dirty="0" smtClean="0"/>
              <a:t>との連動</a:t>
            </a:r>
            <a:endParaRPr lang="en-US" altLang="ja-JP" sz="1600" dirty="0" smtClean="0"/>
          </a:p>
        </p:txBody>
      </p:sp>
    </p:spTree>
    <p:extLst>
      <p:ext uri="{BB962C8B-B14F-4D97-AF65-F5344CB8AC3E}">
        <p14:creationId xmlns:p14="http://schemas.microsoft.com/office/powerpoint/2010/main" val="74897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en-US" altLang="ja-JP" dirty="0" smtClean="0"/>
              <a:t/>
            </a:r>
            <a:br>
              <a:rPr kumimoji="1" lang="en-US" altLang="ja-JP" dirty="0" smtClean="0"/>
            </a:br>
            <a:r>
              <a:rPr kumimoji="1" lang="ja-JP" altLang="en-US" dirty="0" smtClean="0"/>
              <a:t>ゲームアプリ</a:t>
            </a:r>
            <a:r>
              <a:rPr kumimoji="1" lang="en-US" altLang="ja-JP" dirty="0" smtClean="0"/>
              <a:t/>
            </a:r>
            <a:br>
              <a:rPr kumimoji="1" lang="en-US" altLang="ja-JP" dirty="0" smtClean="0"/>
            </a:br>
            <a:r>
              <a:rPr kumimoji="1" lang="ja-JP" altLang="en-US" dirty="0" smtClean="0"/>
              <a:t>作成の</a:t>
            </a:r>
            <a:r>
              <a:rPr kumimoji="1" lang="en-US" altLang="ja-JP" dirty="0" smtClean="0"/>
              <a:t/>
            </a:r>
            <a:br>
              <a:rPr kumimoji="1" lang="en-US" altLang="ja-JP" dirty="0" smtClean="0"/>
            </a:br>
            <a:r>
              <a:rPr kumimoji="1" lang="ja-JP" altLang="en-US" dirty="0" smtClean="0"/>
              <a:t>経緯</a:t>
            </a:r>
            <a:r>
              <a:rPr kumimoji="1" lang="en-US" altLang="ja-JP" dirty="0" smtClean="0"/>
              <a:t>&amp;</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・目的</a:t>
            </a:r>
            <a:endParaRPr lang="en-US" altLang="ja-JP" dirty="0"/>
          </a:p>
          <a:p>
            <a:pPr marL="0" indent="0">
              <a:buNone/>
            </a:pPr>
            <a:r>
              <a:rPr kumimoji="1" lang="ja-JP" altLang="ja-JP" sz="1600" dirty="0" smtClean="0"/>
              <a:t>　</a:t>
            </a:r>
            <a:r>
              <a:rPr kumimoji="1" lang="en-US" altLang="ja-JP" sz="1600" dirty="0" smtClean="0"/>
              <a:t>SNS</a:t>
            </a:r>
            <a:r>
              <a:rPr kumimoji="1" lang="ja-JP" altLang="en-US" sz="1600" dirty="0" smtClean="0"/>
              <a:t>を利用して</a:t>
            </a:r>
            <a:r>
              <a:rPr lang="en-US" altLang="ja-JP" sz="1600" dirty="0" smtClean="0"/>
              <a:t>Oplan</a:t>
            </a:r>
            <a:r>
              <a:rPr lang="ja-JP" altLang="en-US" sz="1600" dirty="0" smtClean="0"/>
              <a:t>の名前を広める。</a:t>
            </a:r>
            <a:endParaRPr lang="en-US" altLang="ja-JP" sz="1600" dirty="0" smtClean="0"/>
          </a:p>
          <a:p>
            <a:pPr marL="0" indent="0">
              <a:buNone/>
            </a:pPr>
            <a:endParaRPr kumimoji="1" lang="en-US" altLang="ja-JP" sz="1600" dirty="0" smtClean="0"/>
          </a:p>
          <a:p>
            <a:pPr marL="0" indent="0">
              <a:buNone/>
            </a:pPr>
            <a:r>
              <a:rPr kumimoji="1" lang="ja-JP" altLang="en-US" dirty="0" smtClean="0"/>
              <a:t>・</a:t>
            </a:r>
            <a:r>
              <a:rPr kumimoji="1" lang="ja-JP" altLang="en-US" dirty="0" smtClean="0"/>
              <a:t>ターゲット層</a:t>
            </a:r>
            <a:r>
              <a:rPr kumimoji="1" lang="en-US" altLang="ja-JP" dirty="0" smtClean="0"/>
              <a:t>(</a:t>
            </a:r>
            <a:r>
              <a:rPr kumimoji="1" lang="ja-JP" altLang="en-US" dirty="0" smtClean="0"/>
              <a:t>なぜ大学生なのか</a:t>
            </a:r>
            <a:r>
              <a:rPr kumimoji="1" lang="en-US" altLang="ja-JP" dirty="0" smtClean="0"/>
              <a:t>)</a:t>
            </a:r>
          </a:p>
          <a:p>
            <a:pPr marL="0" indent="0">
              <a:buNone/>
            </a:pPr>
            <a:r>
              <a:rPr kumimoji="1" lang="ja-JP" altLang="ja-JP" sz="1600" dirty="0" smtClean="0"/>
              <a:t>　</a:t>
            </a:r>
            <a:r>
              <a:rPr kumimoji="1" lang="en-US" altLang="ja-JP" sz="1600" dirty="0" smtClean="0"/>
              <a:t>Facebook/Twitter</a:t>
            </a:r>
            <a:r>
              <a:rPr kumimoji="1" lang="ja-JP" altLang="en-US" sz="1600" dirty="0" smtClean="0"/>
              <a:t>のユーザーで一番多い年代が</a:t>
            </a:r>
            <a:r>
              <a:rPr lang="ja-JP" altLang="en-US" sz="1600" dirty="0" smtClean="0"/>
              <a:t>２０代が</a:t>
            </a:r>
            <a:r>
              <a:rPr lang="ja-JP" altLang="en-US" sz="1600" dirty="0" smtClean="0"/>
              <a:t>多い</a:t>
            </a:r>
            <a:r>
              <a:rPr lang="ja-JP" altLang="en-US" sz="1600" dirty="0" smtClean="0"/>
              <a:t>。</a:t>
            </a:r>
            <a:endParaRPr lang="en-US" altLang="ja-JP" sz="1600" dirty="0"/>
          </a:p>
          <a:p>
            <a:pPr marL="0" indent="0">
              <a:buNone/>
            </a:pPr>
            <a:r>
              <a:rPr lang="ja-JP" altLang="ja-JP" sz="1600" dirty="0" smtClean="0"/>
              <a:t>　</a:t>
            </a:r>
            <a:r>
              <a:rPr lang="ja-JP" altLang="en-US" sz="1600" dirty="0" smtClean="0"/>
              <a:t>投稿頻度が高く、目に留まる機会が</a:t>
            </a:r>
            <a:r>
              <a:rPr lang="ja-JP" altLang="en-US" sz="1600" dirty="0" smtClean="0"/>
              <a:t>多い</a:t>
            </a:r>
            <a:r>
              <a:rPr lang="ja-JP" altLang="en-US" sz="1600" dirty="0" smtClean="0"/>
              <a:t>。</a:t>
            </a:r>
            <a:endParaRPr lang="en-US" altLang="ja-JP" sz="1600" dirty="0" smtClean="0"/>
          </a:p>
          <a:p>
            <a:pPr marL="0" indent="0">
              <a:buNone/>
            </a:pPr>
            <a:r>
              <a:rPr lang="ja-JP" altLang="ja-JP" sz="1600" dirty="0"/>
              <a:t>　</a:t>
            </a:r>
            <a:r>
              <a:rPr lang="ja-JP" altLang="en-US" sz="1600" dirty="0" smtClean="0"/>
              <a:t>学生たちが</a:t>
            </a:r>
            <a:r>
              <a:rPr lang="en-US" altLang="ja-JP" sz="1600" dirty="0" smtClean="0"/>
              <a:t>Oplan</a:t>
            </a:r>
            <a:r>
              <a:rPr lang="ja-JP" altLang="en-US" sz="1600" dirty="0" smtClean="0"/>
              <a:t>を知り、将来の</a:t>
            </a:r>
            <a:r>
              <a:rPr lang="en-US" altLang="ja-JP" sz="1600" dirty="0" smtClean="0"/>
              <a:t>Oplan</a:t>
            </a:r>
            <a:r>
              <a:rPr lang="ja-JP" altLang="en-US" sz="1600" dirty="0" smtClean="0"/>
              <a:t>メンバーに</a:t>
            </a:r>
            <a:r>
              <a:rPr lang="ja-JP" altLang="en-US" sz="1600" dirty="0" smtClean="0"/>
              <a:t>なる</a:t>
            </a:r>
            <a:r>
              <a:rPr lang="ja-JP" altLang="en-US" sz="1600" dirty="0" smtClean="0"/>
              <a:t>。</a:t>
            </a:r>
            <a:endParaRPr lang="en-US" altLang="ja-JP" sz="1600" dirty="0" smtClean="0"/>
          </a:p>
          <a:p>
            <a:pPr marL="0" indent="0">
              <a:buNone/>
            </a:pPr>
            <a:endParaRPr lang="en-US" altLang="ja-JP" sz="1600" dirty="0" smtClean="0"/>
          </a:p>
          <a:p>
            <a:pPr marL="0" indent="0">
              <a:buNone/>
            </a:pPr>
            <a:r>
              <a:rPr lang="ja-JP" altLang="en-US" dirty="0" smtClean="0"/>
              <a:t>・ゲーム</a:t>
            </a:r>
            <a:r>
              <a:rPr lang="ja-JP" altLang="en-US" dirty="0" smtClean="0"/>
              <a:t>内容</a:t>
            </a:r>
            <a:r>
              <a:rPr lang="en-US" altLang="ja-JP" dirty="0" smtClean="0"/>
              <a:t>(</a:t>
            </a:r>
            <a:r>
              <a:rPr lang="ja-JP" altLang="en-US" dirty="0" smtClean="0"/>
              <a:t>なぜ写真機能をつけたのか</a:t>
            </a:r>
            <a:r>
              <a:rPr lang="en-US" altLang="ja-JP" dirty="0" smtClean="0"/>
              <a:t>)</a:t>
            </a:r>
          </a:p>
          <a:p>
            <a:pPr marL="0" indent="0">
              <a:buNone/>
            </a:pPr>
            <a:r>
              <a:rPr lang="ja-JP" altLang="ja-JP" sz="1600" dirty="0"/>
              <a:t>　</a:t>
            </a:r>
            <a:r>
              <a:rPr lang="ja-JP" altLang="en-US" sz="1600" dirty="0" smtClean="0"/>
              <a:t>ユーザーの投稿するきっかけ（面白い画像が撮れたから投稿しよう等）が作</a:t>
            </a:r>
            <a:endParaRPr lang="en-US" altLang="ja-JP" sz="1600" dirty="0" smtClean="0"/>
          </a:p>
          <a:p>
            <a:pPr marL="0" indent="0">
              <a:buNone/>
            </a:pPr>
            <a:r>
              <a:rPr lang="ja-JP" altLang="en-US" sz="1600" dirty="0" smtClean="0"/>
              <a:t>　りやすく、</a:t>
            </a:r>
            <a:r>
              <a:rPr lang="en-US" altLang="ja-JP" sz="1600" dirty="0" smtClean="0"/>
              <a:t>SNS</a:t>
            </a:r>
            <a:r>
              <a:rPr lang="ja-JP" altLang="en-US" sz="1600" dirty="0" smtClean="0"/>
              <a:t>内の友達等も写真があると反応しやすくシェアをしてくれる。</a:t>
            </a:r>
            <a:endParaRPr lang="en-US" altLang="ja-JP" sz="1600" dirty="0" smtClean="0"/>
          </a:p>
        </p:txBody>
      </p:sp>
    </p:spTree>
    <p:extLst>
      <p:ext uri="{BB962C8B-B14F-4D97-AF65-F5344CB8AC3E}">
        <p14:creationId xmlns:p14="http://schemas.microsoft.com/office/powerpoint/2010/main" val="1883747199"/>
      </p:ext>
    </p:extLst>
  </p:cSld>
  <p:clrMapOvr>
    <a:masterClrMapping/>
  </p:clrMapOvr>
</p:sld>
</file>

<file path=ppt/theme/theme1.xml><?xml version="1.0" encoding="utf-8"?>
<a:theme xmlns:a="http://schemas.openxmlformats.org/drawingml/2006/main" name="フレーム">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TM03457475[[fn=フレーム]]</Template>
  <TotalTime>340</TotalTime>
  <Words>226</Words>
  <Application>Microsoft Macintosh PowerPoint</Application>
  <PresentationFormat>ユーザー設定</PresentationFormat>
  <Paragraphs>113</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フレーム</vt:lpstr>
      <vt:lpstr>土日プロジェクト</vt:lpstr>
      <vt:lpstr>パーリィ 　  ピーポー 　       　(仮)  　タイトルは未定</vt:lpstr>
      <vt:lpstr> ゲーム  　　概要  </vt:lpstr>
      <vt:lpstr>インカメラで       HitGet!の              瞬間を  ！！激写！！</vt:lpstr>
      <vt:lpstr>かんたん操作                 で 楽しい飲み会 　　　♡</vt:lpstr>
      <vt:lpstr>画面構成</vt:lpstr>
      <vt:lpstr> 各種 　 　画面説明  </vt:lpstr>
      <vt:lpstr>必要機能</vt:lpstr>
      <vt:lpstr>今回の ゲームアプリ 作成の 経緯&amp;目的</vt:lpstr>
      <vt:lpstr>今後の  展開  /  展望  について</vt:lpstr>
      <vt:lpstr>作業計画</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アカウント</dc:creator>
  <cp:lastModifiedBy>kobayashi taiga</cp:lastModifiedBy>
  <cp:revision>33</cp:revision>
  <dcterms:created xsi:type="dcterms:W3CDTF">2016-04-25T17:15:20Z</dcterms:created>
  <dcterms:modified xsi:type="dcterms:W3CDTF">2016-04-26T20:18:45Z</dcterms:modified>
</cp:coreProperties>
</file>