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6BBA7-A716-E848-988E-A534EE7C6DD7}" type="doc">
      <dgm:prSet loTypeId="urn:microsoft.com/office/officeart/2005/8/layout/process2" loCatId="" qsTypeId="urn:microsoft.com/office/officeart/2005/8/quickstyle/simple4" qsCatId="simple" csTypeId="urn:microsoft.com/office/officeart/2005/8/colors/accent4_2" csCatId="accent4" phldr="1"/>
      <dgm:spPr/>
    </dgm:pt>
    <dgm:pt modelId="{5C5C2FAA-2CF6-444B-B6E8-B6176F6D80E0}">
      <dgm:prSet phldrT="[テキスト]" custT="1"/>
      <dgm:spPr>
        <a:solidFill>
          <a:srgbClr val="3366FF"/>
        </a:solidFill>
      </dgm:spPr>
      <dgm:t>
        <a:bodyPr/>
        <a:lstStyle/>
        <a:p>
          <a:r>
            <a:rPr kumimoji="1" lang="en-US" altLang="ja-JP" sz="1900" dirty="0" smtClean="0"/>
            <a:t>Oplan </a:t>
          </a:r>
          <a:r>
            <a:rPr kumimoji="1" lang="ja-JP" altLang="en-US" sz="1900" dirty="0" smtClean="0"/>
            <a:t>ロゴ画面</a:t>
          </a:r>
          <a:endParaRPr kumimoji="1" lang="ja-JP" altLang="en-US" sz="1400" dirty="0"/>
        </a:p>
      </dgm:t>
    </dgm:pt>
    <dgm:pt modelId="{72A109B3-1D53-C840-B520-434131F144E1}" type="parTrans" cxnId="{C5507975-6072-344D-9B4B-AA473D18EC35}">
      <dgm:prSet/>
      <dgm:spPr/>
      <dgm:t>
        <a:bodyPr/>
        <a:lstStyle/>
        <a:p>
          <a:endParaRPr kumimoji="1" lang="ja-JP" altLang="en-US"/>
        </a:p>
      </dgm:t>
    </dgm:pt>
    <dgm:pt modelId="{6FC2E77E-8E73-0942-9283-19E187B108E8}" type="sibTrans" cxnId="{C5507975-6072-344D-9B4B-AA473D18EC35}">
      <dgm:prSet/>
      <dgm:spPr/>
      <dgm:t>
        <a:bodyPr/>
        <a:lstStyle/>
        <a:p>
          <a:endParaRPr kumimoji="1" lang="ja-JP" altLang="en-US"/>
        </a:p>
      </dgm:t>
    </dgm:pt>
    <dgm:pt modelId="{5B218798-ED68-5B4D-8185-CD947AFB0D8E}">
      <dgm:prSet phldrT="[テキスト]"/>
      <dgm:spPr>
        <a:solidFill>
          <a:srgbClr val="3366FF"/>
        </a:solidFill>
      </dgm:spPr>
      <dgm:t>
        <a:bodyPr/>
        <a:lstStyle/>
        <a:p>
          <a:r>
            <a:rPr kumimoji="1" lang="ja-JP" altLang="en-US" dirty="0" smtClean="0"/>
            <a:t>写真確認画面</a:t>
          </a:r>
          <a:endParaRPr kumimoji="1" lang="ja-JP" altLang="en-US" dirty="0"/>
        </a:p>
      </dgm:t>
    </dgm:pt>
    <dgm:pt modelId="{72847493-37C0-1A47-B4B1-3D06F0015F17}" type="parTrans" cxnId="{802A5F64-1507-6A44-98E7-1FDA8F392528}">
      <dgm:prSet/>
      <dgm:spPr/>
      <dgm:t>
        <a:bodyPr/>
        <a:lstStyle/>
        <a:p>
          <a:endParaRPr kumimoji="1" lang="ja-JP" altLang="en-US"/>
        </a:p>
      </dgm:t>
    </dgm:pt>
    <dgm:pt modelId="{932E2283-D654-EF4C-979B-BD06B532916F}" type="sibTrans" cxnId="{802A5F64-1507-6A44-98E7-1FDA8F392528}">
      <dgm:prSet/>
      <dgm:spPr/>
      <dgm:t>
        <a:bodyPr/>
        <a:lstStyle/>
        <a:p>
          <a:endParaRPr kumimoji="1" lang="ja-JP" altLang="en-US"/>
        </a:p>
      </dgm:t>
    </dgm:pt>
    <dgm:pt modelId="{C6D5049D-AF5B-D34F-B6BA-3ABC924D784C}">
      <dgm:prSet phldrT="[テキスト]"/>
      <dgm:spPr>
        <a:solidFill>
          <a:srgbClr val="3366FF"/>
        </a:solidFill>
      </dgm:spPr>
      <dgm:t>
        <a:bodyPr/>
        <a:lstStyle/>
        <a:p>
          <a:r>
            <a:rPr kumimoji="1" lang="ja-JP" altLang="en-US" dirty="0" smtClean="0"/>
            <a:t>投稿準備画面</a:t>
          </a:r>
          <a:endParaRPr kumimoji="1" lang="ja-JP" altLang="en-US" dirty="0"/>
        </a:p>
      </dgm:t>
    </dgm:pt>
    <dgm:pt modelId="{67C8F935-5E57-E847-9A13-53553632CD07}" type="parTrans" cxnId="{0E98FC91-F2DA-FE44-BDE0-8268B8152C3B}">
      <dgm:prSet/>
      <dgm:spPr/>
      <dgm:t>
        <a:bodyPr/>
        <a:lstStyle/>
        <a:p>
          <a:endParaRPr kumimoji="1" lang="ja-JP" altLang="en-US"/>
        </a:p>
      </dgm:t>
    </dgm:pt>
    <dgm:pt modelId="{603CC317-B51C-0D40-BF9D-022692664C23}" type="sibTrans" cxnId="{0E98FC91-F2DA-FE44-BDE0-8268B8152C3B}">
      <dgm:prSet/>
      <dgm:spPr/>
      <dgm:t>
        <a:bodyPr/>
        <a:lstStyle/>
        <a:p>
          <a:endParaRPr kumimoji="1" lang="ja-JP" altLang="en-US"/>
        </a:p>
      </dgm:t>
    </dgm:pt>
    <dgm:pt modelId="{D9F2F65E-4142-2349-BCEA-C4F94909C978}">
      <dgm:prSet/>
      <dgm:spPr>
        <a:solidFill>
          <a:srgbClr val="3366FF"/>
        </a:solidFill>
      </dgm:spPr>
      <dgm:t>
        <a:bodyPr/>
        <a:lstStyle/>
        <a:p>
          <a:r>
            <a:rPr kumimoji="1" lang="en-US" altLang="ja-JP" dirty="0" smtClean="0"/>
            <a:t>HOME</a:t>
          </a:r>
          <a:r>
            <a:rPr kumimoji="1" lang="ja-JP" altLang="en-US" dirty="0" smtClean="0"/>
            <a:t>画面</a:t>
          </a:r>
          <a:endParaRPr kumimoji="1" lang="ja-JP" altLang="en-US" dirty="0"/>
        </a:p>
      </dgm:t>
    </dgm:pt>
    <dgm:pt modelId="{46E9F92B-FBAF-D848-B573-77706612276D}" type="parTrans" cxnId="{ED34C768-630D-5840-9EA2-399D2547B673}">
      <dgm:prSet/>
      <dgm:spPr/>
      <dgm:t>
        <a:bodyPr/>
        <a:lstStyle/>
        <a:p>
          <a:endParaRPr kumimoji="1" lang="ja-JP" altLang="en-US"/>
        </a:p>
      </dgm:t>
    </dgm:pt>
    <dgm:pt modelId="{D4FE2B37-009F-9946-9B55-88320957C91B}" type="sibTrans" cxnId="{ED34C768-630D-5840-9EA2-399D2547B673}">
      <dgm:prSet/>
      <dgm:spPr/>
      <dgm:t>
        <a:bodyPr/>
        <a:lstStyle/>
        <a:p>
          <a:endParaRPr kumimoji="1" lang="ja-JP" altLang="en-US"/>
        </a:p>
      </dgm:t>
    </dgm:pt>
    <dgm:pt modelId="{20F1C4A3-E730-AD41-8F1E-B28CA51D116D}">
      <dgm:prSet/>
      <dgm:spPr>
        <a:solidFill>
          <a:srgbClr val="3366FF"/>
        </a:solidFill>
      </dgm:spPr>
      <dgm:t>
        <a:bodyPr/>
        <a:lstStyle/>
        <a:p>
          <a:r>
            <a:rPr kumimoji="1" lang="en-US" altLang="ja-JP" dirty="0" smtClean="0"/>
            <a:t>GAME&amp;Hit-Get</a:t>
          </a:r>
          <a:r>
            <a:rPr kumimoji="1" lang="ja-JP" altLang="en-US" dirty="0" smtClean="0"/>
            <a:t>画面</a:t>
          </a:r>
          <a:endParaRPr kumimoji="1" lang="ja-JP" altLang="en-US" dirty="0"/>
        </a:p>
      </dgm:t>
    </dgm:pt>
    <dgm:pt modelId="{C364AB59-1515-EB4D-9B08-A32B0B7F574B}" type="parTrans" cxnId="{0E2EBA0A-87D2-6D44-8448-373B5B3E8E3E}">
      <dgm:prSet/>
      <dgm:spPr/>
      <dgm:t>
        <a:bodyPr/>
        <a:lstStyle/>
        <a:p>
          <a:endParaRPr kumimoji="1" lang="ja-JP" altLang="en-US"/>
        </a:p>
      </dgm:t>
    </dgm:pt>
    <dgm:pt modelId="{06836F98-EABB-E14C-A507-6B3C00690515}" type="sibTrans" cxnId="{0E2EBA0A-87D2-6D44-8448-373B5B3E8E3E}">
      <dgm:prSet/>
      <dgm:spPr/>
      <dgm:t>
        <a:bodyPr/>
        <a:lstStyle/>
        <a:p>
          <a:endParaRPr kumimoji="1" lang="ja-JP" altLang="en-US"/>
        </a:p>
      </dgm:t>
    </dgm:pt>
    <dgm:pt modelId="{32B7DEB6-D5DC-9742-9BE3-DF65412A9B2E}" type="pres">
      <dgm:prSet presAssocID="{6D76BBA7-A716-E848-988E-A534EE7C6DD7}" presName="linearFlow" presStyleCnt="0">
        <dgm:presLayoutVars>
          <dgm:resizeHandles val="exact"/>
        </dgm:presLayoutVars>
      </dgm:prSet>
      <dgm:spPr/>
    </dgm:pt>
    <dgm:pt modelId="{2E71857B-535D-3D41-AF69-6A8D41C3A57F}" type="pres">
      <dgm:prSet presAssocID="{5C5C2FAA-2CF6-444B-B6E8-B6176F6D80E0}" presName="node" presStyleLbl="node1" presStyleIdx="0" presStyleCnt="5" custScaleX="2890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508C34-7051-A74F-9CDF-54EAB9A46F21}" type="pres">
      <dgm:prSet presAssocID="{6FC2E77E-8E73-0942-9283-19E187B108E8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4D411CFB-CBC7-BB41-95CB-BFAA772C6054}" type="pres">
      <dgm:prSet presAssocID="{6FC2E77E-8E73-0942-9283-19E187B108E8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7B34D11A-44C6-A74E-81CB-8E2096E2BBAA}" type="pres">
      <dgm:prSet presAssocID="{D9F2F65E-4142-2349-BCEA-C4F94909C978}" presName="node" presStyleLbl="node1" presStyleIdx="1" presStyleCnt="5" custScaleX="2890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C9FAE7-4B93-BA44-9480-C661B144D1CC}" type="pres">
      <dgm:prSet presAssocID="{D4FE2B37-009F-9946-9B55-88320957C91B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04D0BCD9-3968-C14C-AFD0-F24F122F82D5}" type="pres">
      <dgm:prSet presAssocID="{D4FE2B37-009F-9946-9B55-88320957C91B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469B8E43-A279-1849-826C-75E05ED9BCD9}" type="pres">
      <dgm:prSet presAssocID="{20F1C4A3-E730-AD41-8F1E-B28CA51D116D}" presName="node" presStyleLbl="node1" presStyleIdx="2" presStyleCnt="5" custScaleX="2890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2D7C84-31F3-834B-84B4-4F728DD7F93D}" type="pres">
      <dgm:prSet presAssocID="{06836F98-EABB-E14C-A507-6B3C00690515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7FACF81E-EE3A-764D-A8BA-1AFBA6AD09E5}" type="pres">
      <dgm:prSet presAssocID="{06836F98-EABB-E14C-A507-6B3C00690515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93564FD5-6780-B842-B4DC-C6F283EAF59F}" type="pres">
      <dgm:prSet presAssocID="{5B218798-ED68-5B4D-8185-CD947AFB0D8E}" presName="node" presStyleLbl="node1" presStyleIdx="3" presStyleCnt="5" custScaleX="2890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122FF6-6504-1E41-AAD3-DB2806689DAF}" type="pres">
      <dgm:prSet presAssocID="{932E2283-D654-EF4C-979B-BD06B532916F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750A1F79-81F4-3F4F-B3B4-A043ACA0857A}" type="pres">
      <dgm:prSet presAssocID="{932E2283-D654-EF4C-979B-BD06B532916F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6A92469A-E65A-3C4D-982C-DBFEF8C4337D}" type="pres">
      <dgm:prSet presAssocID="{C6D5049D-AF5B-D34F-B6BA-3ABC924D784C}" presName="node" presStyleLbl="node1" presStyleIdx="4" presStyleCnt="5" custScaleX="2890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02A5F64-1507-6A44-98E7-1FDA8F392528}" srcId="{6D76BBA7-A716-E848-988E-A534EE7C6DD7}" destId="{5B218798-ED68-5B4D-8185-CD947AFB0D8E}" srcOrd="3" destOrd="0" parTransId="{72847493-37C0-1A47-B4B1-3D06F0015F17}" sibTransId="{932E2283-D654-EF4C-979B-BD06B532916F}"/>
    <dgm:cxn modelId="{F46A0B88-DD21-B048-B6C9-07BD4AFFB02D}" type="presOf" srcId="{D9F2F65E-4142-2349-BCEA-C4F94909C978}" destId="{7B34D11A-44C6-A74E-81CB-8E2096E2BBAA}" srcOrd="0" destOrd="0" presId="urn:microsoft.com/office/officeart/2005/8/layout/process2"/>
    <dgm:cxn modelId="{CC5FF196-5084-FC4E-90B1-ADCFDBB78BA9}" type="presOf" srcId="{D4FE2B37-009F-9946-9B55-88320957C91B}" destId="{04D0BCD9-3968-C14C-AFD0-F24F122F82D5}" srcOrd="1" destOrd="0" presId="urn:microsoft.com/office/officeart/2005/8/layout/process2"/>
    <dgm:cxn modelId="{8D95B27A-F694-8C4E-817E-7ED4B8247AB2}" type="presOf" srcId="{20F1C4A3-E730-AD41-8F1E-B28CA51D116D}" destId="{469B8E43-A279-1849-826C-75E05ED9BCD9}" srcOrd="0" destOrd="0" presId="urn:microsoft.com/office/officeart/2005/8/layout/process2"/>
    <dgm:cxn modelId="{0E98FC91-F2DA-FE44-BDE0-8268B8152C3B}" srcId="{6D76BBA7-A716-E848-988E-A534EE7C6DD7}" destId="{C6D5049D-AF5B-D34F-B6BA-3ABC924D784C}" srcOrd="4" destOrd="0" parTransId="{67C8F935-5E57-E847-9A13-53553632CD07}" sibTransId="{603CC317-B51C-0D40-BF9D-022692664C23}"/>
    <dgm:cxn modelId="{0E2EBA0A-87D2-6D44-8448-373B5B3E8E3E}" srcId="{6D76BBA7-A716-E848-988E-A534EE7C6DD7}" destId="{20F1C4A3-E730-AD41-8F1E-B28CA51D116D}" srcOrd="2" destOrd="0" parTransId="{C364AB59-1515-EB4D-9B08-A32B0B7F574B}" sibTransId="{06836F98-EABB-E14C-A507-6B3C00690515}"/>
    <dgm:cxn modelId="{2C05606C-23A7-E740-8A5B-7993B4B00E14}" type="presOf" srcId="{D4FE2B37-009F-9946-9B55-88320957C91B}" destId="{18C9FAE7-4B93-BA44-9480-C661B144D1CC}" srcOrd="0" destOrd="0" presId="urn:microsoft.com/office/officeart/2005/8/layout/process2"/>
    <dgm:cxn modelId="{FB3C6285-E0AD-4F4A-B9A4-99E207E8EC5F}" type="presOf" srcId="{C6D5049D-AF5B-D34F-B6BA-3ABC924D784C}" destId="{6A92469A-E65A-3C4D-982C-DBFEF8C4337D}" srcOrd="0" destOrd="0" presId="urn:microsoft.com/office/officeart/2005/8/layout/process2"/>
    <dgm:cxn modelId="{6E1AB9B2-8D3D-CD4A-A782-2D95564C4A0D}" type="presOf" srcId="{6D76BBA7-A716-E848-988E-A534EE7C6DD7}" destId="{32B7DEB6-D5DC-9742-9BE3-DF65412A9B2E}" srcOrd="0" destOrd="0" presId="urn:microsoft.com/office/officeart/2005/8/layout/process2"/>
    <dgm:cxn modelId="{148BC310-B303-3F46-B8AD-43B3DB28C17B}" type="presOf" srcId="{6FC2E77E-8E73-0942-9283-19E187B108E8}" destId="{4D411CFB-CBC7-BB41-95CB-BFAA772C6054}" srcOrd="1" destOrd="0" presId="urn:microsoft.com/office/officeart/2005/8/layout/process2"/>
    <dgm:cxn modelId="{702490F9-8DCD-3D4D-B357-AF1B4E6C49C6}" type="presOf" srcId="{06836F98-EABB-E14C-A507-6B3C00690515}" destId="{FE2D7C84-31F3-834B-84B4-4F728DD7F93D}" srcOrd="0" destOrd="0" presId="urn:microsoft.com/office/officeart/2005/8/layout/process2"/>
    <dgm:cxn modelId="{5F370BA0-444E-464F-9391-9D1288E763C2}" type="presOf" srcId="{06836F98-EABB-E14C-A507-6B3C00690515}" destId="{7FACF81E-EE3A-764D-A8BA-1AFBA6AD09E5}" srcOrd="1" destOrd="0" presId="urn:microsoft.com/office/officeart/2005/8/layout/process2"/>
    <dgm:cxn modelId="{18CCF165-7204-AB49-A7C5-CE5CEC331F82}" type="presOf" srcId="{5B218798-ED68-5B4D-8185-CD947AFB0D8E}" destId="{93564FD5-6780-B842-B4DC-C6F283EAF59F}" srcOrd="0" destOrd="0" presId="urn:microsoft.com/office/officeart/2005/8/layout/process2"/>
    <dgm:cxn modelId="{67875995-AF62-C14E-A6C6-6E49CF63F40A}" type="presOf" srcId="{5C5C2FAA-2CF6-444B-B6E8-B6176F6D80E0}" destId="{2E71857B-535D-3D41-AF69-6A8D41C3A57F}" srcOrd="0" destOrd="0" presId="urn:microsoft.com/office/officeart/2005/8/layout/process2"/>
    <dgm:cxn modelId="{1CB4F69D-112E-4543-971C-A8739267A52D}" type="presOf" srcId="{6FC2E77E-8E73-0942-9283-19E187B108E8}" destId="{6C508C34-7051-A74F-9CDF-54EAB9A46F21}" srcOrd="0" destOrd="0" presId="urn:microsoft.com/office/officeart/2005/8/layout/process2"/>
    <dgm:cxn modelId="{1FB6C19C-D65D-6646-8FD2-BE41704C6E1B}" type="presOf" srcId="{932E2283-D654-EF4C-979B-BD06B532916F}" destId="{C0122FF6-6504-1E41-AAD3-DB2806689DAF}" srcOrd="0" destOrd="0" presId="urn:microsoft.com/office/officeart/2005/8/layout/process2"/>
    <dgm:cxn modelId="{C5507975-6072-344D-9B4B-AA473D18EC35}" srcId="{6D76BBA7-A716-E848-988E-A534EE7C6DD7}" destId="{5C5C2FAA-2CF6-444B-B6E8-B6176F6D80E0}" srcOrd="0" destOrd="0" parTransId="{72A109B3-1D53-C840-B520-434131F144E1}" sibTransId="{6FC2E77E-8E73-0942-9283-19E187B108E8}"/>
    <dgm:cxn modelId="{A9ACD790-498D-5449-BDF2-AF0FE6ADEC0A}" type="presOf" srcId="{932E2283-D654-EF4C-979B-BD06B532916F}" destId="{750A1F79-81F4-3F4F-B3B4-A043ACA0857A}" srcOrd="1" destOrd="0" presId="urn:microsoft.com/office/officeart/2005/8/layout/process2"/>
    <dgm:cxn modelId="{ED34C768-630D-5840-9EA2-399D2547B673}" srcId="{6D76BBA7-A716-E848-988E-A534EE7C6DD7}" destId="{D9F2F65E-4142-2349-BCEA-C4F94909C978}" srcOrd="1" destOrd="0" parTransId="{46E9F92B-FBAF-D848-B573-77706612276D}" sibTransId="{D4FE2B37-009F-9946-9B55-88320957C91B}"/>
    <dgm:cxn modelId="{754E6667-82BB-5441-8017-1EC6F1166C9D}" type="presParOf" srcId="{32B7DEB6-D5DC-9742-9BE3-DF65412A9B2E}" destId="{2E71857B-535D-3D41-AF69-6A8D41C3A57F}" srcOrd="0" destOrd="0" presId="urn:microsoft.com/office/officeart/2005/8/layout/process2"/>
    <dgm:cxn modelId="{4F07807B-CB83-1542-905A-6E8A0F9FC086}" type="presParOf" srcId="{32B7DEB6-D5DC-9742-9BE3-DF65412A9B2E}" destId="{6C508C34-7051-A74F-9CDF-54EAB9A46F21}" srcOrd="1" destOrd="0" presId="urn:microsoft.com/office/officeart/2005/8/layout/process2"/>
    <dgm:cxn modelId="{7509BAC5-8148-764B-A11A-D732CD145F7C}" type="presParOf" srcId="{6C508C34-7051-A74F-9CDF-54EAB9A46F21}" destId="{4D411CFB-CBC7-BB41-95CB-BFAA772C6054}" srcOrd="0" destOrd="0" presId="urn:microsoft.com/office/officeart/2005/8/layout/process2"/>
    <dgm:cxn modelId="{6B337EE7-3A7E-B643-81CF-A018DBD7AC9A}" type="presParOf" srcId="{32B7DEB6-D5DC-9742-9BE3-DF65412A9B2E}" destId="{7B34D11A-44C6-A74E-81CB-8E2096E2BBAA}" srcOrd="2" destOrd="0" presId="urn:microsoft.com/office/officeart/2005/8/layout/process2"/>
    <dgm:cxn modelId="{4D8AF0AB-DC62-8040-B438-66047DB9CDDE}" type="presParOf" srcId="{32B7DEB6-D5DC-9742-9BE3-DF65412A9B2E}" destId="{18C9FAE7-4B93-BA44-9480-C661B144D1CC}" srcOrd="3" destOrd="0" presId="urn:microsoft.com/office/officeart/2005/8/layout/process2"/>
    <dgm:cxn modelId="{A1E9BD3A-0D07-EB49-9105-52C882CEA4DC}" type="presParOf" srcId="{18C9FAE7-4B93-BA44-9480-C661B144D1CC}" destId="{04D0BCD9-3968-C14C-AFD0-F24F122F82D5}" srcOrd="0" destOrd="0" presId="urn:microsoft.com/office/officeart/2005/8/layout/process2"/>
    <dgm:cxn modelId="{D82A1677-FEF3-8E44-98E3-768B1503E74D}" type="presParOf" srcId="{32B7DEB6-D5DC-9742-9BE3-DF65412A9B2E}" destId="{469B8E43-A279-1849-826C-75E05ED9BCD9}" srcOrd="4" destOrd="0" presId="urn:microsoft.com/office/officeart/2005/8/layout/process2"/>
    <dgm:cxn modelId="{F60FF998-3A59-0F40-ADF4-9D51DA9CB9C1}" type="presParOf" srcId="{32B7DEB6-D5DC-9742-9BE3-DF65412A9B2E}" destId="{FE2D7C84-31F3-834B-84B4-4F728DD7F93D}" srcOrd="5" destOrd="0" presId="urn:microsoft.com/office/officeart/2005/8/layout/process2"/>
    <dgm:cxn modelId="{6034A8CF-D801-8C45-A456-69C492F0203C}" type="presParOf" srcId="{FE2D7C84-31F3-834B-84B4-4F728DD7F93D}" destId="{7FACF81E-EE3A-764D-A8BA-1AFBA6AD09E5}" srcOrd="0" destOrd="0" presId="urn:microsoft.com/office/officeart/2005/8/layout/process2"/>
    <dgm:cxn modelId="{C7DC0762-891F-8B42-8891-0979168FB1A0}" type="presParOf" srcId="{32B7DEB6-D5DC-9742-9BE3-DF65412A9B2E}" destId="{93564FD5-6780-B842-B4DC-C6F283EAF59F}" srcOrd="6" destOrd="0" presId="urn:microsoft.com/office/officeart/2005/8/layout/process2"/>
    <dgm:cxn modelId="{570F6AFF-E6B2-C549-B0FC-17720704BDC8}" type="presParOf" srcId="{32B7DEB6-D5DC-9742-9BE3-DF65412A9B2E}" destId="{C0122FF6-6504-1E41-AAD3-DB2806689DAF}" srcOrd="7" destOrd="0" presId="urn:microsoft.com/office/officeart/2005/8/layout/process2"/>
    <dgm:cxn modelId="{F20D055A-FC41-7A4A-A885-73C91321B540}" type="presParOf" srcId="{C0122FF6-6504-1E41-AAD3-DB2806689DAF}" destId="{750A1F79-81F4-3F4F-B3B4-A043ACA0857A}" srcOrd="0" destOrd="0" presId="urn:microsoft.com/office/officeart/2005/8/layout/process2"/>
    <dgm:cxn modelId="{8BE6DBB5-8560-0F43-96C4-F71D2FAA61D1}" type="presParOf" srcId="{32B7DEB6-D5DC-9742-9BE3-DF65412A9B2E}" destId="{6A92469A-E65A-3C4D-982C-DBFEF8C4337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1857B-535D-3D41-AF69-6A8D41C3A57F}">
      <dsp:nvSpPr>
        <dsp:cNvPr id="0" name=""/>
        <dsp:cNvSpPr/>
      </dsp:nvSpPr>
      <dsp:spPr>
        <a:xfrm>
          <a:off x="1755315" y="625"/>
          <a:ext cx="3804569" cy="731341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Oplan </a:t>
          </a:r>
          <a:r>
            <a:rPr kumimoji="1" lang="ja-JP" altLang="en-US" sz="1900" kern="1200" dirty="0" smtClean="0"/>
            <a:t>ロゴ画面</a:t>
          </a:r>
          <a:endParaRPr kumimoji="1" lang="ja-JP" altLang="en-US" sz="1400" kern="1200" dirty="0"/>
        </a:p>
      </dsp:txBody>
      <dsp:txXfrm>
        <a:off x="1776735" y="22045"/>
        <a:ext cx="3761729" cy="688501"/>
      </dsp:txXfrm>
    </dsp:sp>
    <dsp:sp modelId="{6C508C34-7051-A74F-9CDF-54EAB9A46F21}">
      <dsp:nvSpPr>
        <dsp:cNvPr id="0" name=""/>
        <dsp:cNvSpPr/>
      </dsp:nvSpPr>
      <dsp:spPr>
        <a:xfrm rot="5400000">
          <a:off x="3520473" y="750250"/>
          <a:ext cx="274253" cy="329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-5400000">
        <a:off x="3558869" y="777675"/>
        <a:ext cx="197461" cy="191977"/>
      </dsp:txXfrm>
    </dsp:sp>
    <dsp:sp modelId="{7B34D11A-44C6-A74E-81CB-8E2096E2BBAA}">
      <dsp:nvSpPr>
        <dsp:cNvPr id="0" name=""/>
        <dsp:cNvSpPr/>
      </dsp:nvSpPr>
      <dsp:spPr>
        <a:xfrm>
          <a:off x="1755315" y="1097637"/>
          <a:ext cx="3804569" cy="731341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HOME</a:t>
          </a:r>
          <a:r>
            <a:rPr kumimoji="1" lang="ja-JP" altLang="en-US" sz="2200" kern="1200" dirty="0" smtClean="0"/>
            <a:t>画面</a:t>
          </a:r>
          <a:endParaRPr kumimoji="1" lang="ja-JP" altLang="en-US" sz="2200" kern="1200" dirty="0"/>
        </a:p>
      </dsp:txBody>
      <dsp:txXfrm>
        <a:off x="1776735" y="1119057"/>
        <a:ext cx="3761729" cy="688501"/>
      </dsp:txXfrm>
    </dsp:sp>
    <dsp:sp modelId="{18C9FAE7-4B93-BA44-9480-C661B144D1CC}">
      <dsp:nvSpPr>
        <dsp:cNvPr id="0" name=""/>
        <dsp:cNvSpPr/>
      </dsp:nvSpPr>
      <dsp:spPr>
        <a:xfrm rot="5400000">
          <a:off x="3520473" y="1847262"/>
          <a:ext cx="274253" cy="329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-5400000">
        <a:off x="3558869" y="1874687"/>
        <a:ext cx="197461" cy="191977"/>
      </dsp:txXfrm>
    </dsp:sp>
    <dsp:sp modelId="{469B8E43-A279-1849-826C-75E05ED9BCD9}">
      <dsp:nvSpPr>
        <dsp:cNvPr id="0" name=""/>
        <dsp:cNvSpPr/>
      </dsp:nvSpPr>
      <dsp:spPr>
        <a:xfrm>
          <a:off x="1755315" y="2194649"/>
          <a:ext cx="3804569" cy="731341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GAME&amp;Hit-Get</a:t>
          </a:r>
          <a:r>
            <a:rPr kumimoji="1" lang="ja-JP" altLang="en-US" sz="2200" kern="1200" dirty="0" smtClean="0"/>
            <a:t>画面</a:t>
          </a:r>
          <a:endParaRPr kumimoji="1" lang="ja-JP" altLang="en-US" sz="2200" kern="1200" dirty="0"/>
        </a:p>
      </dsp:txBody>
      <dsp:txXfrm>
        <a:off x="1776735" y="2216069"/>
        <a:ext cx="3761729" cy="688501"/>
      </dsp:txXfrm>
    </dsp:sp>
    <dsp:sp modelId="{FE2D7C84-31F3-834B-84B4-4F728DD7F93D}">
      <dsp:nvSpPr>
        <dsp:cNvPr id="0" name=""/>
        <dsp:cNvSpPr/>
      </dsp:nvSpPr>
      <dsp:spPr>
        <a:xfrm rot="5400000">
          <a:off x="3520473" y="2944274"/>
          <a:ext cx="274253" cy="329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-5400000">
        <a:off x="3558869" y="2971699"/>
        <a:ext cx="197461" cy="191977"/>
      </dsp:txXfrm>
    </dsp:sp>
    <dsp:sp modelId="{93564FD5-6780-B842-B4DC-C6F283EAF59F}">
      <dsp:nvSpPr>
        <dsp:cNvPr id="0" name=""/>
        <dsp:cNvSpPr/>
      </dsp:nvSpPr>
      <dsp:spPr>
        <a:xfrm>
          <a:off x="1755315" y="3291661"/>
          <a:ext cx="3804569" cy="731341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写真確認画面</a:t>
          </a:r>
          <a:endParaRPr kumimoji="1" lang="ja-JP" altLang="en-US" sz="2100" kern="1200" dirty="0"/>
        </a:p>
      </dsp:txBody>
      <dsp:txXfrm>
        <a:off x="1776735" y="3313081"/>
        <a:ext cx="3761729" cy="688501"/>
      </dsp:txXfrm>
    </dsp:sp>
    <dsp:sp modelId="{C0122FF6-6504-1E41-AAD3-DB2806689DAF}">
      <dsp:nvSpPr>
        <dsp:cNvPr id="0" name=""/>
        <dsp:cNvSpPr/>
      </dsp:nvSpPr>
      <dsp:spPr>
        <a:xfrm rot="5400000">
          <a:off x="3520473" y="4041286"/>
          <a:ext cx="274253" cy="329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-5400000">
        <a:off x="3558869" y="4068711"/>
        <a:ext cx="197461" cy="191977"/>
      </dsp:txXfrm>
    </dsp:sp>
    <dsp:sp modelId="{6A92469A-E65A-3C4D-982C-DBFEF8C4337D}">
      <dsp:nvSpPr>
        <dsp:cNvPr id="0" name=""/>
        <dsp:cNvSpPr/>
      </dsp:nvSpPr>
      <dsp:spPr>
        <a:xfrm>
          <a:off x="1755315" y="4388673"/>
          <a:ext cx="3804569" cy="731341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投稿準備画面</a:t>
          </a:r>
          <a:endParaRPr kumimoji="1" lang="ja-JP" altLang="en-US" sz="2000" kern="1200" dirty="0"/>
        </a:p>
      </dsp:txBody>
      <dsp:txXfrm>
        <a:off x="1776735" y="4410093"/>
        <a:ext cx="3761729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E0297-2684-7F4E-8323-32BD29F5B276}" type="datetimeFigureOut">
              <a:rPr kumimoji="1" lang="ja-JP" altLang="en-US" smtClean="0"/>
              <a:t>16/08/25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F5553-0047-6545-B0A5-EDB3B8978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6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F5553-0047-6545-B0A5-EDB3B89787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9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アニメーション付き。</a:t>
            </a:r>
            <a:r>
              <a:rPr kumimoji="1" lang="ja-JP" altLang="en-US" smtClean="0"/>
              <a:t>スライドショー再生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F5553-0047-6545-B0A5-EDB3B89787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16/08/25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16/08/25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4812" y="2025841"/>
            <a:ext cx="7758137" cy="1936559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 smtClean="0"/>
              <a:t>きみのみ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en-US" altLang="ja-JP" sz="4000" dirty="0" smtClean="0"/>
              <a:t>~</a:t>
            </a:r>
            <a:r>
              <a:rPr kumimoji="1" lang="ja-JP" altLang="en-US" sz="4000" dirty="0" smtClean="0"/>
              <a:t>キミのみたりてなくない？</a:t>
            </a:r>
            <a:r>
              <a:rPr kumimoji="1" lang="en-US" altLang="ja-JP" sz="4000" dirty="0" smtClean="0"/>
              <a:t>~</a:t>
            </a:r>
            <a:br>
              <a:rPr kumimoji="1"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19140000">
            <a:off x="-513238" y="4097480"/>
            <a:ext cx="6511131" cy="329259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Team_PRP</a:t>
            </a:r>
          </a:p>
          <a:p>
            <a:r>
              <a:rPr kumimoji="1" lang="ja-JP" altLang="en-US" dirty="0" smtClean="0"/>
              <a:t>メンバー：小林大河</a:t>
            </a:r>
            <a:r>
              <a:rPr kumimoji="1" lang="en-US" altLang="ja-JP" dirty="0" smtClean="0"/>
              <a:t>(L)/</a:t>
            </a:r>
            <a:r>
              <a:rPr kumimoji="1" lang="ja-JP" altLang="en-US" dirty="0" smtClean="0"/>
              <a:t>森尋美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森叡太郎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 rot="10800000" flipV="1">
            <a:off x="7388511" y="6361061"/>
            <a:ext cx="162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2016/08/21</a:t>
            </a:r>
            <a:endParaRPr kumimoji="1" lang="ja-JP" altLang="en-US" dirty="0"/>
          </a:p>
        </p:txBody>
      </p:sp>
      <p:pic>
        <p:nvPicPr>
          <p:cNvPr id="5" name="図 4" descr="スクリーンショット 2016-05-27 1.0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75" y="4231113"/>
            <a:ext cx="1906603" cy="21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6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u="sng" dirty="0">
                <a:solidFill>
                  <a:srgbClr val="FF6600"/>
                </a:solidFill>
              </a:rPr>
              <a:t>開発する</a:t>
            </a:r>
            <a:r>
              <a:rPr lang="en-US" altLang="ja-JP" u="sng" dirty="0">
                <a:solidFill>
                  <a:srgbClr val="FF6600"/>
                </a:solidFill>
              </a:rPr>
              <a:t>AP</a:t>
            </a:r>
            <a:r>
              <a:rPr lang="ja-JP" altLang="en-US" u="sng" dirty="0" smtClean="0">
                <a:solidFill>
                  <a:srgbClr val="FF6600"/>
                </a:solidFill>
              </a:rPr>
              <a:t>の</a:t>
            </a:r>
            <a:r>
              <a:rPr lang="en-US" altLang="ja-JP" u="sng" dirty="0" smtClean="0">
                <a:solidFill>
                  <a:srgbClr val="FF6600"/>
                </a:solidFill>
              </a:rPr>
              <a:t>3</a:t>
            </a:r>
            <a:r>
              <a:rPr lang="ja-JP" altLang="en-US" u="sng" dirty="0">
                <a:solidFill>
                  <a:srgbClr val="FF6600"/>
                </a:solidFill>
              </a:rPr>
              <a:t>つの</a:t>
            </a:r>
            <a:r>
              <a:rPr lang="ja-JP" altLang="en-US" u="sng" dirty="0" smtClean="0">
                <a:solidFill>
                  <a:srgbClr val="FF6600"/>
                </a:solidFill>
              </a:rPr>
              <a:t>条件について</a:t>
            </a:r>
            <a:endParaRPr kumimoji="1" lang="ja-JP" altLang="en-US" u="sng" dirty="0">
              <a:solidFill>
                <a:srgbClr val="FF66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339550"/>
            <a:ext cx="7520940" cy="3579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1</a:t>
            </a:r>
            <a:r>
              <a:rPr lang="ja-JP" altLang="en-US" sz="2000" dirty="0"/>
              <a:t>.</a:t>
            </a:r>
            <a:r>
              <a:rPr lang="ja-JP" altLang="en-US" sz="2000" dirty="0" smtClean="0"/>
              <a:t>ケ</a:t>
            </a:r>
            <a:r>
              <a:rPr lang="ja-JP" altLang="en-US" sz="2000" dirty="0"/>
              <a:t>゙ーム性のあるもの 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○</a:t>
            </a:r>
          </a:p>
          <a:p>
            <a:pPr marL="0" indent="0">
              <a:buNone/>
            </a:pPr>
            <a:r>
              <a:rPr lang="en-US" altLang="ja-JP" sz="2000" dirty="0" smtClean="0"/>
              <a:t>→</a:t>
            </a:r>
            <a:r>
              <a:rPr lang="ja-JP" altLang="en-US" sz="2000" dirty="0" smtClean="0"/>
              <a:t>飲み会時に複数で使用するゲームアプリ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2</a:t>
            </a:r>
            <a:r>
              <a:rPr lang="en-US" altLang="ja-JP" sz="2000" dirty="0"/>
              <a:t>.</a:t>
            </a:r>
            <a:r>
              <a:rPr lang="en-US" altLang="ja-JP" sz="2000" dirty="0" smtClean="0"/>
              <a:t>Android</a:t>
            </a:r>
            <a:r>
              <a:rPr lang="ja-JP" altLang="en-US" sz="2000" dirty="0"/>
              <a:t>アプリであること 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○</a:t>
            </a:r>
          </a:p>
          <a:p>
            <a:pPr marL="0" indent="0">
              <a:buNone/>
            </a:pPr>
            <a:r>
              <a:rPr lang="en-US" altLang="ja-JP" sz="2000" dirty="0" smtClean="0"/>
              <a:t>→</a:t>
            </a:r>
            <a:r>
              <a:rPr lang="ja-JP" altLang="en-US" sz="2000" dirty="0" smtClean="0"/>
              <a:t>対応バージョン：</a:t>
            </a:r>
            <a:r>
              <a:rPr lang="en-US" altLang="en-US" sz="2000" dirty="0" smtClean="0"/>
              <a:t>Android6.0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3.twitter</a:t>
            </a:r>
            <a:r>
              <a:rPr lang="en-US" altLang="en-US" sz="2000" dirty="0"/>
              <a:t>/</a:t>
            </a:r>
            <a:r>
              <a:rPr lang="en-US" altLang="ja-JP" sz="2000" dirty="0" smtClean="0"/>
              <a:t>facebook</a:t>
            </a:r>
            <a:r>
              <a:rPr lang="ja-JP" altLang="en-US" sz="2000" dirty="0"/>
              <a:t>との連携を行える</a:t>
            </a:r>
            <a:r>
              <a:rPr lang="ja-JP" altLang="en-US" sz="2000" dirty="0" smtClean="0"/>
              <a:t>こと：</a:t>
            </a:r>
            <a:r>
              <a:rPr lang="en-US" altLang="ja-JP" sz="2000" dirty="0" smtClean="0"/>
              <a:t>○</a:t>
            </a:r>
            <a:r>
              <a:rPr lang="ja-JP" altLang="en-US" sz="2000" dirty="0" smtClean="0"/>
              <a:t> </a:t>
            </a:r>
            <a:endParaRPr lang="ja-JP" altLang="en-US" sz="2000" dirty="0"/>
          </a:p>
          <a:p>
            <a:pPr marL="0" indent="0">
              <a:buNone/>
            </a:pPr>
            <a:r>
              <a:rPr kumimoji="1" lang="en-US" altLang="ja-JP" sz="2000" dirty="0" smtClean="0"/>
              <a:t>→</a:t>
            </a:r>
            <a:r>
              <a:rPr kumimoji="1" lang="en-US" altLang="en-US" sz="2000" dirty="0" smtClean="0"/>
              <a:t>Twitter : </a:t>
            </a:r>
            <a:r>
              <a:rPr kumimoji="1" lang="ja-JP" altLang="en-US" sz="2000" dirty="0" smtClean="0"/>
              <a:t>撮影画像とテキスト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ja-JP" sz="2000" dirty="0"/>
              <a:t>　</a:t>
            </a:r>
            <a:r>
              <a:rPr lang="ja-JP" altLang="en-US" sz="2000" dirty="0"/>
              <a:t> </a:t>
            </a:r>
            <a:r>
              <a:rPr kumimoji="1" lang="en-US" altLang="ja-JP" sz="2000" dirty="0" smtClean="0"/>
              <a:t>Facebook : </a:t>
            </a:r>
            <a:r>
              <a:rPr kumimoji="1" lang="ja-JP" altLang="en-US" sz="2000" dirty="0" smtClean="0"/>
              <a:t>撮影画像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28136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u="sng" dirty="0" smtClean="0">
                <a:solidFill>
                  <a:srgbClr val="FF6600"/>
                </a:solidFill>
              </a:rPr>
              <a:t>アプリ制作時に設けた目標</a:t>
            </a:r>
            <a:endParaRPr kumimoji="1" lang="ja-JP" altLang="en-US" u="sng" dirty="0">
              <a:solidFill>
                <a:srgbClr val="FF66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440148"/>
            <a:ext cx="7520940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・土日プロジェクトのスケジュールに沿って進める。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・ドキュメント作りの徹底。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・可能な限り直接集まって会議。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・ユーザーに魅力を感じてもらえるものづくり。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</p:txBody>
      </p:sp>
      <p:pic>
        <p:nvPicPr>
          <p:cNvPr id="4" name="図 3" descr="20150714c_44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75" y="340399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3728" y="117455"/>
            <a:ext cx="7583487" cy="10443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u="sng" dirty="0" smtClean="0">
                <a:solidFill>
                  <a:srgbClr val="FF6600"/>
                </a:solidFill>
              </a:rPr>
              <a:t>想定スケジュールと開発実働時間</a:t>
            </a:r>
            <a:endParaRPr kumimoji="1" lang="ja-JP" altLang="en-US" u="sng" dirty="0">
              <a:solidFill>
                <a:srgbClr val="FF66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9464" y="1457652"/>
            <a:ext cx="319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・企画考案</a:t>
            </a:r>
            <a:endParaRPr kumimoji="1" lang="en-US" altLang="ja-JP" dirty="0" smtClean="0"/>
          </a:p>
          <a:p>
            <a:r>
              <a:rPr kumimoji="1" lang="ja-JP" altLang="ja-JP" dirty="0">
                <a:solidFill>
                  <a:srgbClr val="0000FF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:(4/18~5/1)</a:t>
            </a:r>
          </a:p>
          <a:p>
            <a:r>
              <a:rPr kumimoji="1" lang="ja-JP" altLang="ja-JP" dirty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</a:t>
            </a:r>
            <a:r>
              <a:rPr kumimoji="1" lang="en-US" altLang="en-US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4/18~5/8),</a:t>
            </a:r>
            <a:r>
              <a:rPr kumimoji="1" lang="en-US" altLang="en-US" dirty="0" smtClean="0">
                <a:solidFill>
                  <a:srgbClr val="FF0000"/>
                </a:solidFill>
              </a:rPr>
              <a:t>6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00DA02"/>
                </a:solidFill>
              </a:rPr>
              <a:t>　</a:t>
            </a:r>
            <a:endParaRPr kumimoji="1" lang="en-US" altLang="ja-JP" dirty="0" smtClean="0">
              <a:solidFill>
                <a:srgbClr val="00DA0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9084" y="1457652"/>
            <a:ext cx="3339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</a:rPr>
              <a:t>・設計書作成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:(5</a:t>
            </a:r>
            <a:r>
              <a:rPr kumimoji="1" lang="en-US" altLang="ja-JP" dirty="0">
                <a:solidFill>
                  <a:srgbClr val="000000"/>
                </a:solidFill>
              </a:rPr>
              <a:t>/1~5/</a:t>
            </a:r>
            <a:r>
              <a:rPr kumimoji="1" lang="en-US" altLang="ja-JP" dirty="0" smtClean="0">
                <a:solidFill>
                  <a:srgbClr val="000000"/>
                </a:solidFill>
              </a:rPr>
              <a:t>31),33</a:t>
            </a:r>
            <a:r>
              <a:rPr kumimoji="1" lang="ja-JP" altLang="en-US" dirty="0" smtClean="0">
                <a:solidFill>
                  <a:srgbClr val="000000"/>
                </a:solidFill>
              </a:rPr>
              <a:t>時間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FF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:(5</a:t>
            </a:r>
            <a:r>
              <a:rPr kumimoji="1" lang="en-US" altLang="ja-JP" dirty="0">
                <a:solidFill>
                  <a:srgbClr val="FF0000"/>
                </a:solidFill>
              </a:rPr>
              <a:t>/8~5/</a:t>
            </a:r>
            <a:r>
              <a:rPr kumimoji="1" lang="en-US" altLang="ja-JP" dirty="0" smtClean="0">
                <a:solidFill>
                  <a:srgbClr val="FF0000"/>
                </a:solidFill>
              </a:rPr>
              <a:t>25),28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r>
              <a:rPr kumimoji="1" lang="ja-JP" altLang="en-US" dirty="0" smtClean="0">
                <a:solidFill>
                  <a:srgbClr val="FFFFFF"/>
                </a:solidFill>
              </a:rPr>
              <a:t>時間</a:t>
            </a:r>
            <a:endParaRPr kumimoji="1" lang="en-US" altLang="ja-JP" dirty="0">
              <a:solidFill>
                <a:srgbClr val="FFFFFF"/>
              </a:solidFill>
            </a:endParaRPr>
          </a:p>
          <a:p>
            <a:r>
              <a:rPr kumimoji="1" lang="ja-JP" altLang="ja-JP" dirty="0" smtClean="0">
                <a:solidFill>
                  <a:srgbClr val="FFFFFF"/>
                </a:solidFill>
              </a:rPr>
              <a:t>　</a:t>
            </a:r>
            <a:endParaRPr kumimoji="1"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9464" y="2669178"/>
            <a:ext cx="333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・製造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:(6/2~6/30),39</a:t>
            </a:r>
            <a:r>
              <a:rPr kumimoji="1" lang="ja-JP" altLang="en-US" dirty="0" smtClean="0">
                <a:solidFill>
                  <a:srgbClr val="000000"/>
                </a:solidFill>
              </a:rPr>
              <a:t>時間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:(6/2~6/30),38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000000"/>
                </a:solidFill>
              </a:rPr>
              <a:t>　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19084" y="2692950"/>
            <a:ext cx="333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・デザイン制作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:(6/2~6/30),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:(6/2~7/21),</a:t>
            </a:r>
            <a:r>
              <a:rPr kumimoji="1" lang="ja-JP" altLang="ja-JP" dirty="0" smtClean="0">
                <a:solidFill>
                  <a:srgbClr val="FF0000"/>
                </a:solidFill>
              </a:rPr>
              <a:t>7</a:t>
            </a:r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FFFFFF"/>
                </a:solidFill>
              </a:rPr>
              <a:t>　</a:t>
            </a:r>
            <a:endParaRPr kumimoji="1"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9464" y="3897621"/>
            <a:ext cx="333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・</a:t>
            </a:r>
            <a:r>
              <a:rPr kumimoji="1" lang="en-US" altLang="en-US" dirty="0" smtClean="0">
                <a:solidFill>
                  <a:srgbClr val="000000"/>
                </a:solidFill>
              </a:rPr>
              <a:t>テスト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＆修正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:(7/1~31)</a:t>
            </a: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:(7/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>
                <a:solidFill>
                  <a:srgbClr val="FF0000"/>
                </a:solidFill>
              </a:rPr>
              <a:t>~7/31),50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000000"/>
                </a:solidFill>
              </a:rPr>
              <a:t>　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9084" y="3898999"/>
            <a:ext cx="422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・</a:t>
            </a:r>
            <a:r>
              <a:rPr kumimoji="1" lang="en-US" altLang="en-US" dirty="0" smtClean="0">
                <a:solidFill>
                  <a:srgbClr val="000000"/>
                </a:solidFill>
              </a:rPr>
              <a:t>VUP(</a:t>
            </a:r>
            <a:r>
              <a:rPr kumimoji="1" lang="ja-JP" altLang="en-US" dirty="0" smtClean="0">
                <a:solidFill>
                  <a:srgbClr val="000000"/>
                </a:solidFill>
              </a:rPr>
              <a:t>カメラ実装</a:t>
            </a:r>
            <a:r>
              <a:rPr kumimoji="1" lang="en-US" altLang="ja-JP" dirty="0" smtClean="0">
                <a:solidFill>
                  <a:srgbClr val="000000"/>
                </a:solidFill>
              </a:rPr>
              <a:t>)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000000"/>
                </a:solidFill>
              </a:rPr>
              <a:t>　</a:t>
            </a:r>
            <a:r>
              <a:rPr kumimoji="1" lang="ja-JP" altLang="en-US" dirty="0" smtClean="0">
                <a:solidFill>
                  <a:srgbClr val="000000"/>
                </a:solidFill>
              </a:rPr>
              <a:t>想定</a:t>
            </a:r>
            <a:r>
              <a:rPr kumimoji="1" lang="en-US" altLang="ja-JP" dirty="0" smtClean="0">
                <a:solidFill>
                  <a:srgbClr val="000000"/>
                </a:solidFill>
              </a:rPr>
              <a:t>:(8/1~31)</a:t>
            </a:r>
          </a:p>
          <a:p>
            <a:r>
              <a:rPr kumimoji="1" lang="ja-JP" altLang="ja-JP" dirty="0">
                <a:solidFill>
                  <a:srgbClr val="FF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:(8/8~</a:t>
            </a:r>
            <a:r>
              <a:rPr kumimoji="1" lang="en-US" altLang="ja-JP" dirty="0">
                <a:solidFill>
                  <a:srgbClr val="FF0000"/>
                </a:solidFill>
              </a:rPr>
              <a:t>8</a:t>
            </a:r>
            <a:r>
              <a:rPr kumimoji="1" lang="en-US" altLang="ja-JP" dirty="0" smtClean="0">
                <a:solidFill>
                  <a:srgbClr val="FF0000"/>
                </a:solidFill>
              </a:rPr>
              <a:t>/2</a:t>
            </a:r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r>
              <a:rPr kumimoji="1" lang="en-US" altLang="ja-JP" dirty="0" smtClean="0">
                <a:solidFill>
                  <a:srgbClr val="FF0000"/>
                </a:solidFill>
              </a:rPr>
              <a:t>),25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</a:rPr>
              <a:t>現時点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000000"/>
                </a:solidFill>
              </a:rPr>
              <a:t>　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9084" y="5201660"/>
            <a:ext cx="422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・会議や資料作成＆修正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r>
              <a:rPr kumimoji="1" lang="ja-JP" altLang="ja-JP" dirty="0">
                <a:solidFill>
                  <a:srgbClr val="FF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実働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:(5/8~8/25),30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</a:rPr>
              <a:t>現時点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ja-JP" dirty="0" smtClean="0">
                <a:solidFill>
                  <a:srgbClr val="FFFFFF"/>
                </a:solidFill>
              </a:rPr>
              <a:t>　</a:t>
            </a:r>
            <a:endParaRPr kumimoji="1"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9464" y="6124990"/>
            <a:ext cx="42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FFFF"/>
                </a:solidFill>
              </a:rPr>
              <a:t>合計実働時間：</a:t>
            </a:r>
            <a:r>
              <a:rPr kumimoji="1" lang="en-US" altLang="ja-JP" dirty="0" smtClean="0">
                <a:solidFill>
                  <a:srgbClr val="FFFFFF"/>
                </a:solidFill>
              </a:rPr>
              <a:t>247</a:t>
            </a:r>
            <a:r>
              <a:rPr kumimoji="1" lang="ja-JP" altLang="en-US" dirty="0" smtClean="0">
                <a:solidFill>
                  <a:srgbClr val="FFFFFF"/>
                </a:solidFill>
              </a:rPr>
              <a:t>時間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4655" y="179803"/>
            <a:ext cx="8239860" cy="1044388"/>
          </a:xfrm>
        </p:spPr>
        <p:txBody>
          <a:bodyPr/>
          <a:lstStyle/>
          <a:p>
            <a:pPr algn="ctr"/>
            <a:r>
              <a:rPr kumimoji="1" lang="ja-JP" altLang="en-US" u="sng" dirty="0" smtClean="0">
                <a:solidFill>
                  <a:schemeClr val="accent2"/>
                </a:solidFill>
              </a:rPr>
              <a:t>アプリ名：きみのみ</a:t>
            </a:r>
            <a:r>
              <a:rPr kumimoji="1" lang="en-US" altLang="ja-JP" u="sng" dirty="0" smtClean="0">
                <a:solidFill>
                  <a:schemeClr val="accent2"/>
                </a:solidFill>
              </a:rPr>
              <a:t>~</a:t>
            </a:r>
            <a:r>
              <a:rPr kumimoji="1" lang="ja-JP" altLang="en-US" sz="2000" u="sng" dirty="0" smtClean="0">
                <a:solidFill>
                  <a:schemeClr val="accent2"/>
                </a:solidFill>
              </a:rPr>
              <a:t>キミのみたりてなくない？</a:t>
            </a:r>
            <a:r>
              <a:rPr kumimoji="1" lang="en-US" altLang="ja-JP" u="sng" dirty="0" smtClean="0">
                <a:solidFill>
                  <a:schemeClr val="accent2"/>
                </a:solidFill>
              </a:rPr>
              <a:t>~</a:t>
            </a:r>
            <a:endParaRPr kumimoji="1" lang="ja-JP" altLang="en-US" u="sng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4655" y="1224191"/>
            <a:ext cx="8085252" cy="1940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1800" dirty="0" smtClean="0">
                <a:solidFill>
                  <a:schemeClr val="tx1"/>
                </a:solidFill>
              </a:rPr>
              <a:t>[</a:t>
            </a:r>
            <a:r>
              <a:rPr lang="ja-JP" altLang="en-US" sz="1800" dirty="0" smtClean="0">
                <a:solidFill>
                  <a:schemeClr val="tx1"/>
                </a:solidFill>
              </a:rPr>
              <a:t>ゲーム概要</a:t>
            </a:r>
            <a:r>
              <a:rPr lang="en-US" altLang="ja-JP" sz="1800" dirty="0" smtClean="0">
                <a:solidFill>
                  <a:schemeClr val="tx1"/>
                </a:solidFill>
              </a:rPr>
              <a:t>]</a:t>
            </a:r>
          </a:p>
          <a:p>
            <a:r>
              <a:rPr lang="ja-JP" altLang="en-US" sz="1800" dirty="0" smtClean="0"/>
              <a:t>・１台のスマホを回し複数人でプレイ。</a:t>
            </a:r>
            <a:endParaRPr lang="en-US" altLang="ja-JP" sz="1800" dirty="0" smtClean="0"/>
          </a:p>
          <a:p>
            <a:r>
              <a:rPr lang="ja-JP" altLang="en-US" sz="1800" dirty="0" smtClean="0"/>
              <a:t>・プレイヤーは画面を好きな回数タップし次のプレイヤーに渡す。</a:t>
            </a:r>
            <a:endParaRPr lang="en-US" altLang="ja-JP" sz="1800" dirty="0" smtClean="0"/>
          </a:p>
          <a:p>
            <a:r>
              <a:rPr lang="ja-JP" altLang="en-US" sz="1800" dirty="0" smtClean="0"/>
              <a:t>・ボタンを押下し、</a:t>
            </a:r>
            <a:r>
              <a:rPr lang="ja-JP" altLang="ja-JP" sz="1800" dirty="0" smtClean="0"/>
              <a:t>H</a:t>
            </a:r>
            <a:r>
              <a:rPr lang="en-US" altLang="ja-JP" sz="1800" dirty="0" smtClean="0"/>
              <a:t>it</a:t>
            </a:r>
            <a:r>
              <a:rPr lang="ja-JP" altLang="en-US" sz="1800" dirty="0" smtClean="0"/>
              <a:t>画像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右下の画像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が表示されたプレイヤーがお酒を獲得！</a:t>
            </a:r>
            <a:endParaRPr lang="en-US" altLang="ja-JP" sz="1800" dirty="0" smtClean="0"/>
          </a:p>
        </p:txBody>
      </p:sp>
      <p:pic>
        <p:nvPicPr>
          <p:cNvPr id="7" name="コンテンツ プレースホルダー 3" descr="kmnm_Propaganda_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9219" r="24679" b="7240"/>
          <a:stretch/>
        </p:blipFill>
        <p:spPr>
          <a:xfrm>
            <a:off x="3772018" y="5187268"/>
            <a:ext cx="1823143" cy="1548102"/>
          </a:xfrm>
          <a:prstGeom prst="rect">
            <a:avLst/>
          </a:prstGeom>
        </p:spPr>
      </p:pic>
      <p:pic>
        <p:nvPicPr>
          <p:cNvPr id="8" name="図 7" descr="tittle_opl0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" y="5187268"/>
            <a:ext cx="1823143" cy="1548102"/>
          </a:xfrm>
          <a:prstGeom prst="rect">
            <a:avLst/>
          </a:prstGeom>
        </p:spPr>
      </p:pic>
      <p:pic>
        <p:nvPicPr>
          <p:cNvPr id="9" name="図 8" descr="IMG_109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54" y="4756761"/>
            <a:ext cx="1213879" cy="2101239"/>
          </a:xfrm>
          <a:prstGeom prst="rect">
            <a:avLst/>
          </a:prstGeom>
        </p:spPr>
      </p:pic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464655" y="3277670"/>
            <a:ext cx="8085252" cy="1709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800" dirty="0" smtClean="0"/>
              <a:t>[</a:t>
            </a:r>
            <a:r>
              <a:rPr lang="ja-JP" altLang="en-US" sz="1800" dirty="0" smtClean="0"/>
              <a:t>この</a:t>
            </a:r>
            <a:r>
              <a:rPr lang="ja-JP" altLang="en-US" sz="1800" dirty="0"/>
              <a:t>アプリ最大の</a:t>
            </a:r>
            <a:r>
              <a:rPr lang="ja-JP" altLang="en-US" sz="1800" dirty="0" smtClean="0"/>
              <a:t>ポイント！</a:t>
            </a:r>
            <a:r>
              <a:rPr lang="en-US" altLang="ja-JP" sz="1800" dirty="0" smtClean="0"/>
              <a:t>]</a:t>
            </a:r>
            <a:endParaRPr lang="en-US" altLang="ja-JP" sz="1800" dirty="0"/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カメラ機能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1800" dirty="0" smtClean="0"/>
              <a:t>・お酒を飲む姿を撮影し、</a:t>
            </a:r>
            <a:r>
              <a:rPr lang="en-US" altLang="ja-JP" sz="1800" dirty="0" smtClean="0"/>
              <a:t>SNS(Facebook/Twitter)</a:t>
            </a:r>
            <a:r>
              <a:rPr lang="ja-JP" altLang="en-US" sz="1800" dirty="0" smtClean="0"/>
              <a:t>に</a:t>
            </a:r>
            <a:r>
              <a:rPr lang="en-US" altLang="ja-JP" sz="1800" dirty="0" smtClean="0"/>
              <a:t>UP</a:t>
            </a:r>
            <a:r>
              <a:rPr lang="ja-JP" altLang="en-US" sz="1800" dirty="0" smtClean="0"/>
              <a:t>しよう！！！</a:t>
            </a:r>
            <a:endParaRPr lang="en-US" altLang="ja-JP" sz="1800" dirty="0" smtClean="0"/>
          </a:p>
          <a:p>
            <a:r>
              <a:rPr lang="en-US" altLang="ja-JP" sz="1800" dirty="0" smtClean="0"/>
              <a:t>→</a:t>
            </a:r>
            <a:r>
              <a:rPr lang="ja-JP" altLang="en-US" sz="1800" dirty="0"/>
              <a:t>「たのしい」の瞬間をリアルに</a:t>
            </a:r>
            <a:r>
              <a:rPr lang="ja-JP" altLang="en-US" sz="1800" dirty="0" smtClean="0"/>
              <a:t>キャッチ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楽しい</a:t>
            </a:r>
            <a:r>
              <a:rPr lang="ja-JP" altLang="en-US" sz="1800" dirty="0"/>
              <a:t>飲み会をもっと</a:t>
            </a:r>
            <a:r>
              <a:rPr lang="ja-JP" altLang="en-US" sz="1800" dirty="0" smtClean="0"/>
              <a:t>もりあげよう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楽しい</a:t>
            </a:r>
            <a:r>
              <a:rPr lang="ja-JP" altLang="en-US" sz="1800" dirty="0"/>
              <a:t>記憶をみんなでシェアしよう</a:t>
            </a: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43763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>
                <a:solidFill>
                  <a:srgbClr val="F96A1B"/>
                </a:solidFill>
              </a:rPr>
              <a:t>画面構成</a:t>
            </a:r>
            <a:endParaRPr kumimoji="1" lang="ja-JP" altLang="en-US" u="sng" dirty="0">
              <a:solidFill>
                <a:srgbClr val="F96A1B"/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564648"/>
              </p:ext>
            </p:extLst>
          </p:nvPr>
        </p:nvGraphicFramePr>
        <p:xfrm>
          <a:off x="1028700" y="1205089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028700" y="914400"/>
            <a:ext cx="800219" cy="5001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000" dirty="0" smtClean="0"/>
              <a:t>主要画面は５画面！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067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9" y="-816041"/>
            <a:ext cx="3349797" cy="7933533"/>
          </a:xfr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>
          <a:xfrm>
            <a:off x="3980420" y="334277"/>
            <a:ext cx="3887391" cy="823912"/>
          </a:xfrm>
        </p:spPr>
        <p:txBody>
          <a:bodyPr/>
          <a:lstStyle/>
          <a:p>
            <a:r>
              <a:rPr kumimoji="1" lang="ja-JP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ぱ に 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ちゃ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～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ん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>
          <a:xfrm>
            <a:off x="3133296" y="334278"/>
            <a:ext cx="5435662" cy="1130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ゲームキャラクター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「　</a:t>
            </a:r>
            <a:r>
              <a:rPr lang="ja-JP" altLang="en-US" sz="5400" dirty="0" smtClean="0">
                <a:solidFill>
                  <a:srgbClr val="FF33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ぱ に</a:t>
            </a:r>
            <a:r>
              <a:rPr lang="ja-JP" altLang="en-US" dirty="0" smtClean="0"/>
              <a:t>　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プロフィール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・きっと食べ物の化身系？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妖怪よりは妖精がうれしい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・体長</a:t>
            </a:r>
            <a:r>
              <a:rPr lang="en-US" altLang="ja-JP" dirty="0" smtClean="0"/>
              <a:t>15</a:t>
            </a:r>
            <a:r>
              <a:rPr lang="ja-JP" altLang="en-US" smtClean="0"/>
              <a:t>センチ～</a:t>
            </a:r>
            <a:r>
              <a:rPr lang="en-US" altLang="ja-JP" smtClean="0"/>
              <a:t>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手のひらサイズ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　　　</a:t>
            </a:r>
            <a:r>
              <a:rPr lang="ja-JP" altLang="en-US" dirty="0" smtClean="0"/>
              <a:t>巨大</a:t>
            </a:r>
            <a:r>
              <a:rPr lang="ja-JP" altLang="en-US" dirty="0" smtClean="0"/>
              <a:t>なものまでさまざま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・体の色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主にオレンジ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習性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・おいしいものに</a:t>
            </a:r>
            <a:r>
              <a:rPr lang="ja-JP" altLang="en-US" dirty="0" err="1" smtClean="0"/>
              <a:t>めが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・お酒のせきにひょっと現れる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・おいしすぎると、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思わず「くぅ～っ」と鳴いてしま</a:t>
            </a:r>
            <a:r>
              <a:rPr lang="ja-JP" altLang="en-US" dirty="0"/>
              <a:t>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77878" y="561567"/>
            <a:ext cx="83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864D14"/>
                </a:solidFill>
              </a:rPr>
              <a:t>！！</a:t>
            </a:r>
            <a:endParaRPr kumimoji="1" lang="ja-JP" altLang="en-US" sz="2800" dirty="0">
              <a:solidFill>
                <a:srgbClr val="864D14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3449" y="1158190"/>
            <a:ext cx="69738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864D14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</a:t>
            </a:r>
            <a:endParaRPr kumimoji="1" lang="en-US" altLang="ja-JP" sz="4400" dirty="0" smtClean="0">
              <a:solidFill>
                <a:srgbClr val="864D14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864D14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</a:t>
            </a:r>
            <a:endParaRPr kumimoji="1" lang="en-US" altLang="ja-JP" sz="4400" dirty="0" smtClean="0">
              <a:solidFill>
                <a:srgbClr val="864D14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864D14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</a:t>
            </a:r>
            <a:endParaRPr kumimoji="1" lang="en-US" altLang="ja-JP" sz="4400" dirty="0" smtClean="0">
              <a:solidFill>
                <a:srgbClr val="864D14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4400" dirty="0">
                <a:solidFill>
                  <a:srgbClr val="864D14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？</a:t>
            </a:r>
            <a:endParaRPr kumimoji="1" lang="ja-JP" altLang="en-US" sz="4400" dirty="0">
              <a:solidFill>
                <a:srgbClr val="864D14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97534" y="2462396"/>
            <a:ext cx="697385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err="1" smtClean="0">
                <a:solidFill>
                  <a:srgbClr val="EF5525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ぱに</a:t>
            </a:r>
            <a:endParaRPr kumimoji="1" lang="en-US" altLang="ja-JP" sz="5400" dirty="0" smtClean="0">
              <a:solidFill>
                <a:srgbClr val="EF5525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endParaRPr lang="en-US" altLang="ja-JP" sz="1100" dirty="0">
              <a:solidFill>
                <a:srgbClr val="EF5525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3200" dirty="0" smtClean="0">
                <a:solidFill>
                  <a:srgbClr val="864D14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です</a:t>
            </a:r>
            <a:endParaRPr kumimoji="1" lang="ja-JP" altLang="en-US" sz="3200" dirty="0">
              <a:solidFill>
                <a:srgbClr val="864D14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3296" y="4472794"/>
            <a:ext cx="54356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よろしく</a:t>
            </a:r>
            <a:r>
              <a:rPr lang="ja-JP" altLang="en-US" sz="96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ね</a:t>
            </a:r>
            <a:r>
              <a:rPr lang="ja-JP" alt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。</a:t>
            </a:r>
            <a:endParaRPr lang="ja-JP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804189" y="210040"/>
            <a:ext cx="315098" cy="651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1688" y="5621113"/>
            <a:ext cx="463379" cy="58076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5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5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5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5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5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5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5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3" grpId="0"/>
      <p:bldP spid="13" grpId="1"/>
      <p:bldP spid="14" grpId="0"/>
      <p:bldP spid="14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>
                <a:solidFill>
                  <a:srgbClr val="F96A1B"/>
                </a:solidFill>
              </a:rPr>
              <a:t>今後の展開</a:t>
            </a:r>
            <a:r>
              <a:rPr kumimoji="1" lang="en-US" altLang="ja-JP" u="sng" dirty="0" smtClean="0">
                <a:solidFill>
                  <a:srgbClr val="F96A1B"/>
                </a:solidFill>
              </a:rPr>
              <a:t>/</a:t>
            </a:r>
            <a:r>
              <a:rPr kumimoji="1" lang="ja-JP" altLang="en-US" u="sng" dirty="0" smtClean="0">
                <a:solidFill>
                  <a:srgbClr val="F96A1B"/>
                </a:solidFill>
              </a:rPr>
              <a:t>展望について</a:t>
            </a:r>
            <a:endParaRPr kumimoji="1" lang="ja-JP" altLang="en-US" u="sng" dirty="0">
              <a:solidFill>
                <a:srgbClr val="F96A1B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339551"/>
            <a:ext cx="7520940" cy="2344876"/>
          </a:xfrm>
        </p:spPr>
        <p:txBody>
          <a:bodyPr/>
          <a:lstStyle/>
          <a:p>
            <a:pPr marL="0" indent="0"/>
            <a:r>
              <a:rPr lang="ja-JP" altLang="en-US" sz="1800" dirty="0"/>
              <a:t>・飲食店とのコラボ</a:t>
            </a:r>
            <a:endParaRPr lang="en-US" altLang="ja-JP" sz="1800" dirty="0"/>
          </a:p>
          <a:p>
            <a:pPr marL="0" indent="0"/>
            <a:r>
              <a:rPr lang="ja-JP" altLang="ja-JP" sz="1800" dirty="0"/>
              <a:t>　</a:t>
            </a:r>
            <a:r>
              <a:rPr lang="ja-JP" altLang="en-US" sz="1800" dirty="0"/>
              <a:t>例：</a:t>
            </a:r>
            <a:r>
              <a:rPr lang="en-US" altLang="ja-JP" sz="1800" dirty="0"/>
              <a:t>Hit</a:t>
            </a:r>
            <a:r>
              <a:rPr lang="ja-JP" altLang="en-US" sz="1800" dirty="0"/>
              <a:t>したのち注文画面があり、そのボタンを押下するとお店側にドリン</a:t>
            </a:r>
            <a:endParaRPr lang="en-US" altLang="ja-JP" sz="1800" dirty="0"/>
          </a:p>
          <a:p>
            <a:pPr marL="0" indent="0"/>
            <a:r>
              <a:rPr lang="ja-JP" altLang="ja-JP" sz="1800" dirty="0"/>
              <a:t>　</a:t>
            </a:r>
            <a:r>
              <a:rPr lang="ja-JP" altLang="en-US" sz="1800" dirty="0"/>
              <a:t>　　ク注文が入る。</a:t>
            </a:r>
            <a:endParaRPr lang="en-US" altLang="ja-JP" sz="1800" dirty="0"/>
          </a:p>
          <a:p>
            <a:pPr marL="0" indent="0"/>
            <a:r>
              <a:rPr lang="ja-JP" altLang="ja-JP" sz="1800" dirty="0"/>
              <a:t>　</a:t>
            </a:r>
            <a:r>
              <a:rPr lang="ja-JP" altLang="en-US" sz="1800" dirty="0"/>
              <a:t>　　このアプリからの注文した際、通常メニューには無い特別なドリンクが</a:t>
            </a:r>
            <a:endParaRPr lang="en-US" altLang="ja-JP" sz="1800" dirty="0"/>
          </a:p>
          <a:p>
            <a:pPr marL="0" indent="0"/>
            <a:r>
              <a:rPr lang="ja-JP" altLang="ja-JP" sz="1800" dirty="0"/>
              <a:t>　</a:t>
            </a:r>
            <a:r>
              <a:rPr lang="ja-JP" altLang="en-US" sz="1800" dirty="0"/>
              <a:t>　　注文できる。</a:t>
            </a:r>
            <a:endParaRPr lang="en-US" altLang="ja-JP" sz="1800" dirty="0"/>
          </a:p>
          <a:p>
            <a:pPr marL="0" indent="0"/>
            <a:r>
              <a:rPr lang="ja-JP" altLang="ja-JP" sz="1800" b="0" dirty="0"/>
              <a:t>　</a:t>
            </a:r>
            <a:r>
              <a:rPr lang="ja-JP" altLang="en-US" sz="1800" b="0" dirty="0"/>
              <a:t>　　　　　　　　　　　　　　　　　　　　　　　　　　　　　　　</a:t>
            </a:r>
            <a:r>
              <a:rPr lang="en-US" altLang="ja-JP" sz="1800" b="0" dirty="0"/>
              <a:t>  </a:t>
            </a:r>
            <a:r>
              <a:rPr lang="ja-JP" altLang="en-US" sz="1800" b="0" dirty="0" smtClean="0"/>
              <a:t>　　　　　</a:t>
            </a:r>
            <a:r>
              <a:rPr lang="en-US" altLang="ja-JP" sz="1800" b="0" dirty="0" smtClean="0"/>
              <a:t> </a:t>
            </a:r>
            <a:r>
              <a:rPr lang="en-US" altLang="ja-JP" sz="1800" b="0" dirty="0"/>
              <a:t>etc.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2960" y="3697002"/>
            <a:ext cx="752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・中高生向けの商材の開発展望（第二弾として）</a:t>
            </a:r>
            <a:endParaRPr lang="en-US" altLang="ja-JP" b="1" dirty="0"/>
          </a:p>
          <a:p>
            <a:r>
              <a:rPr lang="en-US" altLang="ja-JP" b="1" dirty="0"/>
              <a:t>          </a:t>
            </a:r>
            <a:r>
              <a:rPr lang="en-US" altLang="en-US" b="1" dirty="0"/>
              <a:t>   </a:t>
            </a:r>
            <a:r>
              <a:rPr lang="ja-JP" altLang="en-US" b="1" dirty="0"/>
              <a:t>目指せ全年齢各層別向けハラハラゲームリリース</a:t>
            </a:r>
            <a:endParaRPr lang="en-US" altLang="ja-JP" b="1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2960" y="4608815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・キャラクターの</a:t>
            </a:r>
            <a:r>
              <a:rPr lang="en-US" altLang="ja-JP" b="1" dirty="0"/>
              <a:t>Line</a:t>
            </a:r>
            <a:r>
              <a:rPr lang="ja-JP" altLang="en-US" b="1" dirty="0"/>
              <a:t>スタンプ作成</a:t>
            </a:r>
            <a:endParaRPr lang="en-US" altLang="ja-JP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09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348</TotalTime>
  <Words>369</Words>
  <Application>Microsoft Macintosh PowerPoint</Application>
  <PresentationFormat>画面に合わせる (4:3)</PresentationFormat>
  <Paragraphs>123</Paragraphs>
  <Slides>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アングル</vt:lpstr>
      <vt:lpstr>きみのみ ~キミのみたりてなくない？~ </vt:lpstr>
      <vt:lpstr>開発するAPの3つの条件について</vt:lpstr>
      <vt:lpstr>アプリ制作時に設けた目標</vt:lpstr>
      <vt:lpstr>想定スケジュールと開発実働時間</vt:lpstr>
      <vt:lpstr>アプリ名：きみのみ~キミのみたりてなくない？~</vt:lpstr>
      <vt:lpstr>画面構成</vt:lpstr>
      <vt:lpstr>PowerPoint プレゼンテーション</vt:lpstr>
      <vt:lpstr>今後の展開/展望について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きみのみ ~キミのみたりてなくない？~ </dc:title>
  <dc:creator>kobayashi taiga</dc:creator>
  <cp:lastModifiedBy>kobayashi taiga</cp:lastModifiedBy>
  <cp:revision>36</cp:revision>
  <dcterms:created xsi:type="dcterms:W3CDTF">2016-08-18T06:16:19Z</dcterms:created>
  <dcterms:modified xsi:type="dcterms:W3CDTF">2016-08-25T12:08:46Z</dcterms:modified>
</cp:coreProperties>
</file>