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9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7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7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2944-273D-4DFE-BCBE-3BF784A0D77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81464"/>
            <a:ext cx="3810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But0-&gt;Effects</a:t>
            </a:r>
          </a:p>
          <a:p>
            <a:r>
              <a:rPr lang="en-US" dirty="0" smtClean="0"/>
              <a:t>But1-</a:t>
            </a:r>
            <a:r>
              <a:rPr lang="en-US" dirty="0" smtClean="0"/>
              <a:t>&gt;</a:t>
            </a:r>
            <a:r>
              <a:rPr lang="en-US" dirty="0" err="1" smtClean="0"/>
              <a:t>PitchBend</a:t>
            </a:r>
            <a:endParaRPr lang="en-US" dirty="0" smtClean="0"/>
          </a:p>
          <a:p>
            <a:r>
              <a:rPr lang="en-US" dirty="0" smtClean="0"/>
              <a:t>But2-</a:t>
            </a:r>
            <a:r>
              <a:rPr lang="en-US" dirty="0" smtClean="0"/>
              <a:t>&gt;</a:t>
            </a:r>
            <a:r>
              <a:rPr lang="en-US" dirty="0" err="1" smtClean="0"/>
              <a:t>PlayLoops</a:t>
            </a:r>
            <a:endParaRPr lang="en-US" dirty="0" smtClean="0"/>
          </a:p>
          <a:p>
            <a:r>
              <a:rPr lang="en-US" dirty="0" smtClean="0"/>
              <a:t>But3: </a:t>
            </a:r>
            <a:r>
              <a:rPr lang="en-US" dirty="0" smtClean="0"/>
              <a:t>End program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4390072"/>
            <a:ext cx="2057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PitchBend</a:t>
            </a:r>
            <a:r>
              <a:rPr lang="en-US" dirty="0" smtClean="0"/>
              <a:t>(unused)</a:t>
            </a:r>
            <a:endParaRPr lang="en-US" dirty="0" smtClean="0"/>
          </a:p>
          <a:p>
            <a:r>
              <a:rPr lang="en-US" dirty="0" smtClean="0"/>
              <a:t>But0-&gt;Main</a:t>
            </a:r>
            <a:endParaRPr lang="en-US" dirty="0" smtClean="0"/>
          </a:p>
          <a:p>
            <a:r>
              <a:rPr lang="en-US" dirty="0" smtClean="0"/>
              <a:t>But1-&gt;Main</a:t>
            </a:r>
            <a:endParaRPr lang="en-US" dirty="0" smtClean="0"/>
          </a:p>
          <a:p>
            <a:r>
              <a:rPr lang="en-US" dirty="0" smtClean="0"/>
              <a:t>But2-&gt;Main</a:t>
            </a:r>
            <a:endParaRPr lang="en-US" dirty="0" smtClean="0"/>
          </a:p>
          <a:p>
            <a:r>
              <a:rPr lang="en-US" dirty="0" smtClean="0"/>
              <a:t>But3-&gt;Main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4390072"/>
            <a:ext cx="2057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PlayLoops</a:t>
            </a:r>
            <a:r>
              <a:rPr lang="en-US" dirty="0" smtClean="0"/>
              <a:t>(Unused)</a:t>
            </a:r>
            <a:endParaRPr lang="en-US" dirty="0" smtClean="0"/>
          </a:p>
          <a:p>
            <a:r>
              <a:rPr lang="en-US" dirty="0" smtClean="0"/>
              <a:t>But0-&gt;Main</a:t>
            </a:r>
            <a:endParaRPr lang="en-US" dirty="0" smtClean="0"/>
          </a:p>
          <a:p>
            <a:r>
              <a:rPr lang="en-US" dirty="0" smtClean="0"/>
              <a:t>But1-&gt;Main</a:t>
            </a:r>
            <a:endParaRPr lang="en-US" dirty="0" smtClean="0"/>
          </a:p>
          <a:p>
            <a:r>
              <a:rPr lang="en-US" dirty="0" smtClean="0"/>
              <a:t>But2-&gt;Main</a:t>
            </a:r>
            <a:endParaRPr lang="en-US" dirty="0" smtClean="0"/>
          </a:p>
          <a:p>
            <a:r>
              <a:rPr lang="en-US" dirty="0" smtClean="0"/>
              <a:t>But3-&gt;Main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376217"/>
            <a:ext cx="3352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Effects (set </a:t>
            </a:r>
            <a:r>
              <a:rPr lang="en-US" dirty="0" err="1" smtClean="0"/>
              <a:t>eff</a:t>
            </a:r>
            <a:r>
              <a:rPr lang="en-US" dirty="0" smtClean="0"/>
              <a:t> before transition)</a:t>
            </a:r>
          </a:p>
          <a:p>
            <a:r>
              <a:rPr lang="en-US" dirty="0" smtClean="0"/>
              <a:t>But0: set eff1 -&gt; Main</a:t>
            </a:r>
          </a:p>
          <a:p>
            <a:r>
              <a:rPr lang="en-US" dirty="0" smtClean="0"/>
              <a:t>But1: set eff2 -&gt; Main</a:t>
            </a:r>
          </a:p>
          <a:p>
            <a:r>
              <a:rPr lang="en-US" dirty="0" smtClean="0"/>
              <a:t>But2: set eff3 -&gt; Main</a:t>
            </a:r>
          </a:p>
          <a:p>
            <a:r>
              <a:rPr lang="en-US" dirty="0" smtClean="0"/>
              <a:t>But3: set eff4 -&gt; Main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" y="1758792"/>
            <a:ext cx="0" cy="2617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447800" y="1758792"/>
            <a:ext cx="0" cy="2617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2743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But0,1,2,3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2133600" y="1758792"/>
            <a:ext cx="2514600" cy="2631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590800" y="1758792"/>
            <a:ext cx="2476500" cy="2631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0" y="33526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But1</a:t>
            </a:r>
          </a:p>
        </p:txBody>
      </p:sp>
      <p:cxnSp>
        <p:nvCxnSpPr>
          <p:cNvPr id="22" name="Straight Arrow Connector 21"/>
          <p:cNvCxnSpPr>
            <a:endCxn id="7" idx="0"/>
          </p:cNvCxnSpPr>
          <p:nvPr/>
        </p:nvCxnSpPr>
        <p:spPr>
          <a:xfrm>
            <a:off x="3581400" y="1758792"/>
            <a:ext cx="4152900" cy="2631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038600" y="1758792"/>
            <a:ext cx="3962400" cy="26174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43945" y="31356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3800" y="274193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But0,1,2,3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42808" y="274193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But0,1,2,3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79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Dibble</dc:creator>
  <cp:lastModifiedBy>Dibble, Kevin S</cp:lastModifiedBy>
  <cp:revision>8</cp:revision>
  <dcterms:created xsi:type="dcterms:W3CDTF">2016-04-22T18:07:12Z</dcterms:created>
  <dcterms:modified xsi:type="dcterms:W3CDTF">2016-04-29T15:25:10Z</dcterms:modified>
</cp:coreProperties>
</file>