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2048-Game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Henry Walker Tim Barber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21625" y="498375"/>
            <a:ext cx="4346100" cy="4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be making the game 2048 using turtle-graphics. A player will need to combine tiles of the same color to form a new tile with a different color.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player is given a limited amount of space and each movement of a tile produces a new tile.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player must try and combine as many squares as possible before the playing area is full and no moves are left.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22" y="615635"/>
            <a:ext cx="3912225" cy="3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125" y="112975"/>
            <a:ext cx="6190699" cy="46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