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7259" y="3179474"/>
            <a:ext cx="4703192" cy="3730180"/>
          </a:xfrm>
        </p:spPr>
        <p:txBody>
          <a:bodyPr anchor="b">
            <a:noAutofit/>
          </a:bodyPr>
          <a:lstStyle>
            <a:lvl1pPr algn="ctr">
              <a:defRPr sz="45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48" y="7033388"/>
            <a:ext cx="3842816" cy="193108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3483" y="11472686"/>
            <a:ext cx="904469" cy="7193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31" y="11472686"/>
            <a:ext cx="3950650" cy="7193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29760" y="11472686"/>
            <a:ext cx="897914" cy="7193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23483" y="1323501"/>
            <a:ext cx="6004192" cy="9510526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3852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4080936"/>
            <a:ext cx="5400675" cy="6350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8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60598" y="1109611"/>
            <a:ext cx="1118213" cy="93213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1109611"/>
            <a:ext cx="4293394" cy="93213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82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98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27" y="2313532"/>
            <a:ext cx="5407296" cy="5071532"/>
          </a:xfrm>
        </p:spPr>
        <p:txBody>
          <a:bodyPr anchor="b">
            <a:normAutofit/>
          </a:bodyPr>
          <a:lstStyle>
            <a:lvl1pPr algn="r">
              <a:defRPr sz="45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327" y="7495694"/>
            <a:ext cx="5407296" cy="2032576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tx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5636" y="11472686"/>
            <a:ext cx="912605" cy="7193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676" y="11472686"/>
            <a:ext cx="3950650" cy="7193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29760" y="11472686"/>
            <a:ext cx="897914" cy="7193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4585479" y="2996715"/>
            <a:ext cx="1842195" cy="7837312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4585479" y="2996715"/>
            <a:ext cx="1842195" cy="7837312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155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525" y="4064001"/>
            <a:ext cx="2501880" cy="636693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0539" y="4064001"/>
            <a:ext cx="2501880" cy="636693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7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219200"/>
            <a:ext cx="5400675" cy="2641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525" y="4160409"/>
            <a:ext cx="2501880" cy="146473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tx2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1526" y="5875926"/>
            <a:ext cx="2501879" cy="455501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70320" y="4177341"/>
            <a:ext cx="2501880" cy="146473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tx2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70320" y="5875926"/>
            <a:ext cx="2501880" cy="455501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1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8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4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668"/>
            <a:ext cx="2983230" cy="12191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4" y="1219200"/>
            <a:ext cx="2168843" cy="3836238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9011" y="1219202"/>
            <a:ext cx="2931795" cy="9200444"/>
          </a:xfrm>
        </p:spPr>
        <p:txBody>
          <a:bodyPr/>
          <a:lstStyle>
            <a:lvl1pPr>
              <a:defRPr sz="1125"/>
            </a:lvl1pPr>
            <a:lvl2pPr>
              <a:defRPr sz="1125"/>
            </a:lvl2pPr>
            <a:lvl3pPr>
              <a:defRPr sz="1013"/>
            </a:lvl3pPr>
            <a:lvl4pPr>
              <a:defRPr sz="1013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194" y="5077945"/>
            <a:ext cx="2168843" cy="5352988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07194" y="11472686"/>
            <a:ext cx="677572" cy="7193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40844" y="11472686"/>
            <a:ext cx="1335192" cy="7193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59267" y="11472686"/>
            <a:ext cx="897914" cy="7193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83230" y="668"/>
            <a:ext cx="128588" cy="1219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2983230" y="668"/>
            <a:ext cx="128588" cy="1219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937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668"/>
            <a:ext cx="2983230" cy="12191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4" y="1219200"/>
            <a:ext cx="2168843" cy="3836238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11817" y="3"/>
            <a:ext cx="3746183" cy="12191998"/>
          </a:xfrm>
        </p:spPr>
        <p:txBody>
          <a:bodyPr anchor="t">
            <a:normAutofit/>
          </a:bodyPr>
          <a:lstStyle>
            <a:lvl1pPr marL="0" indent="0">
              <a:buNone/>
              <a:defRPr sz="1125"/>
            </a:lvl1pPr>
            <a:lvl2pPr marL="257175" indent="0">
              <a:buNone/>
              <a:defRPr sz="1125"/>
            </a:lvl2pPr>
            <a:lvl3pPr marL="514350" indent="0">
              <a:buNone/>
              <a:defRPr sz="1125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194" y="5077276"/>
            <a:ext cx="2168843" cy="5353657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07194" y="11472686"/>
            <a:ext cx="677572" cy="7193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40844" y="11472686"/>
            <a:ext cx="1335192" cy="7193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59267" y="11472686"/>
            <a:ext cx="897914" cy="7193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83230" y="668"/>
            <a:ext cx="128588" cy="1219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2983230" y="668"/>
            <a:ext cx="128588" cy="1219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669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1525" y="1219200"/>
            <a:ext cx="5400675" cy="2641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525" y="4064000"/>
            <a:ext cx="5400675" cy="6366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241" y="11472686"/>
            <a:ext cx="677572" cy="719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7630" y="11472686"/>
            <a:ext cx="3532967" cy="719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8415" y="11472686"/>
            <a:ext cx="897914" cy="719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8928" y="668"/>
            <a:ext cx="128588" cy="1219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268928" y="668"/>
            <a:ext cx="128588" cy="1219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792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435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51435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51435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51435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51435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51435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51435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51435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51435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51435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  <p15:guide id="11" orient="horz" pos="2432" userDrawn="1">
          <p15:clr>
            <a:srgbClr val="F26B43"/>
          </p15:clr>
        </p15:guide>
        <p15:guide id="12" orient="horz" pos="2560" userDrawn="1">
          <p15:clr>
            <a:srgbClr val="F26B43"/>
          </p15:clr>
        </p15:guide>
        <p15:guide id="13" orient="horz" pos="6571" userDrawn="1">
          <p15:clr>
            <a:srgbClr val="F26B43"/>
          </p15:clr>
        </p15:guide>
        <p15:guide id="14" orient="horz" pos="768" userDrawn="1">
          <p15:clr>
            <a:srgbClr val="F26B43"/>
          </p15:clr>
        </p15:guide>
        <p15:guide id="15" orient="horz" pos="2688" userDrawn="1">
          <p15:clr>
            <a:srgbClr val="F26B43"/>
          </p15:clr>
        </p15:guide>
        <p15:guide id="16" pos="3888" userDrawn="1">
          <p15:clr>
            <a:srgbClr val="F26B43"/>
          </p15:clr>
        </p15:guide>
        <p15:guide id="17" pos="527" userDrawn="1">
          <p15:clr>
            <a:srgbClr val="F26B43"/>
          </p15:clr>
        </p15:guide>
        <p15:guide id="18" pos="48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9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219200"/>
            <a:ext cx="5400675" cy="1125794"/>
          </a:xfrm>
        </p:spPr>
        <p:txBody>
          <a:bodyPr/>
          <a:lstStyle/>
          <a:p>
            <a:r>
              <a:rPr lang="en-US" dirty="0"/>
              <a:t>What are TCP and UDP?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525" y="2787446"/>
            <a:ext cx="2501880" cy="44835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TCP</a:t>
            </a:r>
          </a:p>
          <a:p>
            <a:r>
              <a:rPr lang="en-US" sz="1800" dirty="0"/>
              <a:t>Stands for Transmission Control Protocol</a:t>
            </a:r>
          </a:p>
          <a:p>
            <a:r>
              <a:rPr lang="en-US" sz="1800" dirty="0"/>
              <a:t>Provides connectivity between a program and the Internet</a:t>
            </a:r>
          </a:p>
          <a:p>
            <a:r>
              <a:rPr lang="en-US" sz="1800" dirty="0"/>
              <a:t>Focuses on reliability</a:t>
            </a:r>
          </a:p>
          <a:p>
            <a:r>
              <a:rPr lang="en-US" sz="1800" dirty="0"/>
              <a:t>If data is lost or corrupted, TCP will request that the data be retransmitted</a:t>
            </a:r>
          </a:p>
          <a:p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0539" y="2787445"/>
            <a:ext cx="2501880" cy="44835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UDP</a:t>
            </a:r>
          </a:p>
          <a:p>
            <a:r>
              <a:rPr lang="en-US" sz="1800" dirty="0"/>
              <a:t>Stands for User Datagram Protocol</a:t>
            </a:r>
          </a:p>
          <a:p>
            <a:r>
              <a:rPr lang="en-US" sz="1800" dirty="0"/>
              <a:t>Sometimes known as Unreliable Datagram Protocol</a:t>
            </a:r>
          </a:p>
          <a:p>
            <a:r>
              <a:rPr lang="en-US" sz="1800" dirty="0"/>
              <a:t>Does not require prior connection to transmit</a:t>
            </a:r>
          </a:p>
          <a:p>
            <a:r>
              <a:rPr lang="en-US" sz="1800" dirty="0"/>
              <a:t>Focuses on speed</a:t>
            </a:r>
          </a:p>
          <a:p>
            <a:r>
              <a:rPr lang="en-US" sz="1800" dirty="0"/>
              <a:t>If data is lost or corrupted, UDP doesn’t care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83" y="7270956"/>
            <a:ext cx="5270378" cy="398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0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219200"/>
            <a:ext cx="5400675" cy="1376516"/>
          </a:xfrm>
        </p:spPr>
        <p:txBody>
          <a:bodyPr/>
          <a:lstStyle/>
          <a:p>
            <a:pPr algn="ctr"/>
            <a:r>
              <a:rPr lang="en-US" dirty="0"/>
              <a:t>What is Racket?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525" y="2595716"/>
            <a:ext cx="5400675" cy="4984955"/>
          </a:xfrm>
        </p:spPr>
        <p:txBody>
          <a:bodyPr>
            <a:normAutofit/>
          </a:bodyPr>
          <a:lstStyle/>
          <a:p>
            <a:r>
              <a:rPr lang="en-US" sz="1800" dirty="0"/>
              <a:t>Racket is a general purpose coding language that is related to Scheme and Lisp</a:t>
            </a:r>
          </a:p>
          <a:p>
            <a:r>
              <a:rPr lang="en-US" sz="1800" dirty="0"/>
              <a:t>Lisp was developed in 1958 and is one of the oldest high-level programing languages still in use</a:t>
            </a:r>
          </a:p>
          <a:p>
            <a:r>
              <a:rPr lang="en-US" sz="1800" dirty="0"/>
              <a:t>In Lisp, all code is written as s-expressions.  Racket expands upon this through the use of macros</a:t>
            </a:r>
          </a:p>
          <a:p>
            <a:r>
              <a:rPr lang="en-US" sz="1800" dirty="0"/>
              <a:t>Racket makes it easy to translate your ideas into code</a:t>
            </a:r>
          </a:p>
          <a:p>
            <a:r>
              <a:rPr lang="en-US" sz="1800" dirty="0"/>
              <a:t>Everything in Racket is either a single value (atom) or a list.  This code as lists idea is what helps make Racket so expressive</a:t>
            </a:r>
          </a:p>
          <a:p>
            <a:r>
              <a:rPr lang="en-US" sz="1800" dirty="0"/>
              <a:t>Racket is a functional language, which helps to prevent inadvertent data mutation</a:t>
            </a:r>
          </a:p>
          <a:p>
            <a:r>
              <a:rPr lang="en-US" sz="1800" dirty="0"/>
              <a:t>Racket can be used to create new programming languages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71863" y="9070258"/>
            <a:ext cx="27003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</a:t>
            </a:r>
          </a:p>
          <a:p>
            <a:endParaRPr lang="en-US" dirty="0"/>
          </a:p>
          <a:p>
            <a:r>
              <a:rPr lang="en-US" dirty="0"/>
              <a:t>public class HelloWorld {</a:t>
            </a:r>
            <a:br>
              <a:rPr lang="en-US" dirty="0"/>
            </a:br>
            <a:r>
              <a:rPr lang="en-US" dirty="0"/>
              <a:t>    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</a:p>
          <a:p>
            <a:r>
              <a:rPr lang="en-US" dirty="0"/>
              <a:t>"Hello world");  }   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1884" y="7713406"/>
            <a:ext cx="489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Hello World! Program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1884" y="9070258"/>
            <a:ext cx="24099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Racket</a:t>
            </a:r>
          </a:p>
          <a:p>
            <a:pPr algn="ctr"/>
            <a:endParaRPr lang="en-US" sz="2400" dirty="0"/>
          </a:p>
          <a:p>
            <a:r>
              <a:rPr lang="en-US" dirty="0"/>
              <a:t>“Hello World!”</a:t>
            </a:r>
          </a:p>
        </p:txBody>
      </p:sp>
    </p:spTree>
    <p:extLst>
      <p:ext uri="{BB962C8B-B14F-4D97-AF65-F5344CB8AC3E}">
        <p14:creationId xmlns:p14="http://schemas.microsoft.com/office/powerpoint/2010/main" val="231469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397" y="295169"/>
            <a:ext cx="5400675" cy="1199535"/>
          </a:xfrm>
        </p:spPr>
        <p:txBody>
          <a:bodyPr>
            <a:normAutofit/>
          </a:bodyPr>
          <a:lstStyle/>
          <a:p>
            <a:pPr algn="ctr"/>
            <a:r>
              <a:rPr lang="en-US" sz="7200" dirty="0" err="1"/>
              <a:t>Hackerman</a:t>
            </a:r>
            <a:endParaRPr 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1401096" y="1494704"/>
            <a:ext cx="452775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Machine Object</a:t>
            </a:r>
            <a:endParaRPr lang="en-US" dirty="0"/>
          </a:p>
          <a:p>
            <a:r>
              <a:rPr lang="en-US" dirty="0"/>
              <a:t>(define (machine </a:t>
            </a:r>
            <a:r>
              <a:rPr lang="en-US" dirty="0" err="1"/>
              <a:t>ip</a:t>
            </a:r>
            <a:r>
              <a:rPr lang="en-US" dirty="0"/>
              <a:t> ports protocols)</a:t>
            </a:r>
          </a:p>
          <a:p>
            <a:r>
              <a:rPr lang="en-US" dirty="0"/>
              <a:t>   (define open-</a:t>
            </a:r>
            <a:r>
              <a:rPr lang="en-US" dirty="0" err="1"/>
              <a:t>tcp</a:t>
            </a:r>
            <a:r>
              <a:rPr lang="en-US" dirty="0"/>
              <a:t> '())</a:t>
            </a:r>
          </a:p>
          <a:p>
            <a:r>
              <a:rPr lang="en-US" dirty="0"/>
              <a:t>   (define open-</a:t>
            </a:r>
            <a:r>
              <a:rPr lang="en-US" dirty="0" err="1"/>
              <a:t>udp</a:t>
            </a:r>
            <a:r>
              <a:rPr lang="en-US" dirty="0"/>
              <a:t> '())</a:t>
            </a:r>
          </a:p>
          <a:p>
            <a:r>
              <a:rPr lang="en-US" dirty="0"/>
              <a:t>   (define </a:t>
            </a:r>
            <a:r>
              <a:rPr lang="en-US" dirty="0" err="1"/>
              <a:t>udp</a:t>
            </a:r>
            <a:r>
              <a:rPr lang="en-US" dirty="0"/>
              <a:t>-socket (</a:t>
            </a:r>
            <a:r>
              <a:rPr lang="en-US" dirty="0" err="1"/>
              <a:t>udp</a:t>
            </a:r>
            <a:r>
              <a:rPr lang="en-US" dirty="0"/>
              <a:t>-open-socket) )</a:t>
            </a:r>
          </a:p>
          <a:p>
            <a:r>
              <a:rPr lang="en-US" dirty="0"/>
              <a:t>   (define </a:t>
            </a:r>
            <a:r>
              <a:rPr lang="en-US" dirty="0" err="1"/>
              <a:t>msg</a:t>
            </a:r>
            <a:r>
              <a:rPr lang="en-US" dirty="0"/>
              <a:t> (make-bytes 100) )</a:t>
            </a:r>
          </a:p>
          <a:p>
            <a:r>
              <a:rPr lang="en-US" dirty="0"/>
              <a:t>   (define (add-</a:t>
            </a:r>
            <a:r>
              <a:rPr lang="en-US" dirty="0" err="1"/>
              <a:t>udp</a:t>
            </a:r>
            <a:r>
              <a:rPr lang="en-US" dirty="0"/>
              <a:t> port)</a:t>
            </a:r>
          </a:p>
          <a:p>
            <a:r>
              <a:rPr lang="en-US" dirty="0"/>
              <a:t>    	(set! open-</a:t>
            </a:r>
            <a:r>
              <a:rPr lang="en-US" dirty="0" err="1"/>
              <a:t>udp</a:t>
            </a:r>
            <a:r>
              <a:rPr lang="en-US" dirty="0"/>
              <a:t> (cons port open-</a:t>
            </a:r>
            <a:r>
              <a:rPr lang="en-US" dirty="0" err="1"/>
              <a:t>udp</a:t>
            </a:r>
            <a:r>
              <a:rPr lang="en-US" dirty="0"/>
              <a:t>)))</a:t>
            </a:r>
          </a:p>
          <a:p>
            <a:r>
              <a:rPr lang="en-US" dirty="0"/>
              <a:t>   (define (add-</a:t>
            </a:r>
            <a:r>
              <a:rPr lang="en-US" dirty="0" err="1"/>
              <a:t>tcp</a:t>
            </a:r>
            <a:r>
              <a:rPr lang="en-US" dirty="0"/>
              <a:t> port)</a:t>
            </a:r>
          </a:p>
          <a:p>
            <a:r>
              <a:rPr lang="en-US" dirty="0"/>
              <a:t>        (set! open-</a:t>
            </a:r>
            <a:r>
              <a:rPr lang="en-US" dirty="0" err="1"/>
              <a:t>tcp</a:t>
            </a:r>
            <a:r>
              <a:rPr lang="en-US" dirty="0"/>
              <a:t> (cons port open-</a:t>
            </a:r>
            <a:r>
              <a:rPr lang="en-US" dirty="0" err="1"/>
              <a:t>tcp</a:t>
            </a:r>
            <a:r>
              <a:rPr lang="en-US" dirty="0"/>
              <a:t>)))</a:t>
            </a:r>
          </a:p>
          <a:p>
            <a:r>
              <a:rPr lang="en-US" dirty="0"/>
              <a:t>   (define (check-</a:t>
            </a:r>
            <a:r>
              <a:rPr lang="en-US" dirty="0" err="1"/>
              <a:t>uport</a:t>
            </a:r>
            <a:r>
              <a:rPr lang="en-US" dirty="0"/>
              <a:t> port)</a:t>
            </a:r>
          </a:p>
          <a:p>
            <a:r>
              <a:rPr lang="en-US" dirty="0"/>
              <a:t>        (if (</a:t>
            </a:r>
            <a:r>
              <a:rPr lang="en-US" dirty="0" err="1"/>
              <a:t>memq</a:t>
            </a:r>
            <a:r>
              <a:rPr lang="en-US" dirty="0"/>
              <a:t> port open-</a:t>
            </a:r>
            <a:r>
              <a:rPr lang="en-US" dirty="0" err="1"/>
              <a:t>udp</a:t>
            </a:r>
            <a:r>
              <a:rPr lang="en-US" dirty="0"/>
              <a:t>) #t #f))</a:t>
            </a:r>
          </a:p>
          <a:p>
            <a:r>
              <a:rPr lang="en-US" dirty="0"/>
              <a:t>   (define (check-</a:t>
            </a:r>
            <a:r>
              <a:rPr lang="en-US" dirty="0" err="1"/>
              <a:t>tport</a:t>
            </a:r>
            <a:r>
              <a:rPr lang="en-US" dirty="0"/>
              <a:t> port)</a:t>
            </a:r>
          </a:p>
          <a:p>
            <a:r>
              <a:rPr lang="en-US" dirty="0"/>
              <a:t>        (if (</a:t>
            </a:r>
            <a:r>
              <a:rPr lang="en-US" dirty="0" err="1"/>
              <a:t>memq</a:t>
            </a:r>
            <a:r>
              <a:rPr lang="en-US" dirty="0"/>
              <a:t> (string-&gt;number port) open-           	                    </a:t>
            </a:r>
            <a:r>
              <a:rPr lang="en-US" dirty="0" err="1"/>
              <a:t>tcp</a:t>
            </a:r>
            <a:r>
              <a:rPr lang="en-US" dirty="0"/>
              <a:t>) #t #f))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4334" y="6111352"/>
            <a:ext cx="432127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Dispatch</a:t>
            </a:r>
          </a:p>
          <a:p>
            <a:r>
              <a:rPr lang="en-US" dirty="0"/>
              <a:t>(define (dispatch message)</a:t>
            </a:r>
          </a:p>
          <a:p>
            <a:r>
              <a:rPr lang="en-US" dirty="0"/>
              <a:t>    (</a:t>
            </a:r>
            <a:r>
              <a:rPr lang="en-US" dirty="0" err="1"/>
              <a:t>cond</a:t>
            </a:r>
            <a:r>
              <a:rPr lang="en-US" dirty="0"/>
              <a:t>((</a:t>
            </a:r>
            <a:r>
              <a:rPr lang="en-US" dirty="0" err="1"/>
              <a:t>eq</a:t>
            </a:r>
            <a:r>
              <a:rPr lang="en-US" dirty="0"/>
              <a:t>? (car message) '</a:t>
            </a:r>
            <a:r>
              <a:rPr lang="en-US" dirty="0" err="1"/>
              <a:t>tports</a:t>
            </a:r>
            <a:r>
              <a:rPr lang="en-US" dirty="0"/>
              <a:t>) 		  		(match-ports open-</a:t>
            </a:r>
            <a:r>
              <a:rPr lang="en-US" dirty="0" err="1"/>
              <a:t>tcp</a:t>
            </a:r>
            <a:r>
              <a:rPr lang="en-US" dirty="0"/>
              <a:t>))</a:t>
            </a:r>
          </a:p>
          <a:p>
            <a:r>
              <a:rPr lang="en-US" dirty="0"/>
              <a:t>         ((</a:t>
            </a:r>
            <a:r>
              <a:rPr lang="en-US" dirty="0" err="1"/>
              <a:t>eq</a:t>
            </a:r>
            <a:r>
              <a:rPr lang="en-US" dirty="0"/>
              <a:t>? (car message) '</a:t>
            </a:r>
            <a:r>
              <a:rPr lang="en-US" dirty="0" err="1"/>
              <a:t>dtports</a:t>
            </a:r>
            <a:r>
              <a:rPr lang="en-US" dirty="0"/>
              <a:t>) open-</a:t>
            </a:r>
            <a:r>
              <a:rPr lang="en-US" dirty="0" err="1"/>
              <a:t>tcp</a:t>
            </a:r>
            <a:r>
              <a:rPr lang="en-US" dirty="0"/>
              <a:t>)</a:t>
            </a:r>
          </a:p>
          <a:p>
            <a:r>
              <a:rPr lang="en-US" dirty="0"/>
              <a:t>         ((</a:t>
            </a:r>
            <a:r>
              <a:rPr lang="en-US" dirty="0" err="1"/>
              <a:t>eq</a:t>
            </a:r>
            <a:r>
              <a:rPr lang="en-US" dirty="0"/>
              <a:t>? (car message) '</a:t>
            </a:r>
            <a:r>
              <a:rPr lang="en-US" dirty="0" err="1"/>
              <a:t>uports</a:t>
            </a:r>
            <a:r>
              <a:rPr lang="en-US" dirty="0"/>
              <a:t>) open-</a:t>
            </a:r>
            <a:r>
              <a:rPr lang="en-US" dirty="0" err="1"/>
              <a:t>udp</a:t>
            </a:r>
            <a:r>
              <a:rPr lang="en-US" dirty="0"/>
              <a:t>)</a:t>
            </a:r>
          </a:p>
          <a:p>
            <a:r>
              <a:rPr lang="en-US" dirty="0"/>
              <a:t>         ((</a:t>
            </a:r>
            <a:r>
              <a:rPr lang="en-US" dirty="0" err="1"/>
              <a:t>eq</a:t>
            </a:r>
            <a:r>
              <a:rPr lang="en-US" dirty="0"/>
              <a:t>? (car message) '</a:t>
            </a:r>
            <a:r>
              <a:rPr lang="en-US" dirty="0" err="1"/>
              <a:t>ip</a:t>
            </a:r>
            <a:r>
              <a:rPr lang="en-US" dirty="0"/>
              <a:t>) </a:t>
            </a:r>
            <a:r>
              <a:rPr lang="en-US" dirty="0" err="1"/>
              <a:t>ip</a:t>
            </a:r>
            <a:r>
              <a:rPr lang="en-US" dirty="0"/>
              <a:t>)</a:t>
            </a:r>
          </a:p>
          <a:p>
            <a:r>
              <a:rPr lang="en-US" dirty="0"/>
              <a:t>         ((</a:t>
            </a:r>
            <a:r>
              <a:rPr lang="en-US" dirty="0" err="1"/>
              <a:t>eq</a:t>
            </a:r>
            <a:r>
              <a:rPr lang="en-US" dirty="0"/>
              <a:t>? (car message) '</a:t>
            </a:r>
            <a:r>
              <a:rPr lang="en-US" dirty="0" err="1"/>
              <a:t>tport</a:t>
            </a:r>
            <a:r>
              <a:rPr lang="en-US" dirty="0"/>
              <a:t>) (check-</a:t>
            </a:r>
            <a:r>
              <a:rPr lang="en-US" dirty="0" err="1"/>
              <a:t>tport</a:t>
            </a:r>
            <a:r>
              <a:rPr lang="en-US" dirty="0"/>
              <a:t> (</a:t>
            </a:r>
            <a:r>
              <a:rPr lang="en-US" dirty="0" err="1"/>
              <a:t>cadr</a:t>
            </a:r>
            <a:r>
              <a:rPr lang="en-US" dirty="0"/>
              <a:t> message)) )</a:t>
            </a:r>
          </a:p>
          <a:p>
            <a:r>
              <a:rPr lang="en-US" dirty="0"/>
              <a:t>         ((</a:t>
            </a:r>
            <a:r>
              <a:rPr lang="en-US" dirty="0" err="1"/>
              <a:t>eq</a:t>
            </a:r>
            <a:r>
              <a:rPr lang="en-US" dirty="0"/>
              <a:t>? (car message) '</a:t>
            </a:r>
            <a:r>
              <a:rPr lang="en-US" dirty="0" err="1"/>
              <a:t>uport</a:t>
            </a:r>
            <a:r>
              <a:rPr lang="en-US" dirty="0"/>
              <a:t>) (check-</a:t>
            </a:r>
            <a:r>
              <a:rPr lang="en-US" dirty="0" err="1"/>
              <a:t>uport</a:t>
            </a:r>
            <a:r>
              <a:rPr lang="en-US" dirty="0"/>
              <a:t> (</a:t>
            </a:r>
            <a:r>
              <a:rPr lang="en-US" dirty="0" err="1"/>
              <a:t>cadr</a:t>
            </a:r>
            <a:r>
              <a:rPr lang="en-US" dirty="0"/>
              <a:t> message)) )</a:t>
            </a:r>
          </a:p>
          <a:p>
            <a:r>
              <a:rPr lang="en-US" dirty="0"/>
              <a:t>         (else error "Bad moves, dude")))</a:t>
            </a:r>
          </a:p>
          <a:p>
            <a:r>
              <a:rPr lang="en-US" dirty="0"/>
              <a:t>  (begin (</a:t>
            </a:r>
            <a:r>
              <a:rPr lang="en-US" dirty="0" err="1"/>
              <a:t>udp</a:t>
            </a:r>
            <a:r>
              <a:rPr lang="en-US" dirty="0"/>
              <a:t>-bind! </a:t>
            </a:r>
            <a:r>
              <a:rPr lang="en-US" dirty="0" err="1"/>
              <a:t>udp</a:t>
            </a:r>
            <a:r>
              <a:rPr lang="en-US" dirty="0"/>
              <a:t>-socket "127.0.0.1" 0)</a:t>
            </a:r>
          </a:p>
          <a:p>
            <a:r>
              <a:rPr lang="en-US" dirty="0"/>
              <a:t>         (map (lambda (x) (probe-</a:t>
            </a:r>
            <a:r>
              <a:rPr lang="en-US" dirty="0" err="1"/>
              <a:t>tcp</a:t>
            </a:r>
            <a:r>
              <a:rPr lang="en-US" dirty="0"/>
              <a:t> x)) (</a:t>
            </a:r>
            <a:r>
              <a:rPr lang="en-US" dirty="0" err="1"/>
              <a:t>enum</a:t>
            </a:r>
            <a:r>
              <a:rPr lang="en-US" dirty="0"/>
              <a:t>-ports ports))</a:t>
            </a:r>
          </a:p>
          <a:p>
            <a:r>
              <a:rPr lang="en-US" dirty="0"/>
              <a:t>         (map (lambda (x) (probe-</a:t>
            </a:r>
            <a:r>
              <a:rPr lang="en-US" dirty="0" err="1"/>
              <a:t>udp</a:t>
            </a:r>
            <a:r>
              <a:rPr lang="en-US" dirty="0"/>
              <a:t> x)) (</a:t>
            </a:r>
            <a:r>
              <a:rPr lang="en-US" dirty="0" err="1"/>
              <a:t>enum</a:t>
            </a:r>
            <a:r>
              <a:rPr lang="en-US" dirty="0"/>
              <a:t>-ports ports)) dispatch))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2285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119</TotalTime>
  <Words>262</Words>
  <Application>Microsoft Office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PowerPoint Presentation</vt:lpstr>
      <vt:lpstr>What are TCP and UDP?</vt:lpstr>
      <vt:lpstr>What is Racket?</vt:lpstr>
      <vt:lpstr>Hackerman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Green</dc:creator>
  <cp:lastModifiedBy>Jennifer Green</cp:lastModifiedBy>
  <cp:revision>8</cp:revision>
  <dcterms:created xsi:type="dcterms:W3CDTF">2017-04-28T10:03:14Z</dcterms:created>
  <dcterms:modified xsi:type="dcterms:W3CDTF">2017-04-28T12:02:39Z</dcterms:modified>
</cp:coreProperties>
</file>