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59" y="3179474"/>
            <a:ext cx="4703192" cy="3730180"/>
          </a:xfrm>
        </p:spPr>
        <p:txBody>
          <a:bodyPr anchor="b">
            <a:noAutofit/>
          </a:bodyPr>
          <a:lstStyle>
            <a:lvl1pPr algn="ct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48" y="7033388"/>
            <a:ext cx="3842816" cy="193108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483" y="11472686"/>
            <a:ext cx="904469" cy="7193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31" y="11472686"/>
            <a:ext cx="3950650" cy="7193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11472686"/>
            <a:ext cx="897914" cy="7193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3483" y="1323501"/>
            <a:ext cx="6004192" cy="9510526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85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4080936"/>
            <a:ext cx="5400675" cy="6350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0598" y="1109611"/>
            <a:ext cx="1118213" cy="9321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1109611"/>
            <a:ext cx="4293394" cy="93213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2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7" y="2313532"/>
            <a:ext cx="5407296" cy="5071532"/>
          </a:xfrm>
        </p:spPr>
        <p:txBody>
          <a:bodyPr anchor="b">
            <a:normAutofit/>
          </a:bodyPr>
          <a:lstStyle>
            <a:lvl1pPr algn="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7" y="7495694"/>
            <a:ext cx="5407296" cy="203257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36" y="11472686"/>
            <a:ext cx="912605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676" y="11472686"/>
            <a:ext cx="3950650" cy="7193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4585479" y="2996715"/>
            <a:ext cx="1842195" cy="783731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4585479" y="2996715"/>
            <a:ext cx="1842195" cy="783731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15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4064001"/>
            <a:ext cx="2501880" cy="63669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4064001"/>
            <a:ext cx="2501880" cy="63669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264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4160409"/>
            <a:ext cx="2501880" cy="146473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6" y="5875926"/>
            <a:ext cx="2501879" cy="455501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20" y="4177341"/>
            <a:ext cx="2501880" cy="146473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20" y="5875926"/>
            <a:ext cx="2501880" cy="455501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668"/>
            <a:ext cx="2983230" cy="1219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219200"/>
            <a:ext cx="2168843" cy="383623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011" y="1219202"/>
            <a:ext cx="2931795" cy="9200444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1013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5077945"/>
            <a:ext cx="2168843" cy="535298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11472686"/>
            <a:ext cx="67757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11472686"/>
            <a:ext cx="133519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93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668"/>
            <a:ext cx="2983230" cy="1219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219200"/>
            <a:ext cx="2168843" cy="383623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1817" y="3"/>
            <a:ext cx="3746183" cy="12191998"/>
          </a:xfrm>
        </p:spPr>
        <p:txBody>
          <a:bodyPr anchor="t"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125"/>
            </a:lvl2pPr>
            <a:lvl3pPr marL="514350" indent="0">
              <a:buNone/>
              <a:defRPr sz="1125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5077276"/>
            <a:ext cx="2168843" cy="5353657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11472686"/>
            <a:ext cx="67757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11472686"/>
            <a:ext cx="133519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6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4064000"/>
            <a:ext cx="5400675" cy="636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241" y="11472686"/>
            <a:ext cx="677572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630" y="11472686"/>
            <a:ext cx="3532967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415" y="11472686"/>
            <a:ext cx="897914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928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268928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92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51435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  <p15:guide id="11" orient="horz" pos="2432" userDrawn="1">
          <p15:clr>
            <a:srgbClr val="F26B43"/>
          </p15:clr>
        </p15:guide>
        <p15:guide id="12" orient="horz" pos="2560" userDrawn="1">
          <p15:clr>
            <a:srgbClr val="F26B43"/>
          </p15:clr>
        </p15:guide>
        <p15:guide id="13" orient="horz" pos="6571" userDrawn="1">
          <p15:clr>
            <a:srgbClr val="F26B43"/>
          </p15:clr>
        </p15:guide>
        <p15:guide id="14" orient="horz" pos="768" userDrawn="1">
          <p15:clr>
            <a:srgbClr val="F26B43"/>
          </p15:clr>
        </p15:guide>
        <p15:guide id="15" orient="horz" pos="2688" userDrawn="1">
          <p15:clr>
            <a:srgbClr val="F26B43"/>
          </p15:clr>
        </p15:guide>
        <p15:guide id="16" pos="3888" userDrawn="1">
          <p15:clr>
            <a:srgbClr val="F26B43"/>
          </p15:clr>
        </p15:guide>
        <p15:guide id="17" pos="527" userDrawn="1">
          <p15:clr>
            <a:srgbClr val="F26B43"/>
          </p15:clr>
        </p15:guide>
        <p15:guide id="18" pos="4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1125794"/>
          </a:xfrm>
        </p:spPr>
        <p:txBody>
          <a:bodyPr/>
          <a:lstStyle/>
          <a:p>
            <a:r>
              <a:rPr lang="en-US" dirty="0"/>
              <a:t>What are TCP and UDP?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787446"/>
            <a:ext cx="2501880" cy="4483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TCP</a:t>
            </a:r>
          </a:p>
          <a:p>
            <a:r>
              <a:rPr lang="en-US" sz="1800" dirty="0"/>
              <a:t>Stands for Transmission Control Protocol</a:t>
            </a:r>
          </a:p>
          <a:p>
            <a:r>
              <a:rPr lang="en-US" sz="1800" dirty="0"/>
              <a:t>Provides connectivity between a program and the Internet</a:t>
            </a:r>
          </a:p>
          <a:p>
            <a:r>
              <a:rPr lang="en-US" sz="1800" dirty="0"/>
              <a:t>Focuses on reliability</a:t>
            </a:r>
          </a:p>
          <a:p>
            <a:r>
              <a:rPr lang="en-US" sz="1800" dirty="0"/>
              <a:t>If data is lost or corrupted, TCP will request that the data be retransmitted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2787445"/>
            <a:ext cx="2501880" cy="4483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UDP</a:t>
            </a:r>
          </a:p>
          <a:p>
            <a:r>
              <a:rPr lang="en-US" sz="1800" dirty="0"/>
              <a:t>Stands for User Datagram Protocol</a:t>
            </a:r>
          </a:p>
          <a:p>
            <a:r>
              <a:rPr lang="en-US" sz="1800" dirty="0"/>
              <a:t>Sometimes known as Unreliable Datagram Protocol</a:t>
            </a:r>
          </a:p>
          <a:p>
            <a:r>
              <a:rPr lang="en-US" sz="1800" dirty="0"/>
              <a:t>Does not require prior connection to transmit</a:t>
            </a:r>
          </a:p>
          <a:p>
            <a:r>
              <a:rPr lang="en-US" sz="1800" dirty="0"/>
              <a:t>Focuses on speed</a:t>
            </a:r>
          </a:p>
          <a:p>
            <a:r>
              <a:rPr lang="en-US" sz="1800" dirty="0"/>
              <a:t>If data is lost or corrupted, UDP doesn’t care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3" y="7270956"/>
            <a:ext cx="5270378" cy="39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1376516"/>
          </a:xfrm>
        </p:spPr>
        <p:txBody>
          <a:bodyPr/>
          <a:lstStyle/>
          <a:p>
            <a:pPr algn="ctr"/>
            <a:r>
              <a:rPr lang="en-US" dirty="0"/>
              <a:t>What is Racket?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2595716"/>
            <a:ext cx="5400675" cy="4984955"/>
          </a:xfrm>
        </p:spPr>
        <p:txBody>
          <a:bodyPr>
            <a:normAutofit/>
          </a:bodyPr>
          <a:lstStyle/>
          <a:p>
            <a:r>
              <a:rPr lang="en-US" sz="1800" dirty="0"/>
              <a:t>Racket is a general purpose coding language that is related to Scheme and Lisp</a:t>
            </a:r>
          </a:p>
          <a:p>
            <a:r>
              <a:rPr lang="en-US" sz="1800" dirty="0"/>
              <a:t>Lisp was developed in 1958 and is one of the oldest high-level programing languages still in use</a:t>
            </a:r>
          </a:p>
          <a:p>
            <a:r>
              <a:rPr lang="en-US" sz="1800" dirty="0"/>
              <a:t>In Lisp, all code is written as s-expressions.  Racket expands upon this through the use of macros</a:t>
            </a:r>
          </a:p>
          <a:p>
            <a:r>
              <a:rPr lang="en-US" sz="1800" dirty="0"/>
              <a:t>Racket makes it easy to translate your ideas into code</a:t>
            </a:r>
          </a:p>
          <a:p>
            <a:r>
              <a:rPr lang="en-US" sz="1800" dirty="0"/>
              <a:t>Everything in Racket is either a single value (atom) or a list.  This code as lists idea is what helps make Racket so expressive</a:t>
            </a:r>
          </a:p>
          <a:p>
            <a:r>
              <a:rPr lang="en-US" sz="1800" dirty="0"/>
              <a:t>Racket is a functional language, which helps to prevent inadvertent data mutation</a:t>
            </a:r>
          </a:p>
          <a:p>
            <a:r>
              <a:rPr lang="en-US" sz="1800" dirty="0"/>
              <a:t>Racket can be used to create new programming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1863" y="9070258"/>
            <a:ext cx="27003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  <a:br>
              <a:rPr lang="en-US" dirty="0"/>
            </a:b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r>
              <a:rPr lang="en-US" dirty="0"/>
              <a:t>"Hello world");  }  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884" y="7713406"/>
            <a:ext cx="489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Hello World!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884" y="9070258"/>
            <a:ext cx="2409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Racket</a:t>
            </a:r>
          </a:p>
          <a:p>
            <a:pPr algn="ctr"/>
            <a:endParaRPr lang="en-US" sz="2400" dirty="0"/>
          </a:p>
          <a:p>
            <a:r>
              <a:rPr lang="en-US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23146902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85</TotalTime>
  <Words>197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PowerPoint Presentation</vt:lpstr>
      <vt:lpstr>What are TCP and UDP?</vt:lpstr>
      <vt:lpstr>What is Racket?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Green</dc:creator>
  <cp:lastModifiedBy>Jennifer Green</cp:lastModifiedBy>
  <cp:revision>5</cp:revision>
  <dcterms:created xsi:type="dcterms:W3CDTF">2017-04-28T10:03:14Z</dcterms:created>
  <dcterms:modified xsi:type="dcterms:W3CDTF">2017-04-28T11:28:34Z</dcterms:modified>
</cp:coreProperties>
</file>