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971524"/>
          </a:xfrm>
        </p:spPr>
        <p:txBody>
          <a:bodyPr/>
          <a:lstStyle/>
          <a:p>
            <a:r>
              <a:rPr lang="en-US" dirty="0"/>
              <a:t>RCAP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5" y="2759978"/>
            <a:ext cx="6831673" cy="553673"/>
          </a:xfrm>
        </p:spPr>
        <p:txBody>
          <a:bodyPr/>
          <a:lstStyle/>
          <a:p>
            <a:r>
              <a:rPr lang="en-US" dirty="0"/>
              <a:t>A Network Scanner </a:t>
            </a:r>
            <a:r>
              <a:rPr lang="en-US" dirty="0" err="1"/>
              <a:t>Utilising</a:t>
            </a:r>
            <a:r>
              <a:rPr lang="en-US" dirty="0"/>
              <a:t> TCP and UDP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7130" y="4285175"/>
            <a:ext cx="473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 Everett  @josh-</a:t>
            </a:r>
            <a:r>
              <a:rPr lang="en-US" dirty="0" err="1"/>
              <a:t>everett</a:t>
            </a:r>
            <a:endParaRPr lang="en-US" dirty="0"/>
          </a:p>
          <a:p>
            <a:r>
              <a:rPr lang="en-US" dirty="0"/>
              <a:t>Jennifer Green @</a:t>
            </a:r>
            <a:r>
              <a:rPr lang="en-US" dirty="0" err="1"/>
              <a:t>goldenapplepie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088" y="1862003"/>
            <a:ext cx="4383088" cy="2712676"/>
          </a:xfrm>
        </p:spPr>
      </p:pic>
      <p:sp>
        <p:nvSpPr>
          <p:cNvPr id="5" name="TextBox 4"/>
          <p:cNvSpPr txBox="1"/>
          <p:nvPr/>
        </p:nvSpPr>
        <p:spPr>
          <a:xfrm>
            <a:off x="1501629" y="1233182"/>
            <a:ext cx="5025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a machine object capable of holding a list of open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racket/TCP and racket/UDP to scan over the ports of a target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whether each port is open or not, and if open, add it to our list of open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list of open ports against the list of common ports to determine what the port is used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the list of open ports and their purposes back to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 this functionality to include entire subnets of machines</a:t>
            </a:r>
          </a:p>
        </p:txBody>
      </p:sp>
    </p:spTree>
    <p:extLst>
      <p:ext uri="{BB962C8B-B14F-4D97-AF65-F5344CB8AC3E}">
        <p14:creationId xmlns:p14="http://schemas.microsoft.com/office/powerpoint/2010/main" val="152845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620" y="0"/>
            <a:ext cx="7301335" cy="6858000"/>
          </a:xfrm>
        </p:spPr>
      </p:pic>
    </p:spTree>
    <p:extLst>
      <p:ext uri="{BB962C8B-B14F-4D97-AF65-F5344CB8AC3E}">
        <p14:creationId xmlns:p14="http://schemas.microsoft.com/office/powerpoint/2010/main" val="29727365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</TotalTime>
  <Words>109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Crop</vt:lpstr>
      <vt:lpstr>RCAP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RCAP</dc:title>
  <dc:creator>Jennifer Green</dc:creator>
  <cp:lastModifiedBy>Jennifer Green</cp:lastModifiedBy>
  <cp:revision>4</cp:revision>
  <dcterms:created xsi:type="dcterms:W3CDTF">2017-04-03T01:46:01Z</dcterms:created>
  <dcterms:modified xsi:type="dcterms:W3CDTF">2017-04-03T02:05:39Z</dcterms:modified>
</cp:coreProperties>
</file>