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606055"/>
            <a:ext cx="30546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Racket Tanks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878580"/>
            <a:ext cx="30546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Jeremy joubert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Angel Zheondre Calcano</a:t>
            </a:r>
          </a:p>
        </p:txBody>
      </p:sp>
      <p:pic>
        <p:nvPicPr>
          <p:cNvPr descr="PNGPIX-COM-Military-Tank-PNG-Transparent-Image-2.png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00" y="855924"/>
            <a:ext cx="3787913" cy="2445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mbdaspray_2a.png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687" y="3308149"/>
            <a:ext cx="562625" cy="5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Mission Objectives  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Classic top-down shooting game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Tanks vs tanks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Difficulty options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Enemy AI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Changing Levels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Mission Blueprint 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109375" y="1680875"/>
            <a:ext cx="924600" cy="12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Tank class </a:t>
            </a:r>
          </a:p>
        </p:txBody>
      </p:sp>
      <p:sp>
        <p:nvSpPr>
          <p:cNvPr id="79" name="Shape 79"/>
          <p:cNvSpPr/>
          <p:nvPr/>
        </p:nvSpPr>
        <p:spPr>
          <a:xfrm>
            <a:off x="2521300" y="1327900"/>
            <a:ext cx="806700" cy="12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Good guy class </a:t>
            </a:r>
          </a:p>
        </p:txBody>
      </p:sp>
      <p:cxnSp>
        <p:nvCxnSpPr>
          <p:cNvPr id="80" name="Shape 80"/>
          <p:cNvCxnSpPr>
            <a:endCxn id="79" idx="1"/>
          </p:cNvCxnSpPr>
          <p:nvPr/>
        </p:nvCxnSpPr>
        <p:spPr>
          <a:xfrm>
            <a:off x="2000200" y="1899400"/>
            <a:ext cx="521100" cy="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/>
          <p:nvPr/>
        </p:nvSpPr>
        <p:spPr>
          <a:xfrm>
            <a:off x="2514675" y="2608350"/>
            <a:ext cx="806700" cy="12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Bad guy class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2050075" y="2608350"/>
            <a:ext cx="4485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" name="Shape 83"/>
          <p:cNvSpPr/>
          <p:nvPr/>
        </p:nvSpPr>
        <p:spPr>
          <a:xfrm>
            <a:off x="832825" y="3629175"/>
            <a:ext cx="806700" cy="103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World</a:t>
            </a:r>
          </a:p>
        </p:txBody>
      </p:sp>
      <p:cxnSp>
        <p:nvCxnSpPr>
          <p:cNvPr id="84" name="Shape 84"/>
          <p:cNvCxnSpPr>
            <a:stCxn id="83" idx="0"/>
          </p:cNvCxnSpPr>
          <p:nvPr/>
        </p:nvCxnSpPr>
        <p:spPr>
          <a:xfrm flipH="1" rot="10800000">
            <a:off x="1236175" y="2901075"/>
            <a:ext cx="145800" cy="7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5" name="Shape 85"/>
          <p:cNvSpPr/>
          <p:nvPr/>
        </p:nvSpPr>
        <p:spPr>
          <a:xfrm>
            <a:off x="3660850" y="3352225"/>
            <a:ext cx="806700" cy="1227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>
            <a:stCxn id="83" idx="3"/>
            <a:endCxn id="85" idx="1"/>
          </p:cNvCxnSpPr>
          <p:nvPr/>
        </p:nvCxnSpPr>
        <p:spPr>
          <a:xfrm flipH="1" rot="10800000">
            <a:off x="1639525" y="3965625"/>
            <a:ext cx="2021400" cy="1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7" name="Shape 87"/>
          <p:cNvSpPr/>
          <p:nvPr/>
        </p:nvSpPr>
        <p:spPr>
          <a:xfrm>
            <a:off x="4923850" y="1327900"/>
            <a:ext cx="745800" cy="138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Menu</a:t>
            </a:r>
          </a:p>
        </p:txBody>
      </p:sp>
      <p:cxnSp>
        <p:nvCxnSpPr>
          <p:cNvPr id="88" name="Shape 88"/>
          <p:cNvCxnSpPr>
            <a:stCxn id="85" idx="0"/>
            <a:endCxn id="87" idx="1"/>
          </p:cNvCxnSpPr>
          <p:nvPr/>
        </p:nvCxnSpPr>
        <p:spPr>
          <a:xfrm flipH="1" rot="10800000">
            <a:off x="4064200" y="2019025"/>
            <a:ext cx="859800" cy="13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1646537" y="2901075"/>
            <a:ext cx="2153100" cy="14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