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1" r:id="rId4"/>
    <p:sldId id="263" r:id="rId5"/>
    <p:sldId id="257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6622" autoAdjust="0"/>
  </p:normalViewPr>
  <p:slideViewPr>
    <p:cSldViewPr snapToGrid="0">
      <p:cViewPr>
        <p:scale>
          <a:sx n="83" d="100"/>
          <a:sy n="83" d="100"/>
        </p:scale>
        <p:origin x="1982" y="826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3" r:id="rId17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9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800" noProof="0" dirty="0" err="1"/>
              <a:t>Ond</a:t>
            </a:r>
            <a:r>
              <a:rPr lang="cs-CZ" sz="1800" noProof="0" dirty="0" err="1"/>
              <a:t>řej</a:t>
            </a:r>
            <a:r>
              <a:rPr lang="cs-CZ" sz="1800" noProof="0" dirty="0"/>
              <a:t> Planer, 514174</a:t>
            </a:r>
            <a:endParaRPr lang="en-GB" sz="1800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compressor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7CF0B4A-6B2F-5E47-805C-7758C9BC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C</a:t>
            </a:r>
            <a:r>
              <a:rPr lang="en-US" dirty="0"/>
              <a:t>#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en-US" dirty="0"/>
              <a:t> </a:t>
            </a:r>
            <a:r>
              <a:rPr lang="cs-CZ" dirty="0" err="1"/>
              <a:t>library</a:t>
            </a:r>
            <a:r>
              <a:rPr lang="cs-CZ" dirty="0"/>
              <a:t> and </a:t>
            </a:r>
            <a:r>
              <a:rPr lang="cs-CZ" dirty="0" err="1"/>
              <a:t>console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6E021-27FA-F76D-16BD-C1DA4B357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Data </a:t>
            </a:r>
            <a:r>
              <a:rPr lang="cs-CZ" noProof="0" dirty="0" err="1"/>
              <a:t>compressor</a:t>
            </a:r>
            <a:endParaRPr lang="en-GB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1BED8-F453-AABB-A89C-2DCC4AE2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Projects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4FA7B-2E0D-91CB-418F-A438669A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DataCompressor</a:t>
            </a:r>
            <a:endParaRPr lang="cs-CZ" dirty="0"/>
          </a:p>
          <a:p>
            <a:pPr lvl="1"/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library</a:t>
            </a:r>
            <a:endParaRPr lang="cs-CZ" dirty="0"/>
          </a:p>
          <a:p>
            <a:pPr lvl="1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separately</a:t>
            </a:r>
            <a:endParaRPr lang="cs-CZ" dirty="0"/>
          </a:p>
          <a:p>
            <a:r>
              <a:rPr lang="cs-CZ" dirty="0" err="1"/>
              <a:t>DataCompressor.Program</a:t>
            </a:r>
            <a:endParaRPr lang="cs-CZ" dirty="0"/>
          </a:p>
          <a:p>
            <a:pPr lvl="1"/>
            <a:r>
              <a:rPr lang="cs-CZ" dirty="0" err="1"/>
              <a:t>Console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endParaRPr lang="cs-CZ" dirty="0"/>
          </a:p>
          <a:p>
            <a:pPr lvl="1"/>
            <a:r>
              <a:rPr lang="cs-CZ" dirty="0" err="1"/>
              <a:t>Uses</a:t>
            </a:r>
            <a:r>
              <a:rPr lang="cs-CZ" dirty="0"/>
              <a:t> </a:t>
            </a:r>
            <a:r>
              <a:rPr lang="cs-CZ" dirty="0" err="1"/>
              <a:t>DataCompressor</a:t>
            </a:r>
            <a:r>
              <a:rPr lang="cs-CZ" dirty="0"/>
              <a:t> </a:t>
            </a:r>
            <a:r>
              <a:rPr lang="cs-CZ" dirty="0" err="1"/>
              <a:t>library</a:t>
            </a:r>
            <a:endParaRPr lang="en-US" dirty="0"/>
          </a:p>
          <a:p>
            <a:r>
              <a:rPr lang="cs-CZ" dirty="0" err="1"/>
              <a:t>DataCompressor.Test</a:t>
            </a:r>
            <a:endParaRPr lang="en-US" dirty="0"/>
          </a:p>
          <a:p>
            <a:pPr lvl="1"/>
            <a:r>
              <a:rPr lang="cs-CZ" dirty="0" err="1"/>
              <a:t>Xunit</a:t>
            </a:r>
            <a:r>
              <a:rPr lang="cs-CZ" dirty="0"/>
              <a:t> test </a:t>
            </a:r>
            <a:r>
              <a:rPr lang="cs-CZ" dirty="0" err="1"/>
              <a:t>project</a:t>
            </a:r>
            <a:endParaRPr lang="cs-CZ" dirty="0"/>
          </a:p>
          <a:p>
            <a:pPr lvl="1"/>
            <a:r>
              <a:rPr lang="cs-CZ" dirty="0"/>
              <a:t>Unit </a:t>
            </a:r>
            <a:r>
              <a:rPr lang="cs-CZ" dirty="0" err="1"/>
              <a:t>tests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DataCompressor</a:t>
            </a:r>
            <a:r>
              <a:rPr lang="cs-CZ" dirty="0"/>
              <a:t> </a:t>
            </a:r>
            <a:r>
              <a:rPr lang="cs-CZ" dirty="0" err="1"/>
              <a:t>classes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500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6E021-27FA-F76D-16BD-C1DA4B357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Data </a:t>
            </a:r>
            <a:r>
              <a:rPr lang="cs-CZ" noProof="0" dirty="0" err="1"/>
              <a:t>compressor</a:t>
            </a:r>
            <a:endParaRPr lang="en-GB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1BED8-F453-AABB-A89C-2DCC4AE2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Library</a:t>
            </a:r>
            <a:r>
              <a:rPr lang="cs-CZ" dirty="0"/>
              <a:t> f</a:t>
            </a:r>
            <a:r>
              <a:rPr lang="en-US" dirty="0" err="1"/>
              <a:t>unctionality</a:t>
            </a:r>
            <a:r>
              <a:rPr lang="cs-CZ" dirty="0"/>
              <a:t> – </a:t>
            </a:r>
            <a:r>
              <a:rPr lang="cs-CZ" dirty="0" err="1"/>
              <a:t>Typical</a:t>
            </a:r>
            <a:r>
              <a:rPr lang="cs-CZ" dirty="0"/>
              <a:t>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4FA7B-2E0D-91CB-418F-A438669A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Creator</a:t>
            </a:r>
            <a:endParaRPr lang="cs-CZ" dirty="0"/>
          </a:p>
          <a:p>
            <a:pPr lvl="1"/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compression</a:t>
            </a:r>
            <a:endParaRPr lang="cs-CZ" dirty="0"/>
          </a:p>
          <a:p>
            <a:pPr lvl="1"/>
            <a:r>
              <a:rPr lang="cs-CZ" dirty="0" err="1"/>
              <a:t>Files</a:t>
            </a:r>
            <a:r>
              <a:rPr lang="cs-CZ" dirty="0"/>
              <a:t> data are </a:t>
            </a:r>
            <a:r>
              <a:rPr lang="cs-CZ" dirty="0" err="1"/>
              <a:t>loaded</a:t>
            </a:r>
            <a:r>
              <a:rPr lang="cs-CZ" dirty="0"/>
              <a:t> </a:t>
            </a:r>
            <a:r>
              <a:rPr lang="cs-CZ" dirty="0" err="1"/>
              <a:t>asynchronously</a:t>
            </a:r>
            <a:endParaRPr lang="cs-CZ" dirty="0"/>
          </a:p>
          <a:p>
            <a:pPr lvl="1"/>
            <a:r>
              <a:rPr lang="cs-CZ" dirty="0"/>
              <a:t>Output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saved</a:t>
            </a:r>
            <a:r>
              <a:rPr lang="cs-CZ" dirty="0"/>
              <a:t> </a:t>
            </a:r>
            <a:r>
              <a:rPr lang="cs-CZ" dirty="0" err="1"/>
              <a:t>asynchronously</a:t>
            </a:r>
            <a:endParaRPr lang="cs-CZ" dirty="0"/>
          </a:p>
          <a:p>
            <a:pPr lvl="1"/>
            <a:r>
              <a:rPr lang="cs-CZ" dirty="0" err="1"/>
              <a:t>Complex</a:t>
            </a:r>
            <a:endParaRPr lang="cs-CZ" dirty="0"/>
          </a:p>
          <a:p>
            <a:r>
              <a:rPr lang="cs-CZ" dirty="0" err="1"/>
              <a:t>Reconstructor</a:t>
            </a:r>
            <a:endParaRPr lang="cs-CZ" dirty="0"/>
          </a:p>
          <a:p>
            <a:pPr lvl="1"/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decompression</a:t>
            </a:r>
            <a:endParaRPr lang="cs-CZ" dirty="0"/>
          </a:p>
          <a:p>
            <a:pPr lvl="1"/>
            <a:r>
              <a:rPr lang="cs-CZ" dirty="0"/>
              <a:t>Not so </a:t>
            </a:r>
            <a:r>
              <a:rPr lang="cs-CZ" dirty="0" err="1"/>
              <a:t>complex</a:t>
            </a:r>
            <a:endParaRPr lang="cs-CZ" dirty="0"/>
          </a:p>
          <a:p>
            <a:r>
              <a:rPr lang="cs-CZ" dirty="0" err="1"/>
              <a:t>Settings</a:t>
            </a:r>
            <a:endParaRPr lang="cs-CZ" dirty="0"/>
          </a:p>
          <a:p>
            <a:pPr lvl="1"/>
            <a:r>
              <a:rPr lang="cs-CZ" dirty="0" err="1"/>
              <a:t>Library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easily</a:t>
            </a:r>
            <a:r>
              <a:rPr lang="cs-CZ" dirty="0"/>
              <a:t> </a:t>
            </a:r>
            <a:r>
              <a:rPr lang="cs-CZ" dirty="0" err="1"/>
              <a:t>customized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a single place</a:t>
            </a:r>
          </a:p>
          <a:p>
            <a:pPr lvl="1"/>
            <a:r>
              <a:rPr lang="cs-CZ" dirty="0" err="1"/>
              <a:t>Note</a:t>
            </a:r>
            <a:r>
              <a:rPr lang="cs-CZ" dirty="0"/>
              <a:t>: Unit </a:t>
            </a:r>
            <a:r>
              <a:rPr lang="cs-CZ" dirty="0" err="1"/>
              <a:t>tests</a:t>
            </a:r>
            <a:r>
              <a:rPr lang="cs-CZ" dirty="0"/>
              <a:t> </a:t>
            </a:r>
            <a:r>
              <a:rPr lang="cs-CZ" dirty="0" err="1"/>
              <a:t>expect</a:t>
            </a:r>
            <a:r>
              <a:rPr lang="cs-CZ" dirty="0"/>
              <a:t> default </a:t>
            </a:r>
            <a:r>
              <a:rPr lang="cs-CZ" dirty="0" err="1"/>
              <a:t>settings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039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6E021-27FA-F76D-16BD-C1DA4B357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Data </a:t>
            </a:r>
            <a:r>
              <a:rPr lang="cs-CZ" noProof="0" dirty="0" err="1"/>
              <a:t>compressor</a:t>
            </a:r>
            <a:endParaRPr lang="en-GB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1BED8-F453-AABB-A89C-2DCC4AE2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Library</a:t>
            </a:r>
            <a:r>
              <a:rPr lang="cs-CZ" dirty="0"/>
              <a:t> f</a:t>
            </a:r>
            <a:r>
              <a:rPr lang="en-US" dirty="0" err="1"/>
              <a:t>unctionality</a:t>
            </a:r>
            <a:r>
              <a:rPr lang="cs-CZ" dirty="0"/>
              <a:t> - </a:t>
            </a:r>
            <a:r>
              <a:rPr lang="cs-CZ" dirty="0" err="1"/>
              <a:t>Modes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4FA7B-2E0D-91CB-418F-A438669A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1"/>
            <a:ext cx="8479418" cy="4445999"/>
          </a:xfrm>
        </p:spPr>
        <p:txBody>
          <a:bodyPr/>
          <a:lstStyle/>
          <a:p>
            <a:r>
              <a:rPr lang="cs-CZ" dirty="0" err="1"/>
              <a:t>Purpose</a:t>
            </a:r>
            <a:endParaRPr lang="cs-CZ" dirty="0"/>
          </a:p>
          <a:p>
            <a:pPr lvl="1"/>
            <a:r>
              <a:rPr lang="cs-CZ" dirty="0" err="1"/>
              <a:t>Optimalization</a:t>
            </a:r>
            <a:r>
              <a:rPr lang="cs-CZ" dirty="0"/>
              <a:t> / </a:t>
            </a:r>
            <a:r>
              <a:rPr lang="cs-CZ" dirty="0" err="1"/>
              <a:t>reduction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output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size</a:t>
            </a:r>
            <a:endParaRPr lang="cs-CZ" dirty="0"/>
          </a:p>
          <a:p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tree</a:t>
            </a:r>
            <a:r>
              <a:rPr lang="cs-CZ" dirty="0"/>
              <a:t> mode</a:t>
            </a:r>
          </a:p>
          <a:p>
            <a:pPr lvl="1"/>
            <a:r>
              <a:rPr lang="cs-CZ" dirty="0" err="1"/>
              <a:t>Couple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files</a:t>
            </a:r>
            <a:r>
              <a:rPr lang="cs-CZ" dirty="0"/>
              <a:t> vs. </a:t>
            </a:r>
            <a:r>
              <a:rPr lang="cs-CZ" dirty="0" err="1"/>
              <a:t>complex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structure</a:t>
            </a:r>
            <a:r>
              <a:rPr lang="cs-CZ" dirty="0"/>
              <a:t> (</a:t>
            </a:r>
            <a:r>
              <a:rPr lang="cs-CZ" dirty="0" err="1"/>
              <a:t>parent</a:t>
            </a:r>
            <a:r>
              <a:rPr lang="cs-CZ" dirty="0"/>
              <a:t> </a:t>
            </a:r>
            <a:r>
              <a:rPr lang="cs-CZ" dirty="0" err="1"/>
              <a:t>indices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stored</a:t>
            </a:r>
            <a:r>
              <a:rPr lang="cs-CZ" dirty="0"/>
              <a:t>)</a:t>
            </a:r>
          </a:p>
          <a:p>
            <a:r>
              <a:rPr lang="cs-CZ" dirty="0" err="1"/>
              <a:t>Repeat</a:t>
            </a:r>
            <a:r>
              <a:rPr lang="cs-CZ" dirty="0"/>
              <a:t> mode</a:t>
            </a:r>
          </a:p>
          <a:p>
            <a:pPr lvl="1"/>
            <a:r>
              <a:rPr lang="cs-CZ" dirty="0" err="1"/>
              <a:t>Files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many </a:t>
            </a:r>
            <a:r>
              <a:rPr lang="cs-CZ" dirty="0" err="1"/>
              <a:t>sequences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bytes</a:t>
            </a:r>
            <a:r>
              <a:rPr lang="cs-CZ" dirty="0"/>
              <a:t> (</a:t>
            </a:r>
            <a:r>
              <a:rPr lang="cs-CZ" dirty="0" err="1"/>
              <a:t>ideal</a:t>
            </a:r>
            <a:r>
              <a:rPr lang="cs-CZ" dirty="0"/>
              <a:t> </a:t>
            </a:r>
            <a:r>
              <a:rPr lang="cs-CZ" dirty="0" err="1"/>
              <a:t>scenario</a:t>
            </a:r>
            <a:r>
              <a:rPr lang="cs-CZ" dirty="0"/>
              <a:t>) vs. </a:t>
            </a:r>
            <a:r>
              <a:rPr lang="cs-CZ" dirty="0" err="1"/>
              <a:t>files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unique</a:t>
            </a:r>
            <a:r>
              <a:rPr lang="cs-CZ" dirty="0"/>
              <a:t> </a:t>
            </a:r>
            <a:r>
              <a:rPr lang="cs-CZ" dirty="0" err="1"/>
              <a:t>bytes</a:t>
            </a:r>
            <a:r>
              <a:rPr lang="cs-CZ" dirty="0"/>
              <a:t> (</a:t>
            </a:r>
            <a:r>
              <a:rPr lang="cs-CZ" dirty="0" err="1"/>
              <a:t>compression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even</a:t>
            </a:r>
            <a:r>
              <a:rPr lang="cs-CZ" dirty="0"/>
              <a:t> </a:t>
            </a:r>
            <a:r>
              <a:rPr lang="cs-CZ" dirty="0" err="1"/>
              <a:t>increase</a:t>
            </a:r>
            <a:r>
              <a:rPr lang="cs-CZ" dirty="0"/>
              <a:t> </a:t>
            </a:r>
            <a:r>
              <a:rPr lang="cs-CZ" dirty="0" err="1"/>
              <a:t>size</a:t>
            </a:r>
            <a:r>
              <a:rPr lang="cs-CZ" dirty="0"/>
              <a:t>)</a:t>
            </a:r>
          </a:p>
          <a:p>
            <a:r>
              <a:rPr lang="cs-CZ" dirty="0" err="1"/>
              <a:t>Short</a:t>
            </a:r>
            <a:r>
              <a:rPr lang="cs-CZ" dirty="0"/>
              <a:t> and </a:t>
            </a:r>
            <a:r>
              <a:rPr lang="cs-CZ" dirty="0" err="1"/>
              <a:t>Int</a:t>
            </a:r>
            <a:r>
              <a:rPr lang="cs-CZ" dirty="0"/>
              <a:t> mode</a:t>
            </a:r>
          </a:p>
          <a:p>
            <a:pPr lvl="1"/>
            <a:r>
              <a:rPr lang="cs-CZ" dirty="0" err="1"/>
              <a:t>Short</a:t>
            </a:r>
            <a:r>
              <a:rPr lang="cs-CZ" dirty="0"/>
              <a:t> </a:t>
            </a:r>
            <a:r>
              <a:rPr lang="cs-CZ" dirty="0" err="1"/>
              <a:t>files</a:t>
            </a:r>
            <a:r>
              <a:rPr lang="cs-CZ" dirty="0"/>
              <a:t> vs. long </a:t>
            </a:r>
            <a:r>
              <a:rPr lang="cs-CZ" dirty="0" err="1"/>
              <a:t>files</a:t>
            </a:r>
            <a:endParaRPr lang="cs-CZ" dirty="0"/>
          </a:p>
          <a:p>
            <a:pPr lvl="1"/>
            <a:r>
              <a:rPr lang="cs-CZ" dirty="0"/>
              <a:t>Extra long </a:t>
            </a:r>
            <a:r>
              <a:rPr lang="cs-CZ" dirty="0" err="1"/>
              <a:t>sequences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bytes</a:t>
            </a:r>
            <a:r>
              <a:rPr lang="cs-CZ" dirty="0"/>
              <a:t> vs. </a:t>
            </a:r>
            <a:r>
              <a:rPr lang="cs-CZ" dirty="0" err="1"/>
              <a:t>short</a:t>
            </a:r>
            <a:r>
              <a:rPr lang="cs-CZ" dirty="0"/>
              <a:t> </a:t>
            </a:r>
            <a:r>
              <a:rPr lang="cs-CZ" dirty="0" err="1"/>
              <a:t>sequences</a:t>
            </a:r>
            <a:endParaRPr lang="cs-CZ" dirty="0"/>
          </a:p>
          <a:p>
            <a:pPr lvl="1"/>
            <a:r>
              <a:rPr lang="cs-CZ" dirty="0"/>
              <a:t>Many </a:t>
            </a:r>
            <a:r>
              <a:rPr lang="cs-CZ" dirty="0" err="1"/>
              <a:t>entries</a:t>
            </a:r>
            <a:r>
              <a:rPr lang="cs-CZ" dirty="0"/>
              <a:t> vs. </a:t>
            </a:r>
            <a:r>
              <a:rPr lang="cs-CZ" dirty="0" err="1"/>
              <a:t>couple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entries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690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6E021-27FA-F76D-16BD-C1DA4B357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Data </a:t>
            </a:r>
            <a:r>
              <a:rPr lang="cs-CZ" noProof="0" dirty="0" err="1"/>
              <a:t>compressor</a:t>
            </a:r>
            <a:endParaRPr lang="en-GB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1BED8-F453-AABB-A89C-2DCC4AE2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Library</a:t>
            </a:r>
            <a:r>
              <a:rPr lang="cs-CZ" dirty="0"/>
              <a:t> f</a:t>
            </a:r>
            <a:r>
              <a:rPr lang="en-US" dirty="0" err="1"/>
              <a:t>unctionality</a:t>
            </a:r>
            <a:r>
              <a:rPr lang="cs-CZ" dirty="0"/>
              <a:t> - </a:t>
            </a:r>
            <a:r>
              <a:rPr lang="cs-CZ" dirty="0" err="1"/>
              <a:t>Parts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4FA7B-2E0D-91CB-418F-A438669A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1"/>
            <a:ext cx="10753200" cy="4367053"/>
          </a:xfrm>
        </p:spPr>
        <p:txBody>
          <a:bodyPr/>
          <a:lstStyle/>
          <a:p>
            <a:r>
              <a:rPr lang="cs-CZ" dirty="0" err="1"/>
              <a:t>ModesPart</a:t>
            </a:r>
            <a:endParaRPr lang="cs-CZ" dirty="0"/>
          </a:p>
          <a:p>
            <a:pPr lvl="1"/>
            <a:r>
              <a:rPr lang="cs-CZ" dirty="0" err="1"/>
              <a:t>Processes</a:t>
            </a:r>
            <a:r>
              <a:rPr lang="cs-CZ" dirty="0"/>
              <a:t> </a:t>
            </a:r>
            <a:r>
              <a:rPr lang="cs-CZ" dirty="0" err="1"/>
              <a:t>compression</a:t>
            </a:r>
            <a:r>
              <a:rPr lang="cs-CZ" dirty="0"/>
              <a:t> </a:t>
            </a:r>
            <a:r>
              <a:rPr lang="cs-CZ" dirty="0" err="1"/>
              <a:t>modes</a:t>
            </a:r>
            <a:endParaRPr lang="cs-CZ" dirty="0"/>
          </a:p>
          <a:p>
            <a:r>
              <a:rPr lang="cs-CZ" dirty="0" err="1"/>
              <a:t>NodePart</a:t>
            </a:r>
            <a:endParaRPr lang="cs-CZ" dirty="0"/>
          </a:p>
          <a:p>
            <a:pPr lvl="1"/>
            <a:r>
              <a:rPr lang="cs-CZ" dirty="0" err="1"/>
              <a:t>Processes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 </a:t>
            </a:r>
            <a:r>
              <a:rPr lang="cs-CZ" dirty="0" err="1"/>
              <a:t>entry</a:t>
            </a:r>
            <a:endParaRPr lang="cs-CZ" dirty="0"/>
          </a:p>
          <a:p>
            <a:r>
              <a:rPr lang="cs-CZ" dirty="0" err="1"/>
              <a:t>NodesPart</a:t>
            </a:r>
            <a:endParaRPr lang="cs-CZ" dirty="0"/>
          </a:p>
          <a:p>
            <a:pPr lvl="1"/>
            <a:r>
              <a:rPr lang="cs-CZ" dirty="0" err="1"/>
              <a:t>Processes</a:t>
            </a:r>
            <a:r>
              <a:rPr lang="cs-CZ" dirty="0"/>
              <a:t> </a:t>
            </a:r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 </a:t>
            </a:r>
            <a:r>
              <a:rPr lang="cs-CZ" dirty="0" err="1"/>
              <a:t>entries</a:t>
            </a:r>
            <a:endParaRPr lang="cs-CZ" dirty="0"/>
          </a:p>
          <a:p>
            <a:r>
              <a:rPr lang="cs-CZ" dirty="0" err="1"/>
              <a:t>FilePart</a:t>
            </a:r>
            <a:endParaRPr lang="cs-CZ" dirty="0"/>
          </a:p>
          <a:p>
            <a:pPr lvl="1"/>
            <a:r>
              <a:rPr lang="cs-CZ" dirty="0" err="1"/>
              <a:t>Processes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data</a:t>
            </a:r>
          </a:p>
          <a:p>
            <a:pPr lvl="1"/>
            <a:r>
              <a:rPr lang="cs-CZ" dirty="0"/>
              <a:t>Most </a:t>
            </a:r>
            <a:r>
              <a:rPr lang="cs-CZ" dirty="0" err="1"/>
              <a:t>complex</a:t>
            </a:r>
            <a:r>
              <a:rPr lang="cs-CZ" dirty="0"/>
              <a:t> part</a:t>
            </a:r>
          </a:p>
          <a:p>
            <a:r>
              <a:rPr lang="cs-CZ" dirty="0" err="1"/>
              <a:t>DataPart</a:t>
            </a:r>
            <a:endParaRPr lang="cs-CZ" dirty="0"/>
          </a:p>
          <a:p>
            <a:pPr lvl="1"/>
            <a:r>
              <a:rPr lang="cs-CZ" dirty="0" err="1"/>
              <a:t>Processes</a:t>
            </a:r>
            <a:r>
              <a:rPr lang="cs-CZ" dirty="0"/>
              <a:t> data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files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021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6E021-27FA-F76D-16BD-C1DA4B357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Data </a:t>
            </a:r>
            <a:r>
              <a:rPr lang="cs-CZ" noProof="0" dirty="0" err="1"/>
              <a:t>compressor</a:t>
            </a:r>
            <a:endParaRPr lang="en-GB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1BED8-F453-AABB-A89C-2DCC4AE2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Library</a:t>
            </a:r>
            <a:r>
              <a:rPr lang="cs-CZ" dirty="0"/>
              <a:t> f</a:t>
            </a:r>
            <a:r>
              <a:rPr lang="en-US" dirty="0" err="1"/>
              <a:t>unctionality</a:t>
            </a:r>
            <a:r>
              <a:rPr lang="cs-CZ" dirty="0"/>
              <a:t> - </a:t>
            </a:r>
            <a:r>
              <a:rPr lang="cs-CZ" dirty="0" err="1"/>
              <a:t>Other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4FA7B-2E0D-91CB-418F-A438669A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Exceptions</a:t>
            </a:r>
            <a:endParaRPr lang="cs-CZ" dirty="0"/>
          </a:p>
          <a:p>
            <a:pPr lvl="1"/>
            <a:r>
              <a:rPr lang="cs-CZ" dirty="0" err="1"/>
              <a:t>UnableToConstructException</a:t>
            </a:r>
            <a:r>
              <a:rPr lang="cs-CZ" dirty="0"/>
              <a:t> (handle </a:t>
            </a:r>
            <a:r>
              <a:rPr lang="cs-CZ" dirty="0" err="1"/>
              <a:t>decompression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invalid </a:t>
            </a:r>
            <a:r>
              <a:rPr lang="cs-CZ" dirty="0" err="1"/>
              <a:t>file</a:t>
            </a:r>
            <a:r>
              <a:rPr lang="cs-CZ" dirty="0"/>
              <a:t>)</a:t>
            </a:r>
          </a:p>
          <a:p>
            <a:r>
              <a:rPr lang="cs-CZ" dirty="0" err="1"/>
              <a:t>Helpers</a:t>
            </a:r>
            <a:endParaRPr lang="cs-CZ" dirty="0"/>
          </a:p>
          <a:p>
            <a:pPr lvl="1"/>
            <a:r>
              <a:rPr lang="cs-CZ" dirty="0" err="1"/>
              <a:t>ConstructEnumerator</a:t>
            </a:r>
            <a:r>
              <a:rPr lang="cs-CZ" dirty="0"/>
              <a:t> (</a:t>
            </a:r>
            <a:r>
              <a:rPr lang="cs-CZ" dirty="0" err="1"/>
              <a:t>easily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bytes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</a:t>
            </a:r>
            <a:r>
              <a:rPr lang="cs-CZ" dirty="0" err="1"/>
              <a:t>decompression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DynamicInteger</a:t>
            </a:r>
            <a:r>
              <a:rPr lang="cs-CZ" dirty="0"/>
              <a:t> (</a:t>
            </a:r>
            <a:r>
              <a:rPr lang="cs-CZ" dirty="0" err="1"/>
              <a:t>useful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</a:t>
            </a:r>
            <a:r>
              <a:rPr lang="cs-CZ" dirty="0" err="1"/>
              <a:t>compression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NodeTree</a:t>
            </a:r>
            <a:r>
              <a:rPr lang="cs-CZ" dirty="0"/>
              <a:t> (build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 </a:t>
            </a:r>
            <a:r>
              <a:rPr lang="cs-CZ" dirty="0" err="1"/>
              <a:t>tree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</a:t>
            </a:r>
            <a:r>
              <a:rPr lang="cs-CZ" dirty="0" err="1"/>
              <a:t>decompression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3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6E021-27FA-F76D-16BD-C1DA4B357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Data </a:t>
            </a:r>
            <a:r>
              <a:rPr lang="cs-CZ" noProof="0" dirty="0" err="1"/>
              <a:t>compressor</a:t>
            </a:r>
            <a:endParaRPr lang="en-GB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1BED8-F453-AABB-A89C-2DCC4AE2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 f</a:t>
            </a:r>
            <a:r>
              <a:rPr lang="en-US" dirty="0" err="1"/>
              <a:t>unctionality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4FA7B-2E0D-91CB-418F-A438669A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</a:t>
            </a:r>
            <a:r>
              <a:rPr lang="cs-CZ" dirty="0"/>
              <a:t> (</a:t>
            </a:r>
            <a:r>
              <a:rPr lang="cs-CZ" dirty="0" err="1"/>
              <a:t>recursively</a:t>
            </a:r>
            <a:r>
              <a:rPr lang="cs-CZ" dirty="0"/>
              <a:t>)</a:t>
            </a:r>
            <a:r>
              <a:rPr lang="en-US" dirty="0"/>
              <a:t> directory</a:t>
            </a:r>
            <a:endParaRPr lang="cs-CZ" dirty="0"/>
          </a:p>
          <a:p>
            <a:pPr lvl="1"/>
            <a:r>
              <a:rPr lang="cs-CZ" dirty="0"/>
              <a:t>DataCompressor.exe </a:t>
            </a:r>
            <a:r>
              <a:rPr lang="cs-CZ" b="1" dirty="0" err="1"/>
              <a:t>compress</a:t>
            </a:r>
            <a:r>
              <a:rPr lang="cs-CZ" dirty="0"/>
              <a:t> </a:t>
            </a:r>
            <a:r>
              <a:rPr lang="cs-CZ" dirty="0" err="1"/>
              <a:t>dirName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 dirty="0"/>
              <a:t>output</a:t>
            </a:r>
            <a:r>
              <a:rPr lang="en-US" dirty="0"/>
              <a:t>File</a:t>
            </a:r>
            <a:r>
              <a:rPr lang="cs-CZ" dirty="0"/>
              <a:t>Name</a:t>
            </a:r>
            <a:r>
              <a:rPr lang="en-US" dirty="0"/>
              <a:t>]</a:t>
            </a:r>
          </a:p>
          <a:p>
            <a:pPr lvl="1"/>
            <a:r>
              <a:rPr lang="cs-CZ" dirty="0"/>
              <a:t>DataCompressor.exe </a:t>
            </a:r>
            <a:r>
              <a:rPr lang="en-US" b="1" dirty="0"/>
              <a:t>-c</a:t>
            </a:r>
            <a:r>
              <a:rPr lang="cs-CZ" dirty="0"/>
              <a:t> </a:t>
            </a:r>
            <a:r>
              <a:rPr lang="cs-CZ" dirty="0" err="1"/>
              <a:t>dirName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 dirty="0"/>
              <a:t>output</a:t>
            </a:r>
            <a:r>
              <a:rPr lang="en-US" dirty="0"/>
              <a:t>File</a:t>
            </a:r>
            <a:r>
              <a:rPr lang="cs-CZ" dirty="0"/>
              <a:t>Name</a:t>
            </a:r>
            <a:r>
              <a:rPr lang="en-US" dirty="0"/>
              <a:t>]</a:t>
            </a:r>
            <a:endParaRPr lang="cs-CZ" dirty="0"/>
          </a:p>
          <a:p>
            <a:pPr lvl="1"/>
            <a:r>
              <a:rPr lang="cs-CZ" dirty="0"/>
              <a:t>Exit </a:t>
            </a:r>
            <a:r>
              <a:rPr lang="cs-CZ" b="1" dirty="0"/>
              <a:t>0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successfully</a:t>
            </a:r>
            <a:r>
              <a:rPr lang="cs-CZ" dirty="0"/>
              <a:t> </a:t>
            </a:r>
            <a:r>
              <a:rPr lang="cs-CZ" dirty="0" err="1"/>
              <a:t>compressed</a:t>
            </a:r>
            <a:endParaRPr lang="en-US" dirty="0"/>
          </a:p>
          <a:p>
            <a:r>
              <a:rPr lang="en-US" dirty="0"/>
              <a:t>Decompress </a:t>
            </a:r>
            <a:r>
              <a:rPr lang="cs-CZ" dirty="0"/>
              <a:t>(</a:t>
            </a:r>
            <a:r>
              <a:rPr lang="cs-CZ" dirty="0" err="1"/>
              <a:t>previously</a:t>
            </a:r>
            <a:r>
              <a:rPr lang="cs-CZ" dirty="0"/>
              <a:t> </a:t>
            </a:r>
            <a:r>
              <a:rPr lang="cs-CZ" dirty="0" err="1"/>
              <a:t>compressed</a:t>
            </a:r>
            <a:r>
              <a:rPr lang="cs-CZ" dirty="0"/>
              <a:t>)</a:t>
            </a:r>
            <a:r>
              <a:rPr lang="en-US" dirty="0"/>
              <a:t> file</a:t>
            </a:r>
          </a:p>
          <a:p>
            <a:pPr lvl="1"/>
            <a:r>
              <a:rPr lang="cs-CZ" dirty="0"/>
              <a:t>DataCompressor.exe </a:t>
            </a:r>
            <a:r>
              <a:rPr lang="en-US" b="1" dirty="0"/>
              <a:t>de</a:t>
            </a:r>
            <a:r>
              <a:rPr lang="cs-CZ" b="1" dirty="0" err="1"/>
              <a:t>compress</a:t>
            </a:r>
            <a:r>
              <a:rPr lang="cs-CZ" dirty="0"/>
              <a:t> </a:t>
            </a:r>
            <a:r>
              <a:rPr lang="en-US" dirty="0" err="1"/>
              <a:t>compressedName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 dirty="0" err="1"/>
              <a:t>outputDirName</a:t>
            </a:r>
            <a:r>
              <a:rPr lang="en-US" dirty="0"/>
              <a:t>]</a:t>
            </a:r>
          </a:p>
          <a:p>
            <a:pPr lvl="1"/>
            <a:r>
              <a:rPr lang="cs-CZ" dirty="0"/>
              <a:t>DataCompressor.exe </a:t>
            </a:r>
            <a:r>
              <a:rPr lang="en-US" b="1" dirty="0"/>
              <a:t>-d</a:t>
            </a:r>
            <a:r>
              <a:rPr lang="cs-CZ" dirty="0"/>
              <a:t> </a:t>
            </a:r>
            <a:r>
              <a:rPr lang="cs-CZ" dirty="0" err="1"/>
              <a:t>dirName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 dirty="0" err="1"/>
              <a:t>outputDirName</a:t>
            </a:r>
            <a:r>
              <a:rPr lang="en-US" dirty="0"/>
              <a:t>]</a:t>
            </a:r>
            <a:endParaRPr lang="cs-CZ" dirty="0"/>
          </a:p>
          <a:p>
            <a:pPr lvl="1"/>
            <a:r>
              <a:rPr lang="cs-CZ" dirty="0"/>
              <a:t>Exit </a:t>
            </a:r>
            <a:r>
              <a:rPr lang="cs-CZ" b="1" dirty="0"/>
              <a:t>0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successfully</a:t>
            </a:r>
            <a:r>
              <a:rPr lang="cs-CZ" dirty="0"/>
              <a:t> </a:t>
            </a:r>
            <a:r>
              <a:rPr lang="cs-CZ" dirty="0" err="1"/>
              <a:t>decompressed</a:t>
            </a:r>
            <a:endParaRPr lang="cs-CZ" dirty="0"/>
          </a:p>
          <a:p>
            <a:r>
              <a:rPr lang="cs-CZ" dirty="0"/>
              <a:t>Display </a:t>
            </a:r>
            <a:r>
              <a:rPr lang="cs-CZ" dirty="0" err="1"/>
              <a:t>usage</a:t>
            </a:r>
            <a:endParaRPr lang="en-US" dirty="0"/>
          </a:p>
          <a:p>
            <a:pPr lvl="1"/>
            <a:r>
              <a:rPr lang="cs-CZ" dirty="0"/>
              <a:t>DataCompressor.exe </a:t>
            </a:r>
            <a:r>
              <a:rPr lang="en-US" b="1" dirty="0"/>
              <a:t>help</a:t>
            </a:r>
          </a:p>
          <a:p>
            <a:pPr lvl="1"/>
            <a:r>
              <a:rPr lang="cs-CZ" dirty="0"/>
              <a:t>DataCompressor.exe </a:t>
            </a:r>
            <a:r>
              <a:rPr lang="en-US" b="1" dirty="0"/>
              <a:t>–h</a:t>
            </a:r>
          </a:p>
          <a:p>
            <a:pPr lvl="1"/>
            <a:r>
              <a:rPr lang="cs-CZ" dirty="0"/>
              <a:t>DataCompressor.exe </a:t>
            </a:r>
            <a:r>
              <a:rPr lang="en-US" b="1" dirty="0"/>
              <a:t>invalid arguments</a:t>
            </a:r>
            <a:r>
              <a:rPr lang="en-US" dirty="0"/>
              <a:t> </a:t>
            </a:r>
            <a:r>
              <a:rPr lang="cs-CZ" dirty="0"/>
              <a:t>(exit 1)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441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6E021-27FA-F76D-16BD-C1DA4B357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Data </a:t>
            </a:r>
            <a:r>
              <a:rPr lang="cs-CZ" noProof="0" dirty="0" err="1"/>
              <a:t>compressor</a:t>
            </a:r>
            <a:endParaRPr lang="en-GB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1BED8-F453-AABB-A89C-2DCC4AE2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Illustration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4FA7B-2E0D-91CB-418F-A438669A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 err="1"/>
              <a:t>See</a:t>
            </a:r>
            <a:r>
              <a:rPr lang="cs-CZ" dirty="0"/>
              <a:t> </a:t>
            </a:r>
            <a:r>
              <a:rPr lang="cs-CZ" b="1" dirty="0"/>
              <a:t>illustration.png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in </a:t>
            </a:r>
            <a:r>
              <a:rPr lang="cs-CZ" dirty="0" err="1"/>
              <a:t>root</a:t>
            </a:r>
            <a:r>
              <a:rPr lang="cs-CZ" dirty="0"/>
              <a:t> </a:t>
            </a:r>
            <a:r>
              <a:rPr lang="cs-CZ" dirty="0" err="1"/>
              <a:t>directory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64711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16-9-en-v10.potx" id="{BBA83B96-8EDD-4EDA-A078-F65CCB783AA0}" vid="{18CC9600-7A55-4DA7-98B8-09A7BC663F26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muni-fi-prezentace-16-9-en-v10 (1)</Template>
  <TotalTime>79</TotalTime>
  <Words>347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Presentation_MU_EN</vt:lpstr>
      <vt:lpstr>Data compressor</vt:lpstr>
      <vt:lpstr>Projects</vt:lpstr>
      <vt:lpstr>Library functionality – Typical use</vt:lpstr>
      <vt:lpstr>Library functionality - Modes</vt:lpstr>
      <vt:lpstr>Library functionality - Parts</vt:lpstr>
      <vt:lpstr>Library functionality - Other</vt:lpstr>
      <vt:lpstr>Program functionality</vt:lpstr>
      <vt:lpstr>Illustration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Ondřej Planer</dc:creator>
  <cp:lastModifiedBy>Ondřej Planer</cp:lastModifiedBy>
  <cp:revision>113</cp:revision>
  <cp:lastPrinted>1601-01-01T00:00:00Z</cp:lastPrinted>
  <dcterms:created xsi:type="dcterms:W3CDTF">2022-05-11T16:29:08Z</dcterms:created>
  <dcterms:modified xsi:type="dcterms:W3CDTF">2022-05-11T17:48:54Z</dcterms:modified>
</cp:coreProperties>
</file>