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2" r:id="rId5"/>
    <p:sldId id="264" r:id="rId6"/>
    <p:sldId id="266" r:id="rId7"/>
    <p:sldId id="268" r:id="rId8"/>
    <p:sldId id="271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4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E539A-5322-45A6-BCA5-BF3CB218DF5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15D0-94C0-475C-A7D2-CAE76F35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81198" y="914399"/>
            <a:ext cx="2857904" cy="4456568"/>
            <a:chOff x="1981198" y="914399"/>
            <a:chExt cx="2857904" cy="44565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914400"/>
              <a:ext cx="476317" cy="6001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1553014"/>
              <a:ext cx="476317" cy="6001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8" y="2206889"/>
              <a:ext cx="476317" cy="60015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2832441"/>
              <a:ext cx="476317" cy="600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3471055"/>
              <a:ext cx="476317" cy="60015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8" y="4124930"/>
              <a:ext cx="476317" cy="60015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4770808"/>
              <a:ext cx="476317" cy="60015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517" y="2832441"/>
              <a:ext cx="476317" cy="6001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834" y="2832441"/>
              <a:ext cx="476317" cy="6001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151" y="2838971"/>
              <a:ext cx="476317" cy="60015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468" y="2848369"/>
              <a:ext cx="476317" cy="60015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5" y="914399"/>
              <a:ext cx="476317" cy="60015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4" y="1553013"/>
              <a:ext cx="476317" cy="60015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3" y="2206888"/>
              <a:ext cx="476317" cy="60015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5" y="2832440"/>
              <a:ext cx="476317" cy="60015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4" y="3471054"/>
              <a:ext cx="476317" cy="60015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3" y="4124929"/>
              <a:ext cx="476317" cy="60015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5" y="4770807"/>
              <a:ext cx="476317" cy="60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52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roup 3586"/>
          <p:cNvGrpSpPr/>
          <p:nvPr/>
        </p:nvGrpSpPr>
        <p:grpSpPr>
          <a:xfrm>
            <a:off x="1981200" y="1066800"/>
            <a:ext cx="4900747" cy="4876800"/>
            <a:chOff x="1981200" y="304800"/>
            <a:chExt cx="4900747" cy="48768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1981200" y="2743200"/>
              <a:ext cx="4900747" cy="2438400"/>
              <a:chOff x="1804853" y="478971"/>
              <a:chExt cx="4900747" cy="2438400"/>
            </a:xfrm>
          </p:grpSpPr>
          <p:grpSp>
            <p:nvGrpSpPr>
              <p:cNvPr id="1024" name="Group 1023"/>
              <p:cNvGrpSpPr/>
              <p:nvPr/>
            </p:nvGrpSpPr>
            <p:grpSpPr>
              <a:xfrm>
                <a:off x="1820092" y="478971"/>
                <a:ext cx="4885508" cy="1219200"/>
                <a:chOff x="1820092" y="478971"/>
                <a:chExt cx="4885508" cy="1219200"/>
              </a:xfrm>
            </p:grpSpPr>
            <p:grpSp>
              <p:nvGrpSpPr>
                <p:cNvPr id="260" name="Group 259"/>
                <p:cNvGrpSpPr/>
                <p:nvPr/>
              </p:nvGrpSpPr>
              <p:grpSpPr>
                <a:xfrm>
                  <a:off x="1822269" y="478971"/>
                  <a:ext cx="4883331" cy="609600"/>
                  <a:chOff x="1822269" y="478971"/>
                  <a:chExt cx="4883331" cy="609600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1828800" y="4789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1" name="Group 1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6" name="Group 5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" name="Group 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" name="Oval 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" name="Oval 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" name="Group 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9" name="Oval 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" name="Oval 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" name="Group 1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" name="Group 1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7" name="Oval 1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" name="Oval 1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" name="Group 1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" name="Oval 1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" name="Oval 1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" name="Group 19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1" name="Group 2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" name="Group 2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" name="Oval 3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" name="Oval 3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" name="Group 2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" name="Oval 3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" name="Oval 3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" name="Group 2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3" name="Group 2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" name="Oval 2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" name="Oval 2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" name="Group 2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" name="Oval 2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" name="Oval 2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6" name="Group 35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7" name="Group 3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53" name="Group 5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61" name="Group 6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65" name="Oval 6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6" name="Oval 6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2" name="Group 6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63" name="Oval 6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4" name="Oval 6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4" name="Group 5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55" name="Group 5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59" name="Oval 5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" name="Oval 5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6" name="Group 5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57" name="Oval 5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8" name="Oval 5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8" name="Group 3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9" name="Group 3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7" name="Group 4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51" name="Oval 5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" name="Oval 5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8" name="Group 4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9" name="Oval 4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" name="Oval 4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0" name="Group 3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1" name="Group 4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5" name="Oval 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" name="Oval 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2" name="Group 4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3" name="Oval 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4" name="Oval 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70" name="Group 69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02" name="Group 101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18" name="Group 117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6" name="Group 12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0" name="Oval 12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1" name="Oval 13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7" name="Group 12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8" name="Oval 12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" name="Oval 12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9" name="Group 118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0" name="Group 11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4" name="Oval 12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" name="Oval 12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1" name="Group 12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2" name="Oval 12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" name="Oval 12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3" name="Group 102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04" name="Group 103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2" name="Group 11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6" name="Oval 11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" name="Oval 11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3" name="Group 11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4" name="Oval 11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" name="Oval 11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5" name="Group 104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06" name="Group 10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0" name="Oval 10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" name="Oval 11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7" name="Group 10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8" name="Oval 10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9" name="Oval 10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71" name="Group 70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72" name="Group 71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88" name="Group 87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96" name="Group 9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0" name="Oval 9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1" name="Oval 10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98" name="Oval 9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" name="Oval 9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9" name="Group 88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90" name="Group 8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94" name="Oval 9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" name="Oval 9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1" name="Group 9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92" name="Oval 9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3" name="Oval 9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3" name="Group 72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74" name="Group 73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82" name="Group 8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86" name="Oval 8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7" name="Oval 8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3" name="Group 8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84" name="Oval 8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" name="Oval 8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5" name="Group 74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76" name="Group 7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80" name="Oval 7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" name="Oval 8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7" name="Group 7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78" name="Oval 7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9" name="Oval 7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1822269" y="7837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98" name="Group 197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30" name="Group 229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46" name="Group 245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54" name="Group 25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8" name="Oval 25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9" name="Oval 25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55" name="Group 25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6" name="Oval 25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7" name="Oval 25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7" name="Group 246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48" name="Group 24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2" name="Oval 25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3" name="Oval 25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9" name="Group 24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0" name="Oval 24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1" name="Oval 25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1" name="Group 230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32" name="Group 231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40" name="Group 23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44" name="Oval 24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" name="Oval 24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1" name="Group 24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42" name="Oval 24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3" name="Oval 24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3" name="Group 232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34" name="Group 23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38" name="Oval 23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9" name="Oval 23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5" name="Group 23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36" name="Oval 23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7" name="Oval 23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99" name="Group 198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00" name="Group 199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16" name="Group 215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24" name="Group 22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28" name="Oval 22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" name="Oval 22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5" name="Group 22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26" name="Oval 22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" name="Oval 22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7" name="Group 216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18" name="Group 21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22" name="Oval 22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" name="Oval 22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9" name="Group 21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20" name="Oval 21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1" name="Oval 22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1" name="Group 200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02" name="Group 201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10" name="Group 20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14" name="Oval 21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5" name="Oval 21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1" name="Group 21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12" name="Oval 21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3" name="Oval 21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3" name="Group 202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04" name="Group 20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08" name="Oval 20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" name="Oval 20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5" name="Group 20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06" name="Oval 20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" name="Oval 20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36" name="Group 135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68" name="Group 167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84" name="Group 183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92" name="Group 19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96" name="Oval 19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" name="Oval 19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3" name="Group 19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94" name="Oval 19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" name="Oval 19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5" name="Group 184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86" name="Group 18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90" name="Oval 18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1" name="Oval 19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7" name="Group 18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88" name="Oval 18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9" name="Oval 18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9" name="Group 168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70" name="Group 169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78" name="Group 17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82" name="Oval 18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3" name="Oval 18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9" name="Group 17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80" name="Oval 17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1" name="Oval 18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1" name="Group 170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72" name="Group 17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76" name="Oval 17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7" name="Oval 17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3" name="Group 17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74" name="Oval 17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" name="Oval 17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38" name="Group 137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54" name="Group 153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62" name="Group 16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66" name="Oval 16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7" name="Oval 16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3" name="Group 16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64" name="Oval 16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5" name="Oval 16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5" name="Group 154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56" name="Group 15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60" name="Oval 15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1" name="Oval 16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7" name="Group 15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8" name="Oval 15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" name="Oval 15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9" name="Group 138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40" name="Group 139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8" name="Group 14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2" name="Oval 15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" name="Oval 15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9" name="Group 14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0" name="Oval 14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1" name="Oval 15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1" name="Group 140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2" name="Group 14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6" name="Oval 14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7" name="Oval 14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3" name="Group 14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4" name="Oval 14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" name="Oval 14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261" name="Group 260"/>
                <p:cNvGrpSpPr/>
                <p:nvPr/>
              </p:nvGrpSpPr>
              <p:grpSpPr>
                <a:xfrm>
                  <a:off x="1820092" y="1088571"/>
                  <a:ext cx="4883331" cy="609600"/>
                  <a:chOff x="1822269" y="478971"/>
                  <a:chExt cx="4883331" cy="609600"/>
                </a:xfrm>
              </p:grpSpPr>
              <p:grpSp>
                <p:nvGrpSpPr>
                  <p:cNvPr id="262" name="Group 261"/>
                  <p:cNvGrpSpPr/>
                  <p:nvPr/>
                </p:nvGrpSpPr>
                <p:grpSpPr>
                  <a:xfrm>
                    <a:off x="1828800" y="4789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390" name="Group 389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454" name="Group 453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486" name="Group 485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502" name="Group 501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510" name="Group 50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514" name="Oval 51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15" name="Oval 51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11" name="Group 51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512" name="Oval 51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13" name="Oval 51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03" name="Group 502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504" name="Group 50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508" name="Oval 50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9" name="Oval 50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05" name="Group 50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506" name="Oval 50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7" name="Oval 50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87" name="Group 486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488" name="Group 487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96" name="Group 49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500" name="Oval 49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1" name="Oval 50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97" name="Group 49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98" name="Oval 49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9" name="Oval 49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89" name="Group 488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90" name="Group 48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94" name="Oval 49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5" name="Oval 49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91" name="Group 49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92" name="Oval 49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3" name="Oval 49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455" name="Group 454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456" name="Group 455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472" name="Group 471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80" name="Group 47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84" name="Oval 48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85" name="Oval 48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81" name="Group 48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82" name="Oval 48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83" name="Oval 48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73" name="Group 472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74" name="Group 47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78" name="Oval 47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9" name="Oval 47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75" name="Group 47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76" name="Oval 47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7" name="Oval 47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57" name="Group 456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458" name="Group 457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66" name="Group 46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70" name="Oval 46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1" name="Oval 47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67" name="Group 46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68" name="Oval 46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9" name="Oval 46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59" name="Group 458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60" name="Group 45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64" name="Oval 46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5" name="Oval 46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61" name="Group 46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62" name="Oval 46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3" name="Oval 46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391" name="Group 390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92" name="Group 391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424" name="Group 423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440" name="Group 439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48" name="Group 44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52" name="Oval 45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3" name="Oval 45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49" name="Group 44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50" name="Oval 44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1" name="Oval 45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41" name="Group 440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42" name="Group 44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46" name="Oval 44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47" name="Oval 44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43" name="Group 44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44" name="Oval 44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45" name="Oval 44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25" name="Group 424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426" name="Group 425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34" name="Group 43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38" name="Oval 43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39" name="Oval 43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35" name="Group 43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36" name="Oval 43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37" name="Oval 43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27" name="Group 426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28" name="Group 42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32" name="Oval 43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33" name="Oval 43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29" name="Group 42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30" name="Oval 42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31" name="Oval 43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93" name="Group 392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94" name="Group 393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410" name="Group 409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18" name="Group 41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22" name="Oval 42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23" name="Oval 42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19" name="Group 41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20" name="Oval 41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21" name="Oval 42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11" name="Group 410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12" name="Group 41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16" name="Oval 41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17" name="Oval 41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13" name="Group 41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14" name="Oval 41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15" name="Oval 41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95" name="Group 394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96" name="Group 395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404" name="Group 40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08" name="Oval 40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09" name="Oval 40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05" name="Group 40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06" name="Oval 40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07" name="Oval 40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97" name="Group 396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98" name="Group 39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02" name="Oval 40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03" name="Oval 40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99" name="Group 39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400" name="Oval 39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01" name="Oval 40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263" name="Group 262"/>
                  <p:cNvGrpSpPr/>
                  <p:nvPr/>
                </p:nvGrpSpPr>
                <p:grpSpPr>
                  <a:xfrm>
                    <a:off x="1822269" y="7837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264" name="Group 263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28" name="Group 327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60" name="Group 359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76" name="Group 375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84" name="Group 38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88" name="Oval 38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89" name="Oval 38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85" name="Group 38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86" name="Oval 38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87" name="Oval 38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77" name="Group 376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78" name="Group 37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82" name="Oval 38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83" name="Oval 38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79" name="Group 37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80" name="Oval 37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81" name="Oval 38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61" name="Group 360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62" name="Group 361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70" name="Group 36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74" name="Oval 37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75" name="Oval 37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71" name="Group 37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72" name="Oval 37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73" name="Oval 37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63" name="Group 362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64" name="Group 36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68" name="Oval 36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69" name="Oval 36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65" name="Group 36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66" name="Oval 36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67" name="Oval 36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29" name="Group 328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30" name="Group 329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46" name="Group 345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4" name="Group 35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8" name="Oval 35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9" name="Oval 35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5" name="Group 35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6" name="Oval 35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7" name="Oval 35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7" name="Group 346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8" name="Group 34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2" name="Oval 35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3" name="Oval 35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9" name="Group 34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0" name="Oval 34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1" name="Oval 35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31" name="Group 330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32" name="Group 331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0" name="Group 339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4" name="Oval 34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5" name="Oval 34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1" name="Group 340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2" name="Oval 34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3" name="Oval 34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33" name="Group 332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4" name="Group 333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8" name="Oval 33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9" name="Oval 33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5" name="Group 334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6" name="Oval 33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7" name="Oval 33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65" name="Group 264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266" name="Group 265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98" name="Group 297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14" name="Group 313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2" name="Group 32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6" name="Oval 32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7" name="Oval 32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3" name="Group 32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4" name="Oval 32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5" name="Oval 32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15" name="Group 314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6" name="Group 31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0" name="Oval 31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1" name="Oval 32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7" name="Group 31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8" name="Oval 31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9" name="Oval 31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99" name="Group 298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00" name="Group 299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8" name="Group 30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2" name="Oval 31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3" name="Oval 31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9" name="Group 30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0" name="Oval 30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1" name="Oval 31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01" name="Group 300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2" name="Group 30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6" name="Oval 30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7" name="Oval 30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3" name="Group 30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4" name="Oval 30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5" name="Oval 30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67" name="Group 266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68" name="Group 267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84" name="Group 283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2" name="Group 29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6" name="Oval 29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7" name="Oval 29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3" name="Group 29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4" name="Oval 29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5" name="Oval 29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5" name="Group 284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6" name="Group 285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0" name="Oval 28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1" name="Oval 29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7" name="Group 286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8" name="Oval 287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9" name="Oval 288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69" name="Group 268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70" name="Group 269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8" name="Group 277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2" name="Oval 281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3" name="Oval 282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9" name="Group 278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0" name="Oval 279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1" name="Oval 280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1" name="Group 270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2" name="Group 271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6" name="Oval 275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7" name="Oval 276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3" name="Group 272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4" name="Oval 273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5" name="Oval 274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030" name="Group 1029"/>
              <p:cNvGrpSpPr/>
              <p:nvPr/>
            </p:nvGrpSpPr>
            <p:grpSpPr>
              <a:xfrm>
                <a:off x="1804853" y="1698171"/>
                <a:ext cx="4885508" cy="1219200"/>
                <a:chOff x="1820092" y="478971"/>
                <a:chExt cx="4885508" cy="1219200"/>
              </a:xfrm>
            </p:grpSpPr>
            <p:grpSp>
              <p:nvGrpSpPr>
                <p:cNvPr id="1031" name="Group 1030"/>
                <p:cNvGrpSpPr/>
                <p:nvPr/>
              </p:nvGrpSpPr>
              <p:grpSpPr>
                <a:xfrm>
                  <a:off x="1822269" y="478971"/>
                  <a:ext cx="4883331" cy="609600"/>
                  <a:chOff x="1822269" y="478971"/>
                  <a:chExt cx="4883331" cy="609600"/>
                </a:xfrm>
              </p:grpSpPr>
              <p:grpSp>
                <p:nvGrpSpPr>
                  <p:cNvPr id="1287" name="Group 1286"/>
                  <p:cNvGrpSpPr/>
                  <p:nvPr/>
                </p:nvGrpSpPr>
                <p:grpSpPr>
                  <a:xfrm>
                    <a:off x="1828800" y="4789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1415" name="Group 1414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479" name="Group 1478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511" name="Group 151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527" name="Group 152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535" name="Group 153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39" name="Oval 153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40" name="Oval 153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36" name="Group 153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37" name="Oval 153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8" name="Oval 153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28" name="Group 152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529" name="Group 152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33" name="Oval 153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4" name="Oval 153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30" name="Group 152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31" name="Oval 153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2" name="Oval 153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12" name="Group 151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513" name="Group 151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521" name="Group 152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25" name="Oval 152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6" name="Oval 152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22" name="Group 152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23" name="Oval 15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4" name="Oval 15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14" name="Group 151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515" name="Group 151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19" name="Oval 151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0" name="Oval 151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16" name="Group 151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17" name="Oval 151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18" name="Oval 151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480" name="Group 1479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481" name="Group 148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497" name="Group 149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505" name="Group 150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09" name="Oval 150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10" name="Oval 150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06" name="Group 150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07" name="Oval 15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08" name="Oval 15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98" name="Group 149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99" name="Group 149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03" name="Oval 150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04" name="Oval 150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00" name="Group 149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501" name="Oval 150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02" name="Oval 150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82" name="Group 148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483" name="Group 148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91" name="Group 149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95" name="Oval 149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6" name="Oval 149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92" name="Group 149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93" name="Oval 149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4" name="Oval 149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84" name="Group 148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85" name="Group 148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89" name="Oval 148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0" name="Oval 148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86" name="Group 148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87" name="Oval 148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88" name="Oval 148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416" name="Group 1415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417" name="Group 1416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449" name="Group 1448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465" name="Group 146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73" name="Group 147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77" name="Oval 14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78" name="Oval 14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74" name="Group 147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75" name="Oval 147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76" name="Oval 147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66" name="Group 146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67" name="Group 146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71" name="Oval 147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72" name="Oval 147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68" name="Group 146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69" name="Oval 146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70" name="Oval 146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50" name="Group 1449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451" name="Group 145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59" name="Group 145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63" name="Oval 146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4" name="Oval 146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60" name="Group 145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61" name="Oval 146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2" name="Oval 146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52" name="Group 145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53" name="Group 145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57" name="Oval 145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8" name="Oval 145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54" name="Group 145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55" name="Oval 145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6" name="Oval 145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418" name="Group 1417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419" name="Group 1418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435" name="Group 143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43" name="Group 144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47" name="Oval 144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8" name="Oval 144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44" name="Group 144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45" name="Oval 14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6" name="Oval 14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36" name="Group 143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37" name="Group 143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41" name="Oval 144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2" name="Oval 144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38" name="Group 143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39" name="Oval 143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0" name="Oval 143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20" name="Group 1419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421" name="Group 142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29" name="Group 142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33" name="Oval 143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4" name="Oval 143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30" name="Group 142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31" name="Oval 143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2" name="Oval 143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22" name="Group 142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23" name="Group 142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27" name="Oval 142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8" name="Oval 142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24" name="Group 142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25" name="Oval 142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6" name="Oval 142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288" name="Group 1287"/>
                  <p:cNvGrpSpPr/>
                  <p:nvPr/>
                </p:nvGrpSpPr>
                <p:grpSpPr>
                  <a:xfrm>
                    <a:off x="1822269" y="7837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1289" name="Group 1288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353" name="Group 1352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385" name="Group 138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401" name="Group 140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09" name="Group 140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13" name="Oval 14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14" name="Oval 14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10" name="Group 140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11" name="Oval 141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12" name="Oval 141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02" name="Group 140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403" name="Group 140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07" name="Oval 14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8" name="Oval 14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04" name="Group 140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405" name="Oval 140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6" name="Oval 140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86" name="Group 138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387" name="Group 138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95" name="Group 139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99" name="Oval 139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0" name="Oval 139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96" name="Group 139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97" name="Oval 139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98" name="Oval 139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88" name="Group 138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89" name="Group 138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93" name="Oval 139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94" name="Oval 139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90" name="Group 138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91" name="Oval 139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92" name="Oval 139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354" name="Group 1353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355" name="Group 135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371" name="Group 137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79" name="Group 137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83" name="Oval 138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84" name="Oval 138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80" name="Group 137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81" name="Oval 138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82" name="Oval 138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72" name="Group 137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73" name="Group 137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77" name="Oval 13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8" name="Oval 13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74" name="Group 137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75" name="Oval 137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6" name="Oval 137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56" name="Group 135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357" name="Group 135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65" name="Group 136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69" name="Oval 136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0" name="Oval 136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66" name="Group 136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67" name="Oval 136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8" name="Oval 136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58" name="Group 135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59" name="Group 135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63" name="Oval 136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4" name="Oval 136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60" name="Group 135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61" name="Oval 136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2" name="Oval 136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290" name="Group 1289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291" name="Group 1290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323" name="Group 1322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339" name="Group 133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47" name="Group 134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51" name="Oval 135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52" name="Oval 135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48" name="Group 134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49" name="Oval 134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50" name="Oval 134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40" name="Group 133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41" name="Group 134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45" name="Oval 13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46" name="Oval 13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42" name="Group 134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43" name="Oval 13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44" name="Oval 13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24" name="Group 1323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325" name="Group 132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33" name="Group 133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37" name="Oval 133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8" name="Oval 133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34" name="Group 133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35" name="Oval 133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6" name="Oval 133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26" name="Group 132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27" name="Group 132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31" name="Oval 133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2" name="Oval 133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28" name="Group 132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29" name="Oval 132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0" name="Oval 132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92" name="Group 1291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293" name="Group 1292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309" name="Group 130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17" name="Group 131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21" name="Oval 132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2" name="Oval 132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18" name="Group 131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19" name="Oval 131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0" name="Oval 131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10" name="Group 130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11" name="Group 131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15" name="Oval 131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16" name="Oval 131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12" name="Group 131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13" name="Oval 13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14" name="Oval 13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94" name="Group 1293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295" name="Group 129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303" name="Group 130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07" name="Oval 13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8" name="Oval 13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04" name="Group 130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05" name="Oval 130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6" name="Oval 130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96" name="Group 129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97" name="Group 129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301" name="Oval 130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2" name="Oval 130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98" name="Group 129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99" name="Oval 129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0" name="Oval 129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1820092" y="1088571"/>
                  <a:ext cx="4883331" cy="609600"/>
                  <a:chOff x="1822269" y="478971"/>
                  <a:chExt cx="4883331" cy="609600"/>
                </a:xfrm>
              </p:grpSpPr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1828800" y="4789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1161" name="Group 1160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225" name="Group 1224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257" name="Group 125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273" name="Group 127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81" name="Group 128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85" name="Oval 128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6" name="Oval 128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82" name="Group 128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83" name="Oval 128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4" name="Oval 128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74" name="Group 127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75" name="Group 127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79" name="Oval 127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0" name="Oval 127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76" name="Group 127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77" name="Oval 12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78" name="Oval 12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58" name="Group 125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259" name="Group 125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67" name="Group 126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71" name="Oval 127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72" name="Oval 127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68" name="Group 126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69" name="Oval 126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70" name="Oval 126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60" name="Group 125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61" name="Group 126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65" name="Oval 126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6" name="Oval 126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62" name="Group 126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63" name="Oval 126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4" name="Oval 126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26" name="Group 1225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227" name="Group 122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243" name="Group 124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51" name="Group 125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55" name="Oval 125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6" name="Oval 125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52" name="Group 125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53" name="Oval 12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4" name="Oval 12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44" name="Group 124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45" name="Group 124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49" name="Oval 124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0" name="Oval 124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46" name="Group 124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47" name="Oval 124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48" name="Oval 124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28" name="Group 122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229" name="Group 122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37" name="Group 123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41" name="Oval 124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42" name="Oval 124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38" name="Group 123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39" name="Oval 123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40" name="Oval 123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30" name="Group 122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31" name="Group 123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35" name="Oval 123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" name="Oval 123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32" name="Group 123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33" name="Oval 123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4" name="Oval 123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162" name="Group 1161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163" name="Group 1162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195" name="Group 119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211" name="Group 121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19" name="Group 121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23" name="Oval 12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24" name="Oval 12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20" name="Group 121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21" name="Oval 122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22" name="Oval 122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12" name="Group 121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13" name="Group 121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17" name="Oval 121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8" name="Oval 121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14" name="Group 121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15" name="Oval 121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6" name="Oval 121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96" name="Group 119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197" name="Group 119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205" name="Group 120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09" name="Oval 120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0" name="Oval 120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06" name="Group 120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07" name="Oval 12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8" name="Oval 12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98" name="Group 119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99" name="Group 119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03" name="Oval 120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4" name="Oval 120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00" name="Group 119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201" name="Oval 120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2" name="Oval 120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164" name="Group 1163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165" name="Group 116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181" name="Group 118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89" name="Group 118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93" name="Oval 119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94" name="Oval 119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90" name="Group 118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91" name="Oval 119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92" name="Oval 119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82" name="Group 118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83" name="Group 118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87" name="Oval 118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8" name="Oval 118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84" name="Group 118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85" name="Oval 118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6" name="Oval 118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66" name="Group 116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167" name="Group 116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75" name="Group 117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79" name="Oval 117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0" name="Oval 117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76" name="Group 117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77" name="Oval 11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8" name="Oval 11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68" name="Group 116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69" name="Group 116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73" name="Oval 117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4" name="Oval 117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70" name="Group 116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71" name="Oval 117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2" name="Oval 117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034" name="Group 1033"/>
                  <p:cNvGrpSpPr/>
                  <p:nvPr/>
                </p:nvGrpSpPr>
                <p:grpSpPr>
                  <a:xfrm>
                    <a:off x="1822269" y="7837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1035" name="Group 1034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099" name="Group 1098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131" name="Group 113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147" name="Group 114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55" name="Group 115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59" name="Oval 115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60" name="Oval 115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56" name="Group 115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57" name="Oval 115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8" name="Oval 115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48" name="Group 114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49" name="Group 114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53" name="Oval 11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4" name="Oval 11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50" name="Group 114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51" name="Oval 115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2" name="Oval 115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32" name="Group 113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133" name="Group 113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41" name="Group 114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45" name="Oval 11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6" name="Oval 11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42" name="Group 114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43" name="Oval 11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4" name="Oval 11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34" name="Group 113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35" name="Group 113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39" name="Oval 113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0" name="Oval 113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36" name="Group 113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37" name="Oval 113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8" name="Oval 113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100" name="Group 1099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101" name="Group 110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117" name="Group 111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25" name="Group 112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29" name="Oval 112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0" name="Oval 112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26" name="Group 112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27" name="Oval 112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28" name="Oval 112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18" name="Group 111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19" name="Group 111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23" name="Oval 11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24" name="Oval 11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20" name="Group 111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21" name="Oval 112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22" name="Oval 112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02" name="Group 110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103" name="Group 110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11" name="Group 111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15" name="Oval 111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6" name="Oval 111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12" name="Group 111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13" name="Oval 11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4" name="Oval 11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04" name="Group 110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105" name="Group 110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09" name="Oval 110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0" name="Oval 110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06" name="Group 110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107" name="Oval 11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8" name="Oval 11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036" name="Group 1035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1037" name="Group 1036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069" name="Group 1068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085" name="Group 108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093" name="Group 109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97" name="Oval 109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98" name="Oval 109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94" name="Group 109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95" name="Oval 109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96" name="Oval 109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86" name="Group 108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087" name="Group 108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91" name="Oval 109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92" name="Oval 109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88" name="Group 108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89" name="Oval 108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90" name="Oval 108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70" name="Group 1069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071" name="Group 107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079" name="Group 107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83" name="Oval 108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4" name="Oval 108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80" name="Group 107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81" name="Oval 108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2" name="Oval 108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72" name="Group 107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073" name="Group 107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77" name="Oval 10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8" name="Oval 10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74" name="Group 107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75" name="Oval 107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6" name="Oval 107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038" name="Group 1037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1039" name="Group 1038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055" name="Group 105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063" name="Group 106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67" name="Oval 106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8" name="Oval 106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64" name="Group 106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65" name="Oval 106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6" name="Oval 106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56" name="Group 105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057" name="Group 105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61" name="Oval 106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2" name="Oval 106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58" name="Group 105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59" name="Oval 105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0" name="Oval 105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40" name="Group 1039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1041" name="Group 104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049" name="Group 104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53" name="Oval 10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4" name="Oval 10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50" name="Group 104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51" name="Oval 105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2" name="Oval 105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42" name="Group 104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1043" name="Group 104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47" name="Oval 104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8" name="Oval 104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44" name="Group 104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1045" name="Oval 10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6" name="Oval 10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564" name="Group 2563"/>
            <p:cNvGrpSpPr/>
            <p:nvPr/>
          </p:nvGrpSpPr>
          <p:grpSpPr>
            <a:xfrm>
              <a:off x="1981200" y="304800"/>
              <a:ext cx="4900747" cy="2438400"/>
              <a:chOff x="1804853" y="478971"/>
              <a:chExt cx="4900747" cy="2438400"/>
            </a:xfrm>
          </p:grpSpPr>
          <p:grpSp>
            <p:nvGrpSpPr>
              <p:cNvPr id="2565" name="Group 2564"/>
              <p:cNvGrpSpPr/>
              <p:nvPr/>
            </p:nvGrpSpPr>
            <p:grpSpPr>
              <a:xfrm>
                <a:off x="1820092" y="478971"/>
                <a:ext cx="4885508" cy="1219200"/>
                <a:chOff x="1820092" y="478971"/>
                <a:chExt cx="4885508" cy="1219200"/>
              </a:xfrm>
            </p:grpSpPr>
            <p:grpSp>
              <p:nvGrpSpPr>
                <p:cNvPr id="3077" name="Group 3076"/>
                <p:cNvGrpSpPr/>
                <p:nvPr/>
              </p:nvGrpSpPr>
              <p:grpSpPr>
                <a:xfrm>
                  <a:off x="1822269" y="478971"/>
                  <a:ext cx="4883331" cy="609600"/>
                  <a:chOff x="1822269" y="478971"/>
                  <a:chExt cx="4883331" cy="609600"/>
                </a:xfrm>
              </p:grpSpPr>
              <p:grpSp>
                <p:nvGrpSpPr>
                  <p:cNvPr id="3333" name="Group 3332"/>
                  <p:cNvGrpSpPr/>
                  <p:nvPr/>
                </p:nvGrpSpPr>
                <p:grpSpPr>
                  <a:xfrm>
                    <a:off x="1828800" y="4789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3461" name="Group 3460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525" name="Group 3524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557" name="Group 355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573" name="Group 357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81" name="Group 358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85" name="Oval 358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86" name="Oval 358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82" name="Group 358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83" name="Oval 358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84" name="Oval 358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574" name="Group 357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75" name="Group 357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79" name="Oval 357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80" name="Oval 357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76" name="Group 357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77" name="Oval 35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78" name="Oval 35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558" name="Group 355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559" name="Group 355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67" name="Group 356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71" name="Oval 357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72" name="Oval 357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68" name="Group 356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69" name="Oval 356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70" name="Oval 356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560" name="Group 355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61" name="Group 356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65" name="Oval 356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66" name="Oval 356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62" name="Group 356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63" name="Oval 356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64" name="Oval 356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526" name="Group 3525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527" name="Group 352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543" name="Group 354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51" name="Group 355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55" name="Oval 355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56" name="Oval 355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52" name="Group 355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53" name="Oval 35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54" name="Oval 35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544" name="Group 354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45" name="Group 354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49" name="Oval 354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50" name="Oval 354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46" name="Group 354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47" name="Oval 354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48" name="Oval 354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528" name="Group 352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529" name="Group 352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37" name="Group 353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41" name="Oval 354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42" name="Oval 354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38" name="Group 353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39" name="Oval 353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40" name="Oval 353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530" name="Group 352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31" name="Group 353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35" name="Oval 353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36" name="Oval 353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32" name="Group 353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33" name="Oval 353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34" name="Oval 353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3462" name="Group 3461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463" name="Group 3462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495" name="Group 349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511" name="Group 351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19" name="Group 351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23" name="Oval 35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24" name="Oval 35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20" name="Group 351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21" name="Oval 352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22" name="Oval 352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512" name="Group 351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13" name="Group 351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17" name="Oval 351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18" name="Oval 351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14" name="Group 351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15" name="Oval 351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16" name="Oval 351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496" name="Group 349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497" name="Group 349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505" name="Group 350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09" name="Oval 350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10" name="Oval 350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06" name="Group 350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07" name="Oval 35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08" name="Oval 35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98" name="Group 349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99" name="Group 349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03" name="Oval 350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04" name="Oval 350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500" name="Group 349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501" name="Oval 350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502" name="Oval 350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464" name="Group 3463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465" name="Group 346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481" name="Group 348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89" name="Group 348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93" name="Oval 349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94" name="Oval 349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90" name="Group 348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91" name="Oval 349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92" name="Oval 349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82" name="Group 348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83" name="Group 348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87" name="Oval 348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88" name="Oval 348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84" name="Group 348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85" name="Oval 348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86" name="Oval 348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466" name="Group 346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467" name="Group 346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75" name="Group 347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79" name="Oval 347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80" name="Oval 347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76" name="Group 347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77" name="Oval 34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78" name="Oval 34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68" name="Group 346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69" name="Group 346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73" name="Oval 347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74" name="Oval 347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70" name="Group 346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71" name="Oval 347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72" name="Oval 347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3334" name="Group 3333"/>
                  <p:cNvGrpSpPr/>
                  <p:nvPr/>
                </p:nvGrpSpPr>
                <p:grpSpPr>
                  <a:xfrm>
                    <a:off x="1822269" y="7837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3335" name="Group 3334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399" name="Group 3398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431" name="Group 343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447" name="Group 344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55" name="Group 345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59" name="Oval 345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60" name="Oval 345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56" name="Group 345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57" name="Oval 345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58" name="Oval 345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48" name="Group 344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49" name="Group 344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53" name="Oval 34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54" name="Oval 34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50" name="Group 344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51" name="Oval 345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52" name="Oval 345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432" name="Group 343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433" name="Group 343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41" name="Group 344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45" name="Oval 34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46" name="Oval 34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42" name="Group 344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43" name="Oval 34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44" name="Oval 34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34" name="Group 343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35" name="Group 343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39" name="Oval 343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40" name="Oval 343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36" name="Group 343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37" name="Oval 343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38" name="Oval 343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400" name="Group 3399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401" name="Group 340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417" name="Group 341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25" name="Group 342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29" name="Oval 342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30" name="Oval 342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26" name="Group 342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27" name="Oval 342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28" name="Oval 342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18" name="Group 341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19" name="Group 341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23" name="Oval 34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24" name="Oval 34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20" name="Group 341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21" name="Oval 342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22" name="Oval 342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402" name="Group 340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403" name="Group 340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11" name="Group 341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15" name="Oval 341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16" name="Oval 341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12" name="Group 341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13" name="Oval 34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14" name="Oval 34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04" name="Group 340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405" name="Group 340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09" name="Oval 340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10" name="Oval 340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406" name="Group 340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407" name="Oval 34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408" name="Oval 34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3336" name="Group 3335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337" name="Group 3336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369" name="Group 3368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385" name="Group 338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93" name="Group 339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97" name="Oval 339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98" name="Oval 339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94" name="Group 339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95" name="Oval 339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96" name="Oval 339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386" name="Group 338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87" name="Group 338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91" name="Oval 339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92" name="Oval 339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88" name="Group 338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89" name="Oval 338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90" name="Oval 338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370" name="Group 3369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371" name="Group 337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79" name="Group 337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83" name="Oval 338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84" name="Oval 338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80" name="Group 337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81" name="Oval 338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82" name="Oval 338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372" name="Group 337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73" name="Group 337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77" name="Oval 33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78" name="Oval 33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74" name="Group 337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75" name="Oval 337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76" name="Oval 337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338" name="Group 3337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339" name="Group 3338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355" name="Group 335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63" name="Group 336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67" name="Oval 336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68" name="Oval 336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64" name="Group 336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65" name="Oval 336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66" name="Oval 336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356" name="Group 335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57" name="Group 335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61" name="Oval 336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62" name="Oval 336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58" name="Group 335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59" name="Oval 335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60" name="Oval 335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340" name="Group 3339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341" name="Group 334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49" name="Group 334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53" name="Oval 33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54" name="Oval 33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50" name="Group 334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51" name="Oval 335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52" name="Oval 335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342" name="Group 334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43" name="Group 334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47" name="Oval 334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48" name="Oval 334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44" name="Group 334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45" name="Oval 33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46" name="Oval 33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3078" name="Group 3077"/>
                <p:cNvGrpSpPr/>
                <p:nvPr/>
              </p:nvGrpSpPr>
              <p:grpSpPr>
                <a:xfrm>
                  <a:off x="1820092" y="1088571"/>
                  <a:ext cx="4883331" cy="609600"/>
                  <a:chOff x="1822269" y="478971"/>
                  <a:chExt cx="4883331" cy="609600"/>
                </a:xfrm>
              </p:grpSpPr>
              <p:grpSp>
                <p:nvGrpSpPr>
                  <p:cNvPr id="3079" name="Group 3078"/>
                  <p:cNvGrpSpPr/>
                  <p:nvPr/>
                </p:nvGrpSpPr>
                <p:grpSpPr>
                  <a:xfrm>
                    <a:off x="1828800" y="4789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3207" name="Group 3206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271" name="Group 3270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303" name="Group 3302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319" name="Group 331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27" name="Group 332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31" name="Oval 333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32" name="Oval 333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28" name="Group 332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29" name="Oval 332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30" name="Oval 332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320" name="Group 331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21" name="Group 332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25" name="Oval 332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26" name="Oval 332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22" name="Group 332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23" name="Oval 33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24" name="Oval 33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304" name="Group 3303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305" name="Group 330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13" name="Group 331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17" name="Oval 331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18" name="Oval 331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14" name="Group 331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15" name="Oval 331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16" name="Oval 331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306" name="Group 330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307" name="Group 330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11" name="Oval 331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12" name="Oval 331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308" name="Group 330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09" name="Oval 330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10" name="Oval 330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272" name="Group 3271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273" name="Group 3272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289" name="Group 328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97" name="Group 329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301" name="Oval 330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02" name="Oval 330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98" name="Group 329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99" name="Oval 329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300" name="Oval 329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290" name="Group 328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91" name="Group 329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95" name="Oval 329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96" name="Oval 329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92" name="Group 329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93" name="Oval 329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94" name="Oval 329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274" name="Group 3273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275" name="Group 327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83" name="Group 328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87" name="Oval 328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88" name="Oval 328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84" name="Group 328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85" name="Oval 328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86" name="Oval 328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276" name="Group 327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77" name="Group 327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81" name="Oval 328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82" name="Oval 328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78" name="Group 327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79" name="Oval 327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80" name="Oval 327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3208" name="Group 3207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209" name="Group 3208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241" name="Group 324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257" name="Group 325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65" name="Group 326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69" name="Oval 326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70" name="Oval 326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66" name="Group 326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67" name="Oval 326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68" name="Oval 326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258" name="Group 325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59" name="Group 325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63" name="Oval 326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64" name="Oval 326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60" name="Group 325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61" name="Oval 326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62" name="Oval 326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242" name="Group 324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243" name="Group 324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51" name="Group 325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55" name="Oval 325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56" name="Oval 325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52" name="Group 325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53" name="Oval 32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54" name="Oval 32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244" name="Group 324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45" name="Group 324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49" name="Oval 324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50" name="Oval 324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46" name="Group 324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47" name="Oval 324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48" name="Oval 324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210" name="Group 3209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211" name="Group 321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227" name="Group 322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35" name="Group 323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39" name="Oval 323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40" name="Oval 323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36" name="Group 323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37" name="Oval 323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38" name="Oval 323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228" name="Group 322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29" name="Group 322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33" name="Oval 323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34" name="Oval 323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30" name="Group 322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31" name="Oval 323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32" name="Oval 323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212" name="Group 321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213" name="Group 321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21" name="Group 322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25" name="Oval 322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26" name="Oval 322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22" name="Group 322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23" name="Oval 32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24" name="Oval 32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214" name="Group 321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15" name="Group 321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19" name="Oval 321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20" name="Oval 321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16" name="Group 321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17" name="Oval 321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18" name="Oval 321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3080" name="Group 3079"/>
                  <p:cNvGrpSpPr/>
                  <p:nvPr/>
                </p:nvGrpSpPr>
                <p:grpSpPr>
                  <a:xfrm>
                    <a:off x="1822269" y="7837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3081" name="Group 3080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145" name="Group 3144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177" name="Group 317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193" name="Group 319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201" name="Group 320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05" name="Oval 320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06" name="Oval 320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202" name="Group 320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203" name="Oval 320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04" name="Oval 320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194" name="Group 319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95" name="Group 319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99" name="Oval 319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200" name="Oval 319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96" name="Group 319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97" name="Oval 319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98" name="Oval 319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178" name="Group 317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179" name="Group 317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87" name="Group 318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91" name="Oval 319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92" name="Oval 319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88" name="Group 318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89" name="Oval 318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90" name="Oval 318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180" name="Group 317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81" name="Group 318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85" name="Oval 318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86" name="Oval 318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82" name="Group 318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83" name="Oval 318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84" name="Oval 318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146" name="Group 3145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147" name="Group 314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163" name="Group 316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71" name="Group 317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75" name="Oval 317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76" name="Oval 317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72" name="Group 317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73" name="Oval 317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74" name="Oval 317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164" name="Group 316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65" name="Group 316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69" name="Oval 316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70" name="Oval 316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66" name="Group 316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67" name="Oval 316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68" name="Oval 316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148" name="Group 314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149" name="Group 314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57" name="Group 315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61" name="Oval 316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62" name="Oval 316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58" name="Group 315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59" name="Oval 315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60" name="Oval 315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150" name="Group 314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51" name="Group 315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55" name="Oval 315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56" name="Oval 315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52" name="Group 315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53" name="Oval 31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54" name="Oval 31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3082" name="Group 3081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083" name="Group 3082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115" name="Group 311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131" name="Group 313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39" name="Group 313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43" name="Oval 31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44" name="Oval 31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40" name="Group 313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41" name="Oval 314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42" name="Oval 314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132" name="Group 313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33" name="Group 313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37" name="Oval 313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38" name="Oval 313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34" name="Group 313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35" name="Oval 313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36" name="Oval 313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116" name="Group 311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117" name="Group 311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25" name="Group 312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29" name="Oval 312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30" name="Oval 312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26" name="Group 312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27" name="Oval 312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28" name="Oval 312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118" name="Group 311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19" name="Group 311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23" name="Oval 31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24" name="Oval 31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20" name="Group 311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21" name="Oval 312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22" name="Oval 312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084" name="Group 3083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085" name="Group 308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101" name="Group 310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09" name="Group 310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13" name="Oval 31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14" name="Oval 31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10" name="Group 310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11" name="Oval 311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12" name="Oval 311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102" name="Group 310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103" name="Group 310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07" name="Oval 31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08" name="Oval 31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104" name="Group 310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105" name="Oval 310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06" name="Oval 310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086" name="Group 308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087" name="Group 308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95" name="Group 309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99" name="Oval 309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100" name="Oval 309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96" name="Group 309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97" name="Oval 309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98" name="Oval 309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088" name="Group 308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89" name="Group 308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93" name="Oval 309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94" name="Oval 309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90" name="Group 308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91" name="Oval 309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92" name="Oval 309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2566" name="Group 2565"/>
              <p:cNvGrpSpPr/>
              <p:nvPr/>
            </p:nvGrpSpPr>
            <p:grpSpPr>
              <a:xfrm>
                <a:off x="1804853" y="1698171"/>
                <a:ext cx="4885508" cy="1219200"/>
                <a:chOff x="1820092" y="478971"/>
                <a:chExt cx="4885508" cy="1219200"/>
              </a:xfrm>
            </p:grpSpPr>
            <p:grpSp>
              <p:nvGrpSpPr>
                <p:cNvPr id="2567" name="Group 2566"/>
                <p:cNvGrpSpPr/>
                <p:nvPr/>
              </p:nvGrpSpPr>
              <p:grpSpPr>
                <a:xfrm>
                  <a:off x="1822269" y="478971"/>
                  <a:ext cx="4883331" cy="609600"/>
                  <a:chOff x="1822269" y="478971"/>
                  <a:chExt cx="4883331" cy="609600"/>
                </a:xfrm>
              </p:grpSpPr>
              <p:grpSp>
                <p:nvGrpSpPr>
                  <p:cNvPr id="2823" name="Group 2822"/>
                  <p:cNvGrpSpPr/>
                  <p:nvPr/>
                </p:nvGrpSpPr>
                <p:grpSpPr>
                  <a:xfrm>
                    <a:off x="1828800" y="4789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2951" name="Group 2950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3015" name="Group 3014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047" name="Group 304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063" name="Group 306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71" name="Group 307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75" name="Oval 307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76" name="Oval 307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72" name="Group 307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73" name="Oval 307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74" name="Oval 307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064" name="Group 306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65" name="Group 306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69" name="Oval 306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70" name="Oval 306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66" name="Group 306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67" name="Oval 306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68" name="Oval 306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048" name="Group 304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049" name="Group 304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57" name="Group 305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61" name="Oval 306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62" name="Oval 306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58" name="Group 305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59" name="Oval 305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60" name="Oval 305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050" name="Group 304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51" name="Group 305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55" name="Oval 305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56" name="Oval 305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52" name="Group 305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53" name="Oval 30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54" name="Oval 30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3016" name="Group 3015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3017" name="Group 301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033" name="Group 303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41" name="Group 304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45" name="Oval 30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46" name="Oval 30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42" name="Group 304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43" name="Oval 30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44" name="Oval 30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034" name="Group 303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35" name="Group 303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39" name="Oval 303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40" name="Oval 303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36" name="Group 303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37" name="Oval 303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38" name="Oval 303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018" name="Group 301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019" name="Group 301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27" name="Group 302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31" name="Oval 303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32" name="Oval 303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28" name="Group 302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29" name="Oval 302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30" name="Oval 302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020" name="Group 301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21" name="Group 302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25" name="Oval 302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26" name="Oval 302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22" name="Group 302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23" name="Oval 30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24" name="Oval 30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952" name="Group 2951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2953" name="Group 2952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985" name="Group 298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3001" name="Group 300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09" name="Group 300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13" name="Oval 30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14" name="Oval 30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10" name="Group 300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11" name="Oval 301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12" name="Oval 301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002" name="Group 300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3003" name="Group 300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07" name="Oval 30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08" name="Oval 30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3004" name="Group 300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3005" name="Oval 300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06" name="Oval 300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986" name="Group 298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987" name="Group 298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95" name="Group 299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99" name="Oval 299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00" name="Oval 299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96" name="Group 299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97" name="Oval 299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98" name="Oval 299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988" name="Group 298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89" name="Group 298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93" name="Oval 299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94" name="Oval 299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90" name="Group 298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91" name="Oval 299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92" name="Oval 299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954" name="Group 2953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955" name="Group 295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971" name="Group 297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79" name="Group 297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83" name="Oval 298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84" name="Oval 298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80" name="Group 297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81" name="Oval 298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82" name="Oval 298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972" name="Group 297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73" name="Group 297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77" name="Oval 29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78" name="Oval 29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74" name="Group 297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75" name="Oval 297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76" name="Oval 297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956" name="Group 295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957" name="Group 295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65" name="Group 296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69" name="Oval 296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70" name="Oval 296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66" name="Group 296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67" name="Oval 296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68" name="Oval 296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958" name="Group 295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59" name="Group 295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63" name="Oval 296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64" name="Oval 296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60" name="Group 295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61" name="Oval 296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62" name="Oval 296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2824" name="Group 2823"/>
                  <p:cNvGrpSpPr/>
                  <p:nvPr/>
                </p:nvGrpSpPr>
                <p:grpSpPr>
                  <a:xfrm>
                    <a:off x="1822269" y="7837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2825" name="Group 2824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2889" name="Group 2888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921" name="Group 292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937" name="Group 293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45" name="Group 294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49" name="Oval 294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50" name="Oval 294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46" name="Group 294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47" name="Oval 294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48" name="Oval 294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938" name="Group 293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39" name="Group 293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43" name="Oval 29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44" name="Oval 29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40" name="Group 293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41" name="Oval 294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42" name="Oval 294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922" name="Group 292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923" name="Group 292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31" name="Group 293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35" name="Oval 293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36" name="Oval 293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32" name="Group 293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33" name="Oval 293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34" name="Oval 293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924" name="Group 292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25" name="Group 292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29" name="Oval 292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30" name="Oval 292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26" name="Group 292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27" name="Oval 292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28" name="Oval 292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890" name="Group 2889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891" name="Group 289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907" name="Group 290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15" name="Group 291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19" name="Oval 291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20" name="Oval 291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16" name="Group 291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17" name="Oval 291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18" name="Oval 291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908" name="Group 290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09" name="Group 290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13" name="Oval 29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14" name="Oval 29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10" name="Group 290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11" name="Oval 291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12" name="Oval 291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892" name="Group 289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893" name="Group 289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901" name="Group 290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05" name="Oval 290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06" name="Oval 290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902" name="Group 290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903" name="Oval 290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04" name="Oval 290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94" name="Group 289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95" name="Group 289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99" name="Oval 289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900" name="Oval 289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96" name="Group 289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97" name="Oval 289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98" name="Oval 289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826" name="Group 2825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2827" name="Group 2826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859" name="Group 2858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875" name="Group 287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83" name="Group 288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87" name="Oval 288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88" name="Oval 288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84" name="Group 288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85" name="Oval 288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86" name="Oval 288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76" name="Group 287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77" name="Group 287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81" name="Oval 288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82" name="Oval 288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78" name="Group 287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79" name="Oval 287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80" name="Oval 287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860" name="Group 2859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861" name="Group 286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69" name="Group 286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73" name="Oval 287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74" name="Oval 287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70" name="Group 286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71" name="Oval 287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72" name="Oval 287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62" name="Group 286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63" name="Group 286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67" name="Oval 286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68" name="Oval 286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64" name="Group 286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65" name="Oval 286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66" name="Oval 286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828" name="Group 2827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829" name="Group 2828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845" name="Group 284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53" name="Group 285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57" name="Oval 285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58" name="Oval 285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54" name="Group 285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55" name="Oval 285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56" name="Oval 285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46" name="Group 284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47" name="Group 284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51" name="Oval 285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52" name="Oval 285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48" name="Group 284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49" name="Oval 284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50" name="Oval 284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830" name="Group 2829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831" name="Group 283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39" name="Group 283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43" name="Oval 28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44" name="Oval 28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40" name="Group 283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41" name="Oval 284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42" name="Oval 284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32" name="Group 283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33" name="Group 283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37" name="Oval 283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38" name="Oval 283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34" name="Group 283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35" name="Oval 283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36" name="Oval 283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2568" name="Group 2567"/>
                <p:cNvGrpSpPr/>
                <p:nvPr/>
              </p:nvGrpSpPr>
              <p:grpSpPr>
                <a:xfrm>
                  <a:off x="1820092" y="1088571"/>
                  <a:ext cx="4883331" cy="609600"/>
                  <a:chOff x="1822269" y="478971"/>
                  <a:chExt cx="4883331" cy="609600"/>
                </a:xfrm>
              </p:grpSpPr>
              <p:grpSp>
                <p:nvGrpSpPr>
                  <p:cNvPr id="2569" name="Group 2568"/>
                  <p:cNvGrpSpPr/>
                  <p:nvPr/>
                </p:nvGrpSpPr>
                <p:grpSpPr>
                  <a:xfrm>
                    <a:off x="1828800" y="4789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2697" name="Group 2696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2761" name="Group 2760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793" name="Group 2792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809" name="Group 280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17" name="Group 281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21" name="Oval 282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22" name="Oval 282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18" name="Group 281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19" name="Oval 281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20" name="Oval 281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10" name="Group 280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11" name="Group 281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15" name="Oval 281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16" name="Oval 281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12" name="Group 281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13" name="Oval 28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14" name="Oval 28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794" name="Group 2793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795" name="Group 279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803" name="Group 280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07" name="Oval 28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08" name="Oval 28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804" name="Group 280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05" name="Oval 280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06" name="Oval 280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96" name="Group 279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97" name="Group 279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801" name="Oval 280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02" name="Oval 280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98" name="Group 279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99" name="Oval 279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800" name="Oval 279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762" name="Group 2761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763" name="Group 2762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779" name="Group 277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87" name="Group 278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91" name="Oval 279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92" name="Oval 279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88" name="Group 278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89" name="Oval 278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90" name="Oval 278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80" name="Group 277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81" name="Group 278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85" name="Oval 278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86" name="Oval 278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82" name="Group 278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83" name="Oval 278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84" name="Oval 278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764" name="Group 2763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765" name="Group 2764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73" name="Group 277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77" name="Oval 277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78" name="Oval 277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74" name="Group 277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75" name="Oval 277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76" name="Oval 277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66" name="Group 2765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67" name="Group 276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71" name="Oval 277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72" name="Oval 277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68" name="Group 276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69" name="Oval 276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70" name="Oval 276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698" name="Group 2697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2699" name="Group 2698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731" name="Group 273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747" name="Group 274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55" name="Group 275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59" name="Oval 275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60" name="Oval 275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56" name="Group 275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57" name="Oval 275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58" name="Oval 275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48" name="Group 274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49" name="Group 274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53" name="Oval 275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54" name="Oval 275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50" name="Group 274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51" name="Oval 275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52" name="Oval 275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732" name="Group 273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733" name="Group 273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41" name="Group 274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45" name="Oval 27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46" name="Oval 27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42" name="Group 274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43" name="Oval 27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44" name="Oval 27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34" name="Group 273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35" name="Group 273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39" name="Oval 273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40" name="Oval 273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36" name="Group 273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37" name="Oval 273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38" name="Oval 273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700" name="Group 2699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701" name="Group 2700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717" name="Group 271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25" name="Group 272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29" name="Oval 272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30" name="Oval 272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26" name="Group 272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27" name="Oval 272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28" name="Oval 272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18" name="Group 271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19" name="Group 271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23" name="Oval 272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24" name="Oval 272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20" name="Group 271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21" name="Oval 272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22" name="Oval 272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702" name="Group 2701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703" name="Group 270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11" name="Group 271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15" name="Oval 271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16" name="Oval 271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12" name="Group 271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13" name="Oval 27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14" name="Oval 27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04" name="Group 270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705" name="Group 270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09" name="Oval 270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10" name="Oval 270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706" name="Group 270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707" name="Oval 270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708" name="Oval 270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2570" name="Group 2569"/>
                  <p:cNvGrpSpPr/>
                  <p:nvPr/>
                </p:nvGrpSpPr>
                <p:grpSpPr>
                  <a:xfrm>
                    <a:off x="1822269" y="783771"/>
                    <a:ext cx="4876800" cy="304800"/>
                    <a:chOff x="1828800" y="478971"/>
                    <a:chExt cx="4876800" cy="304800"/>
                  </a:xfrm>
                </p:grpSpPr>
                <p:grpSp>
                  <p:nvGrpSpPr>
                    <p:cNvPr id="2571" name="Group 2570"/>
                    <p:cNvGrpSpPr/>
                    <p:nvPr/>
                  </p:nvGrpSpPr>
                  <p:grpSpPr>
                    <a:xfrm>
                      <a:off x="1828800" y="4789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2635" name="Group 2634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667" name="Group 266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683" name="Group 268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91" name="Group 269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95" name="Oval 269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96" name="Oval 269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92" name="Group 269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93" name="Oval 269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94" name="Oval 269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84" name="Group 268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85" name="Group 268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89" name="Oval 268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90" name="Oval 268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86" name="Group 268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87" name="Oval 268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88" name="Oval 268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668" name="Group 266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669" name="Group 266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77" name="Group 267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81" name="Oval 268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82" name="Oval 268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78" name="Group 267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79" name="Oval 267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80" name="Oval 267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70" name="Group 266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71" name="Group 267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75" name="Oval 267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76" name="Oval 267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72" name="Group 267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73" name="Oval 267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74" name="Oval 267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636" name="Group 2635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637" name="Group 2636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653" name="Group 2652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61" name="Group 266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65" name="Oval 266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66" name="Oval 266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62" name="Group 266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63" name="Oval 266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64" name="Oval 266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54" name="Group 2653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55" name="Group 265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59" name="Oval 265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60" name="Oval 265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56" name="Group 265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57" name="Oval 265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58" name="Oval 265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638" name="Group 2637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639" name="Group 2638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47" name="Group 2646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51" name="Oval 265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52" name="Oval 265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48" name="Group 2647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49" name="Oval 264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50" name="Oval 264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40" name="Group 2639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41" name="Group 2640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45" name="Oval 264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46" name="Oval 264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42" name="Group 2641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43" name="Oval 264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44" name="Oval 264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572" name="Group 2571"/>
                    <p:cNvGrpSpPr/>
                    <p:nvPr/>
                  </p:nvGrpSpPr>
                  <p:grpSpPr>
                    <a:xfrm>
                      <a:off x="1828800" y="631371"/>
                      <a:ext cx="4876800" cy="152400"/>
                      <a:chOff x="1828800" y="478971"/>
                      <a:chExt cx="4876800" cy="152400"/>
                    </a:xfrm>
                  </p:grpSpPr>
                  <p:grpSp>
                    <p:nvGrpSpPr>
                      <p:cNvPr id="2573" name="Group 2572"/>
                      <p:cNvGrpSpPr/>
                      <p:nvPr/>
                    </p:nvGrpSpPr>
                    <p:grpSpPr>
                      <a:xfrm>
                        <a:off x="18288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605" name="Group 260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621" name="Group 262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29" name="Group 262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33" name="Oval 263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34" name="Oval 263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30" name="Group 262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31" name="Oval 263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32" name="Oval 263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22" name="Group 262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23" name="Group 262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27" name="Oval 262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28" name="Oval 262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24" name="Group 262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25" name="Oval 262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26" name="Oval 262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606" name="Group 260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607" name="Group 260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15" name="Group 261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19" name="Oval 261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20" name="Oval 261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16" name="Group 261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17" name="Oval 261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18" name="Oval 261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608" name="Group 260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609" name="Group 260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13" name="Oval 261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14" name="Oval 261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10" name="Group 260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11" name="Oval 261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12" name="Oval 261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574" name="Group 2573"/>
                      <p:cNvGrpSpPr/>
                      <p:nvPr/>
                    </p:nvGrpSpPr>
                    <p:grpSpPr>
                      <a:xfrm>
                        <a:off x="4267200" y="478971"/>
                        <a:ext cx="2438400" cy="152400"/>
                        <a:chOff x="1828800" y="478971"/>
                        <a:chExt cx="2438400" cy="152400"/>
                      </a:xfrm>
                    </p:grpSpPr>
                    <p:grpSp>
                      <p:nvGrpSpPr>
                        <p:cNvPr id="2575" name="Group 2574"/>
                        <p:cNvGrpSpPr/>
                        <p:nvPr/>
                      </p:nvGrpSpPr>
                      <p:grpSpPr>
                        <a:xfrm>
                          <a:off x="18288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591" name="Group 2590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599" name="Group 259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03" name="Oval 260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04" name="Oval 260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600" name="Group 259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601" name="Oval 260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602" name="Oval 260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592" name="Group 2591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593" name="Group 2592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97" name="Oval 259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98" name="Oval 259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594" name="Group 2593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95" name="Oval 2594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96" name="Oval 2595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576" name="Group 2575"/>
                        <p:cNvGrpSpPr/>
                        <p:nvPr/>
                      </p:nvGrpSpPr>
                      <p:grpSpPr>
                        <a:xfrm>
                          <a:off x="3048000" y="478971"/>
                          <a:ext cx="1219200" cy="152400"/>
                          <a:chOff x="1828800" y="478971"/>
                          <a:chExt cx="1219200" cy="152400"/>
                        </a:xfrm>
                      </p:grpSpPr>
                      <p:grpSp>
                        <p:nvGrpSpPr>
                          <p:cNvPr id="2577" name="Group 2576"/>
                          <p:cNvGrpSpPr/>
                          <p:nvPr/>
                        </p:nvGrpSpPr>
                        <p:grpSpPr>
                          <a:xfrm>
                            <a:off x="18288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585" name="Group 2584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89" name="Oval 2588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90" name="Oval 2589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586" name="Group 2585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87" name="Oval 2586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88" name="Oval 2587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578" name="Group 2577"/>
                          <p:cNvGrpSpPr/>
                          <p:nvPr/>
                        </p:nvGrpSpPr>
                        <p:grpSpPr>
                          <a:xfrm>
                            <a:off x="2438400" y="478971"/>
                            <a:ext cx="609600" cy="152400"/>
                            <a:chOff x="1828800" y="478971"/>
                            <a:chExt cx="609600" cy="152400"/>
                          </a:xfrm>
                        </p:grpSpPr>
                        <p:grpSp>
                          <p:nvGrpSpPr>
                            <p:cNvPr id="2579" name="Group 2578"/>
                            <p:cNvGrpSpPr/>
                            <p:nvPr/>
                          </p:nvGrpSpPr>
                          <p:grpSpPr>
                            <a:xfrm>
                              <a:off x="18288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83" name="Oval 2582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84" name="Oval 2583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580" name="Group 2579"/>
                            <p:cNvGrpSpPr/>
                            <p:nvPr/>
                          </p:nvGrpSpPr>
                          <p:grpSpPr>
                            <a:xfrm>
                              <a:off x="2133600" y="478971"/>
                              <a:ext cx="304800" cy="152400"/>
                              <a:chOff x="1828800" y="478971"/>
                              <a:chExt cx="304800" cy="152400"/>
                            </a:xfrm>
                          </p:grpSpPr>
                          <p:sp>
                            <p:nvSpPr>
                              <p:cNvPr id="2581" name="Oval 2580"/>
                              <p:cNvSpPr/>
                              <p:nvPr/>
                            </p:nvSpPr>
                            <p:spPr>
                              <a:xfrm>
                                <a:off x="18288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582" name="Oval 2581"/>
                              <p:cNvSpPr/>
                              <p:nvPr/>
                            </p:nvSpPr>
                            <p:spPr>
                              <a:xfrm>
                                <a:off x="1981200" y="478971"/>
                                <a:ext cx="152400" cy="15240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2239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165472" y="908575"/>
            <a:ext cx="2874335" cy="4474765"/>
            <a:chOff x="1973832" y="896201"/>
            <a:chExt cx="2874335" cy="4474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7" y="896201"/>
              <a:ext cx="476317" cy="6001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467" y="1579871"/>
              <a:ext cx="433684" cy="54644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2179231"/>
              <a:ext cx="476317" cy="6001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834" y="2828840"/>
              <a:ext cx="476317" cy="60015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833" y="3487759"/>
              <a:ext cx="476317" cy="60015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832" y="4124929"/>
              <a:ext cx="476317" cy="60015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4770807"/>
              <a:ext cx="476317" cy="60015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1847" y="896201"/>
              <a:ext cx="476317" cy="60015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117" y="1579871"/>
              <a:ext cx="433684" cy="54644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1850" y="2179231"/>
              <a:ext cx="476317" cy="60015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484" y="2828840"/>
              <a:ext cx="476317" cy="60015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483" y="3487759"/>
              <a:ext cx="476317" cy="60015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482" y="4124929"/>
              <a:ext cx="476317" cy="60015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1850" y="4770807"/>
              <a:ext cx="476317" cy="60015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517" y="2828839"/>
              <a:ext cx="476317" cy="6001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834" y="2828838"/>
              <a:ext cx="476317" cy="6001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151" y="2850546"/>
              <a:ext cx="476317" cy="60015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167" y="2835325"/>
              <a:ext cx="476317" cy="60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6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786896" y="990600"/>
            <a:ext cx="2857908" cy="4464221"/>
            <a:chOff x="1981195" y="914398"/>
            <a:chExt cx="2857908" cy="44642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914398"/>
              <a:ext cx="476317" cy="6001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1553014"/>
              <a:ext cx="476317" cy="60015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7" y="2201801"/>
              <a:ext cx="476317" cy="6001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6" y="2821188"/>
              <a:ext cx="476317" cy="60015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3471053"/>
              <a:ext cx="476317" cy="60015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4124928"/>
              <a:ext cx="476317" cy="60015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5" y="4770808"/>
              <a:ext cx="476317" cy="60015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517" y="2820454"/>
              <a:ext cx="476317" cy="60015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834" y="2828840"/>
              <a:ext cx="476317" cy="60015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150" y="2828839"/>
              <a:ext cx="476317" cy="60015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465" y="2818990"/>
              <a:ext cx="476317" cy="60015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6" y="922050"/>
              <a:ext cx="476317" cy="60015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6" y="1560666"/>
              <a:ext cx="476317" cy="6001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3" y="2209453"/>
              <a:ext cx="476317" cy="6001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2" y="2828840"/>
              <a:ext cx="476317" cy="60015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6" y="3478705"/>
              <a:ext cx="476317" cy="60015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6" y="4132580"/>
              <a:ext cx="476317" cy="60015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1" y="4778460"/>
              <a:ext cx="476317" cy="60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301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391369" y="1026509"/>
            <a:ext cx="2874236" cy="4541009"/>
            <a:chOff x="3391369" y="1026509"/>
            <a:chExt cx="2874236" cy="45410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872" y="1429256"/>
              <a:ext cx="476317" cy="60015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085" y="1148796"/>
              <a:ext cx="476317" cy="6001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1135" y="1026509"/>
              <a:ext cx="476317" cy="60015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817" y="1049015"/>
              <a:ext cx="476317" cy="60015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500" y="1138988"/>
              <a:ext cx="476317" cy="6001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77" y="1371917"/>
              <a:ext cx="476317" cy="6001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79" y="1967038"/>
              <a:ext cx="476317" cy="60015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78" y="2567197"/>
              <a:ext cx="476317" cy="600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686" y="2793177"/>
              <a:ext cx="476317" cy="60015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150" y="2914646"/>
              <a:ext cx="476317" cy="60015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146" y="3035390"/>
              <a:ext cx="476317" cy="60015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93" y="3167356"/>
              <a:ext cx="476317" cy="6001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780" y="3407897"/>
              <a:ext cx="476317" cy="60015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873" y="4603945"/>
              <a:ext cx="476317" cy="60015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288" y="4008056"/>
              <a:ext cx="476317" cy="60015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1034" y="4849509"/>
              <a:ext cx="476317" cy="60015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781" y="4947097"/>
              <a:ext cx="476317" cy="60015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481" y="4967359"/>
              <a:ext cx="476317" cy="60015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696" y="4849510"/>
              <a:ext cx="476317" cy="60015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369" y="4552903"/>
              <a:ext cx="476317" cy="60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8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283308" y="919722"/>
            <a:ext cx="2924956" cy="4523526"/>
            <a:chOff x="3391369" y="1042483"/>
            <a:chExt cx="2924956" cy="45235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008" y="1439067"/>
              <a:ext cx="476317" cy="6001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084" y="1148796"/>
              <a:ext cx="476317" cy="60015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7491" y="1049015"/>
              <a:ext cx="476317" cy="60015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74" y="1042483"/>
              <a:ext cx="476317" cy="60015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500" y="1129544"/>
              <a:ext cx="476317" cy="60015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79" y="1366879"/>
              <a:ext cx="476317" cy="60015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369" y="1977809"/>
              <a:ext cx="476317" cy="60015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379" y="2537093"/>
              <a:ext cx="476317" cy="60015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685" y="2807738"/>
              <a:ext cx="476317" cy="60015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149" y="2914646"/>
              <a:ext cx="476317" cy="60015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276" y="3028858"/>
              <a:ext cx="476317" cy="60015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463" y="3167356"/>
              <a:ext cx="476317" cy="6001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798" y="3407897"/>
              <a:ext cx="476317" cy="6001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872" y="3999669"/>
              <a:ext cx="476317" cy="60015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288" y="4603945"/>
              <a:ext cx="476317" cy="60015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113" y="4849508"/>
              <a:ext cx="476317" cy="60015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717" y="4947096"/>
              <a:ext cx="476317" cy="60015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464" y="4965850"/>
              <a:ext cx="476317" cy="60015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694" y="4849507"/>
              <a:ext cx="476317" cy="60015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369" y="4549427"/>
              <a:ext cx="476317" cy="60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33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037786" y="1003385"/>
            <a:ext cx="2894945" cy="4530796"/>
            <a:chOff x="3037786" y="1003385"/>
            <a:chExt cx="2894945" cy="453079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414" y="1386931"/>
              <a:ext cx="476317" cy="6001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869" y="1126646"/>
              <a:ext cx="476317" cy="60015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134" y="1003386"/>
              <a:ext cx="476317" cy="60015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816" y="1003385"/>
              <a:ext cx="476317" cy="60015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5050" y="1084976"/>
              <a:ext cx="476317" cy="60015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786" y="1338580"/>
              <a:ext cx="476317" cy="60015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786" y="1933700"/>
              <a:ext cx="476317" cy="60015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796" y="2501880"/>
              <a:ext cx="476317" cy="60015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467" y="2759839"/>
              <a:ext cx="476317" cy="60015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67" y="2881309"/>
              <a:ext cx="476317" cy="60015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417" y="3002053"/>
              <a:ext cx="476317" cy="6001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541" y="3134018"/>
              <a:ext cx="476317" cy="6001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197" y="3373957"/>
              <a:ext cx="476317" cy="60015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197" y="3970449"/>
              <a:ext cx="476317" cy="60015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318" y="4550260"/>
              <a:ext cx="476317" cy="60015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610" y="4819645"/>
              <a:ext cx="476317" cy="60015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133" y="4934021"/>
              <a:ext cx="476317" cy="600159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817" y="4934022"/>
              <a:ext cx="476317" cy="60015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916" y="4819645"/>
              <a:ext cx="476317" cy="60015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261" y="4543728"/>
              <a:ext cx="476317" cy="60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8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86896" y="987689"/>
            <a:ext cx="2857913" cy="4459480"/>
            <a:chOff x="2786896" y="987689"/>
            <a:chExt cx="2857913" cy="44594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901" y="990600"/>
              <a:ext cx="476317" cy="6001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901" y="1629216"/>
              <a:ext cx="476317" cy="60015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898" y="2278003"/>
              <a:ext cx="476317" cy="6001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897" y="2897390"/>
              <a:ext cx="476317" cy="60015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901" y="3547255"/>
              <a:ext cx="476317" cy="60015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901" y="4201130"/>
              <a:ext cx="476317" cy="60015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6896" y="4847010"/>
              <a:ext cx="476317" cy="600159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3263213" y="987689"/>
              <a:ext cx="1905269" cy="610722"/>
              <a:chOff x="3263213" y="987689"/>
              <a:chExt cx="1905269" cy="610722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3213" y="998252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539" y="990600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5855" y="990599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65" y="987689"/>
                <a:ext cx="476317" cy="600159"/>
              </a:xfrm>
              <a:prstGeom prst="rect">
                <a:avLst/>
              </a:prstGeom>
            </p:spPr>
          </p:pic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487" y="998252"/>
              <a:ext cx="476317" cy="60015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487" y="1636868"/>
              <a:ext cx="476317" cy="6001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484" y="2285655"/>
              <a:ext cx="476317" cy="6001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483" y="2905042"/>
              <a:ext cx="476317" cy="60015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487" y="3554907"/>
              <a:ext cx="476317" cy="60015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487" y="4208782"/>
              <a:ext cx="476317" cy="60015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492" y="4847010"/>
              <a:ext cx="476317" cy="6001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221" y="4847010"/>
              <a:ext cx="476317" cy="60015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739549" y="4844099"/>
              <a:ext cx="1428943" cy="603070"/>
              <a:chOff x="3739547" y="4836447"/>
              <a:chExt cx="1428943" cy="603070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547" y="4839358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5863" y="4839357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173" y="4836447"/>
                <a:ext cx="476317" cy="6001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465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427725" y="979348"/>
            <a:ext cx="2874335" cy="4474765"/>
            <a:chOff x="1973832" y="896201"/>
            <a:chExt cx="2874335" cy="4474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7" y="896201"/>
              <a:ext cx="476317" cy="60015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467" y="1579871"/>
              <a:ext cx="433684" cy="54644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2179231"/>
              <a:ext cx="476317" cy="6001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834" y="2828840"/>
              <a:ext cx="476317" cy="60015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833" y="3487759"/>
              <a:ext cx="476317" cy="60015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832" y="4124929"/>
              <a:ext cx="476317" cy="60015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4770807"/>
              <a:ext cx="476317" cy="60015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1847" y="896201"/>
              <a:ext cx="476317" cy="60015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117" y="1579871"/>
              <a:ext cx="433684" cy="54644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1850" y="2179231"/>
              <a:ext cx="476317" cy="60015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484" y="2828840"/>
              <a:ext cx="476317" cy="60015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483" y="3487759"/>
              <a:ext cx="476317" cy="60015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482" y="4124929"/>
              <a:ext cx="476317" cy="60015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1850" y="4770807"/>
              <a:ext cx="476317" cy="600159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2464883" y="903545"/>
              <a:ext cx="1906967" cy="621867"/>
              <a:chOff x="2457517" y="2828838"/>
              <a:chExt cx="1906967" cy="621867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517" y="2828839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834" y="2828838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151" y="2850546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8167" y="2835325"/>
                <a:ext cx="476317" cy="600159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2458620" y="4749099"/>
              <a:ext cx="1906967" cy="621867"/>
              <a:chOff x="2457517" y="2828838"/>
              <a:chExt cx="1906967" cy="621867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517" y="2828839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834" y="2828838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151" y="2850546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8167" y="2835325"/>
                <a:ext cx="476317" cy="6001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500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1198" y="914399"/>
            <a:ext cx="2857904" cy="4464531"/>
            <a:chOff x="1981198" y="914399"/>
            <a:chExt cx="2857904" cy="44645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914400"/>
              <a:ext cx="476317" cy="60015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1553014"/>
              <a:ext cx="476317" cy="6001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8" y="2206889"/>
              <a:ext cx="476317" cy="60015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2832441"/>
              <a:ext cx="476317" cy="600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9" y="3471055"/>
              <a:ext cx="476317" cy="60015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198" y="4124930"/>
              <a:ext cx="476317" cy="60015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4770808"/>
              <a:ext cx="476317" cy="60015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2457515" y="914400"/>
              <a:ext cx="1905268" cy="616087"/>
              <a:chOff x="2457517" y="2832441"/>
              <a:chExt cx="1905268" cy="616087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517" y="2832441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834" y="2832441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151" y="2838971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6468" y="2848369"/>
                <a:ext cx="476317" cy="600159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5" y="914399"/>
              <a:ext cx="476317" cy="60015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4" y="1553013"/>
              <a:ext cx="476317" cy="60015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3" y="2206888"/>
              <a:ext cx="476317" cy="60015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5" y="2832440"/>
              <a:ext cx="476317" cy="60015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4" y="3471054"/>
              <a:ext cx="476317" cy="60015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3" y="4124929"/>
              <a:ext cx="476317" cy="60015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2785" y="4770807"/>
              <a:ext cx="476317" cy="600159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457517" y="4762843"/>
              <a:ext cx="1905268" cy="616087"/>
              <a:chOff x="2457517" y="2832441"/>
              <a:chExt cx="1905268" cy="616087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517" y="2832441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834" y="2832441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0151" y="2838971"/>
                <a:ext cx="476317" cy="600159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6468" y="2848369"/>
                <a:ext cx="476317" cy="6001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7736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katja</dc:creator>
  <cp:lastModifiedBy>Katja Borchert</cp:lastModifiedBy>
  <cp:revision>26</cp:revision>
  <dcterms:created xsi:type="dcterms:W3CDTF">2013-10-30T17:41:11Z</dcterms:created>
  <dcterms:modified xsi:type="dcterms:W3CDTF">2021-09-21T19:10:07Z</dcterms:modified>
</cp:coreProperties>
</file>