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9144000" cy="6858000" type="screen4x3"/>
  <p:notesSz cx="6858000" cy="9144000"/>
  <p:embeddedFontLst>
    <p:embeddedFont>
      <p:font typeface="Lustria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q7jpkGoaahjPHsIxs7rz1TB5M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17" name="Google Shape;17;p10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n-IN" sz="4400" b="0" i="0" u="none" strike="noStrike" cap="non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💧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ustria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5029200" y="273050"/>
            <a:ext cx="36576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💧"/>
              <a:defRPr sz="22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💧"/>
              <a:defRPr sz="20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2"/>
          </p:nvPr>
        </p:nvSpPr>
        <p:spPr>
          <a:xfrm>
            <a:off x="457199" y="2649071"/>
            <a:ext cx="3509683" cy="338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  <a:defRPr sz="44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5051425" y="2649070"/>
            <a:ext cx="3635375" cy="350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93" name="Google Shape;93;p21"/>
          <p:cNvSpPr>
            <a:spLocks noGrp="1"/>
          </p:cNvSpPr>
          <p:nvPr>
            <p:ph type="pic" idx="2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 avec légende">
  <p:cSld name="3 images avec légen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  <a:defRPr sz="44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5051425" y="2649070"/>
            <a:ext cx="3635375" cy="350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2"/>
          <p:cNvSpPr>
            <a:spLocks noGrp="1"/>
          </p:cNvSpPr>
          <p:nvPr>
            <p:ph type="pic" idx="3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2"/>
          <p:cNvSpPr>
            <a:spLocks noGrp="1"/>
          </p:cNvSpPr>
          <p:nvPr>
            <p:ph type="pic" idx="4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rot="5400000">
            <a:off x="2836769" y="188819"/>
            <a:ext cx="34688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 rot="5400000">
            <a:off x="4922837" y="2438400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rot="5400000">
            <a:off x="659279" y="214780"/>
            <a:ext cx="561564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rmeture">
  <p:cSld name="Fermetur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7238999" y="6356350"/>
            <a:ext cx="1446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30" name="Google Shape;30;p12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n-IN" sz="44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💧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740664" y="2784475"/>
            <a:ext cx="3767328" cy="325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2"/>
          </p:nvPr>
        </p:nvSpPr>
        <p:spPr>
          <a:xfrm>
            <a:off x="4634753" y="2784475"/>
            <a:ext cx="3767328" cy="325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740664" y="3160059"/>
            <a:ext cx="3767328" cy="28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3"/>
          </p:nvPr>
        </p:nvSpPr>
        <p:spPr>
          <a:xfrm>
            <a:off x="4631578" y="2232211"/>
            <a:ext cx="376732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4"/>
          </p:nvPr>
        </p:nvSpPr>
        <p:spPr>
          <a:xfrm>
            <a:off x="4631578" y="3160059"/>
            <a:ext cx="3767328" cy="28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us, Haut et bas">
  <p:cSld name="2 contenus, Haut et ba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762000" y="2784475"/>
            <a:ext cx="7656512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 sz="1800"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 sz="1800"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 sz="1800"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 sz="18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762000" y="4497070"/>
            <a:ext cx="7656512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 sz="1800"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 sz="1800"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 sz="1800"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us">
  <p:cSld name="3 contenu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636008" y="2784475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2"/>
          </p:nvPr>
        </p:nvSpPr>
        <p:spPr>
          <a:xfrm>
            <a:off x="4636008" y="4497070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3"/>
          </p:nvPr>
        </p:nvSpPr>
        <p:spPr>
          <a:xfrm>
            <a:off x="740664" y="2784475"/>
            <a:ext cx="3767328" cy="325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us">
  <p:cSld name="4 contenu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636008" y="2784475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636008" y="4497070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Font typeface="Noto Sans Symbols"/>
              <a:buChar char="💧"/>
              <a:defRPr sz="16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Font typeface="Noto Sans Symbols"/>
              <a:buChar char="💧"/>
              <a:defRPr sz="16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Font typeface="Noto Sans Symbols"/>
              <a:buChar char="💧"/>
              <a:defRPr sz="16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Font typeface="Noto Sans Symbols"/>
              <a:buChar char="💧"/>
              <a:defRPr sz="16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3"/>
          </p:nvPr>
        </p:nvSpPr>
        <p:spPr>
          <a:xfrm>
            <a:off x="739775" y="2784475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Char char="💧"/>
              <a:defRPr sz="16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4"/>
          </p:nvPr>
        </p:nvSpPr>
        <p:spPr>
          <a:xfrm>
            <a:off x="739775" y="4497070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20039" algn="l">
              <a:spcBef>
                <a:spcPts val="320"/>
              </a:spcBef>
              <a:spcAft>
                <a:spcPts val="0"/>
              </a:spcAft>
              <a:buSzPts val="1440"/>
              <a:buFont typeface="Noto Sans Symbols"/>
              <a:buChar char="💧"/>
              <a:defRPr sz="16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lvl="6" indent="-320039" algn="l">
              <a:spcBef>
                <a:spcPts val="320"/>
              </a:spcBef>
              <a:spcAft>
                <a:spcPts val="0"/>
              </a:spcAft>
              <a:buSzPts val="1440"/>
              <a:buFont typeface="Noto Sans Symbols"/>
              <a:buChar char="💧"/>
              <a:defRPr sz="16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lvl="7" indent="-320040" algn="l">
              <a:spcBef>
                <a:spcPts val="320"/>
              </a:spcBef>
              <a:spcAft>
                <a:spcPts val="0"/>
              </a:spcAft>
              <a:buSzPts val="1440"/>
              <a:buFont typeface="Noto Sans Symbols"/>
              <a:buChar char="💧"/>
              <a:defRPr sz="16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lvl="8" indent="-320040" algn="l">
              <a:spcBef>
                <a:spcPts val="320"/>
              </a:spcBef>
              <a:spcAft>
                <a:spcPts val="0"/>
              </a:spcAft>
              <a:buSzPts val="1440"/>
              <a:buFont typeface="Noto Sans Symbols"/>
              <a:buChar char="💧"/>
              <a:defRPr sz="16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💧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3146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31469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3147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31470" algn="l" rtl="0"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3147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31470" algn="l" rtl="0"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3147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neex.github.io/benjaminviot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lang="bn-IN" dirty="0" smtClean="0"/>
              <a:t>Présentation</a:t>
            </a:r>
            <a:r>
              <a:rPr lang="fr-FR" dirty="0" smtClean="0"/>
              <a:t> </a:t>
            </a:r>
            <a:r>
              <a:rPr lang="fr-FR" dirty="0" err="1" smtClean="0"/>
              <a:t>viot</a:t>
            </a:r>
            <a:r>
              <a:rPr lang="fr-FR" dirty="0" smtClean="0"/>
              <a:t> benjamin</a:t>
            </a:r>
            <a:endParaRPr dirty="0"/>
          </a:p>
        </p:txBody>
      </p:sp>
      <p:sp>
        <p:nvSpPr>
          <p:cNvPr id="124" name="Google Shape;124;p1"/>
          <p:cNvSpPr txBox="1">
            <a:spLocks noGrp="1"/>
          </p:cNvSpPr>
          <p:nvPr>
            <p:ph type="subTitle" idx="1"/>
          </p:nvPr>
        </p:nvSpPr>
        <p:spPr>
          <a:xfrm>
            <a:off x="510987" y="4007223"/>
            <a:ext cx="82280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fr-FR" dirty="0" smtClean="0"/>
              <a:t>Actuellement en BTS Sio, je suis passer par un bac sti2d ou j’ai pu apprendre quelques bases du codage avant de venir dans ce BTS.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bn-IN" dirty="0"/>
              <a:t>La spé </a:t>
            </a:r>
            <a:r>
              <a:rPr lang="fr-FR" dirty="0" smtClean="0"/>
              <a:t>que j’ai </a:t>
            </a:r>
            <a:r>
              <a:rPr lang="bn-IN" dirty="0" smtClean="0"/>
              <a:t>choisi</a:t>
            </a:r>
            <a:endParaRPr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295837" y="2528046"/>
            <a:ext cx="848957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fr-FR" sz="2400" dirty="0" smtClean="0"/>
              <a:t>J’ai choisi la spé SLAM car j’ai comme projet de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fr-FR" sz="2400" dirty="0" smtClean="0"/>
              <a:t>devenir développeur de jeux vidéos dans le futur. J’ai aussi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fr-FR" sz="2400" dirty="0" smtClean="0"/>
              <a:t>envie de faire SLAM car cette spé pourra me former et me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fr-FR" sz="2400" dirty="0" smtClean="0"/>
              <a:t>perfectionner pour devenir un bon développeur a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fr-FR" sz="2400" dirty="0" smtClean="0"/>
              <a:t>l’avenir.</a:t>
            </a:r>
            <a:endParaRPr sz="2400" dirty="0"/>
          </a:p>
        </p:txBody>
      </p:sp>
      <p:pic>
        <p:nvPicPr>
          <p:cNvPr id="1026" name="Picture 2" descr="E:\Users\bviot\Desktop\developpeu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9387" y="4242826"/>
            <a:ext cx="3308816" cy="2201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bn-IN" dirty="0"/>
              <a:t>Ce que </a:t>
            </a:r>
            <a:r>
              <a:rPr lang="fr-FR" dirty="0" smtClean="0"/>
              <a:t>j’ai </a:t>
            </a:r>
            <a:r>
              <a:rPr lang="bn-IN" dirty="0" smtClean="0"/>
              <a:t>appris</a:t>
            </a:r>
            <a:endParaRPr dirty="0"/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246716" y="2680447"/>
            <a:ext cx="6369237" cy="326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💧"/>
            </a:pPr>
            <a:r>
              <a:rPr lang="fr-FR" dirty="0" smtClean="0"/>
              <a:t>J’ai pu apprendre a utiliser divers langages de programmation comme l’html, le </a:t>
            </a:r>
            <a:r>
              <a:rPr lang="fr-FR" dirty="0" err="1" smtClean="0"/>
              <a:t>css</a:t>
            </a:r>
            <a:r>
              <a:rPr lang="fr-FR" dirty="0" smtClean="0"/>
              <a:t>, le </a:t>
            </a:r>
            <a:r>
              <a:rPr lang="fr-FR" dirty="0" err="1" smtClean="0"/>
              <a:t>php</a:t>
            </a:r>
            <a:r>
              <a:rPr lang="fr-FR" dirty="0" smtClean="0"/>
              <a:t> et le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1980"/>
              <a:buChar char="💧"/>
            </a:pPr>
            <a:r>
              <a:rPr lang="bn-IN" dirty="0"/>
              <a:t>Les autres </a:t>
            </a:r>
            <a:r>
              <a:rPr lang="bn-IN" dirty="0" smtClean="0"/>
              <a:t>matières</a:t>
            </a:r>
            <a:r>
              <a:rPr lang="fr-FR" dirty="0" smtClean="0"/>
              <a:t> (CEJM, Anglais, CGE, Mathématiques…)</a:t>
            </a:r>
            <a:endParaRPr dirty="0"/>
          </a:p>
        </p:txBody>
      </p:sp>
      <p:pic>
        <p:nvPicPr>
          <p:cNvPr id="2050" name="Picture 2" descr="E:\Users\bviot\Desktop\ProgrammingLanguage1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4320" y="2779309"/>
            <a:ext cx="2779680" cy="1604432"/>
          </a:xfrm>
          <a:prstGeom prst="rect">
            <a:avLst/>
          </a:prstGeom>
          <a:noFill/>
        </p:spPr>
      </p:pic>
      <p:pic>
        <p:nvPicPr>
          <p:cNvPr id="2052" name="Picture 4" descr="Le nouveau BTS SIO 2021 | Réseau Cer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9958" y="4829735"/>
            <a:ext cx="2857500" cy="1362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bn-IN" dirty="0"/>
              <a:t>Expériences professionnelles</a:t>
            </a:r>
            <a:endParaRPr dirty="0"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💧"/>
            </a:pPr>
            <a:r>
              <a:rPr lang="fr-FR" dirty="0" smtClean="0"/>
              <a:t>Stage de 3eme : SAPLI entreprise spécialisé dans la tôlerie situé en Yvelines (78)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Char char="💧"/>
            </a:pPr>
            <a:endParaRPr dirty="0"/>
          </a:p>
        </p:txBody>
      </p:sp>
      <p:sp>
        <p:nvSpPr>
          <p:cNvPr id="8194" name="AutoShape 2" descr="CV : comment parler de vos expériences professionnelles | Ap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6" name="AutoShape 4" descr="CV : comment parler de vos expériences professionnelles | Ap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CV : comment parler de vos expériences professionnelles | Ap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200" name="Picture 8" descr="CV : comment parler de vos expériences professionnelles | Ape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3914775"/>
            <a:ext cx="4479925" cy="2522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fr-FR" b="1" dirty="0" smtClean="0"/>
              <a:t>Mon</a:t>
            </a:r>
            <a:r>
              <a:rPr lang="bn-IN" b="1" dirty="0" smtClean="0"/>
              <a:t> </a:t>
            </a:r>
            <a:r>
              <a:rPr lang="bn-IN" b="1" dirty="0"/>
              <a:t>projet Professionnel</a:t>
            </a:r>
            <a:endParaRPr b="1" dirty="0"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7170" algn="l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fr-FR" dirty="0" smtClean="0"/>
              <a:t>Après ce BTS j’aimerais devenir développeur de jeux vidéos car c’est un environnement qui me passionne et dans leque</a:t>
            </a:r>
            <a:r>
              <a:rPr lang="fr-FR" dirty="0" smtClean="0"/>
              <a:t>l je veux y travailler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bn-IN"/>
              <a:t>Présentez votre site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1263649" y="2933700"/>
            <a:ext cx="723265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7170">
              <a:spcBef>
                <a:spcPts val="0"/>
              </a:spcBef>
              <a:buSzPts val="1980"/>
              <a:buNone/>
            </a:pPr>
            <a:endParaRPr lang="fr-FR" u="sng" dirty="0" smtClean="0">
              <a:hlinkClick r:id="rId3"/>
            </a:endParaRPr>
          </a:p>
          <a:p>
            <a:pPr marL="342900" lvl="0" indent="-217170">
              <a:spcBef>
                <a:spcPts val="0"/>
              </a:spcBef>
              <a:buSzPts val="1980"/>
              <a:buNone/>
            </a:pPr>
            <a:endParaRPr lang="fr-FR" u="sng" dirty="0" smtClean="0">
              <a:hlinkClick r:id="rId3"/>
            </a:endParaRPr>
          </a:p>
          <a:p>
            <a:pPr marL="342900" lvl="0" indent="-217170">
              <a:spcBef>
                <a:spcPts val="0"/>
              </a:spcBef>
              <a:buSzPts val="1980"/>
              <a:buNone/>
            </a:pPr>
            <a:endParaRPr lang="fr-FR" u="sng" dirty="0" smtClean="0">
              <a:hlinkClick r:id="rId3"/>
            </a:endParaRPr>
          </a:p>
          <a:p>
            <a:pPr marL="342900" lvl="0" indent="-217170">
              <a:spcBef>
                <a:spcPts val="0"/>
              </a:spcBef>
              <a:buSzPts val="1980"/>
              <a:buNone/>
            </a:pPr>
            <a:r>
              <a:rPr lang="fr-FR" u="sng" dirty="0" smtClean="0">
                <a:hlinkClick r:id="rId3"/>
              </a:rPr>
              <a:t>https</a:t>
            </a:r>
            <a:r>
              <a:rPr lang="fr-FR" u="sng" dirty="0" smtClean="0">
                <a:hlinkClick r:id="rId3"/>
              </a:rPr>
              <a:t>://opneex.github.io/benjaminviot.github.io/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èse">
  <a:themeElements>
    <a:clrScheme name="Genesis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165</Words>
  <Application>Microsoft Office PowerPoint</Application>
  <PresentationFormat>Affichage à l'écran (4:3)</PresentationFormat>
  <Paragraphs>21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Lustria</vt:lpstr>
      <vt:lpstr>Noto Sans Symbols</vt:lpstr>
      <vt:lpstr>Genèse</vt:lpstr>
      <vt:lpstr>Présentation viot benjamin</vt:lpstr>
      <vt:lpstr>La spé que j’ai choisi</vt:lpstr>
      <vt:lpstr>Ce que j’ai appris</vt:lpstr>
      <vt:lpstr>Expériences professionnelles</vt:lpstr>
      <vt:lpstr>Mon projet Professionnel</vt:lpstr>
      <vt:lpstr>Présentez votre 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Anis CHERGUI</dc:creator>
  <cp:lastModifiedBy>bviot</cp:lastModifiedBy>
  <cp:revision>15</cp:revision>
  <dcterms:created xsi:type="dcterms:W3CDTF">2021-12-09T08:19:56Z</dcterms:created>
  <dcterms:modified xsi:type="dcterms:W3CDTF">2022-01-06T09:45:47Z</dcterms:modified>
</cp:coreProperties>
</file>