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09A2-FA5B-469B-B268-8913338CE6C4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F4056-79D8-4508-B259-AD008707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596" y="515928"/>
            <a:ext cx="7989553" cy="738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1327095"/>
            <a:ext cx="7989553" cy="461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04800" y="6492875"/>
            <a:ext cx="336833" cy="365125"/>
          </a:xfrm>
        </p:spPr>
        <p:txBody>
          <a:bodyPr/>
          <a:lstStyle/>
          <a:p>
            <a:fld id="{E4E4BBB5-A433-4919-B0AD-7F08079E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596" y="515927"/>
            <a:ext cx="7989553" cy="14293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1945285"/>
            <a:ext cx="7989553" cy="4157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480843"/>
            <a:ext cx="336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E4E4BBB5-A433-4919-B0AD-7F08079E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itchFamily="34" charset="0"/>
        <a:buNone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458788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Arial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688975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4BBB5-A433-4919-B0AD-7F08079EB6CE}" type="slidenum">
              <a:rPr lang="en-US" smtClean="0"/>
              <a:t>1</a:t>
            </a:fld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546260" y="4863059"/>
            <a:ext cx="2244940" cy="1295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Global Controller</a:t>
            </a:r>
            <a:endParaRPr lang="en-US" dirty="0" smtClean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Configure network resources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</a:t>
            </a:r>
            <a:r>
              <a:rPr lang="en-US" sz="1200" dirty="0"/>
              <a:t>policy enforcement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/>
              <a:t>Closed-loop policy events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626440" y="4851414"/>
            <a:ext cx="2365160" cy="1295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Cloud Orchestrator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Configure compute &amp; storage resources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policy enforcement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/>
              <a:t>Closed-loop policy events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063840" y="2839916"/>
            <a:ext cx="2876441" cy="11224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Policy Management / Distribution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Policy translation to local schemas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Closed </a:t>
            </a:r>
            <a:r>
              <a:rPr lang="en-US" sz="1200" dirty="0"/>
              <a:t>loop </a:t>
            </a:r>
            <a:r>
              <a:rPr lang="en-US" sz="1200" dirty="0" smtClean="0"/>
              <a:t>policy management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1140040" y="1087316"/>
            <a:ext cx="2365160" cy="112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Service Design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Policy creation tools for</a:t>
            </a:r>
          </a:p>
          <a:p>
            <a:pPr marL="274320" lvl="1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Expressing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intent</a:t>
            </a:r>
          </a:p>
          <a:p>
            <a:pPr marL="274320" lvl="1" indent="-113607">
              <a:buFont typeface="Arial" panose="020B0604020202020204" pitchFamily="34" charset="0"/>
              <a:buChar char="•"/>
            </a:pPr>
            <a:r>
              <a:rPr lang="en-US" sz="1200" dirty="0"/>
              <a:t>Managing </a:t>
            </a:r>
            <a:r>
              <a:rPr lang="en-US" sz="1200" dirty="0" err="1"/>
              <a:t>config</a:t>
            </a:r>
            <a:r>
              <a:rPr lang="en-US" sz="1200" dirty="0"/>
              <a:t> violations</a:t>
            </a:r>
          </a:p>
          <a:p>
            <a:pPr marL="274320" lvl="1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Service function chaining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480480" y="1087315"/>
            <a:ext cx="2365160" cy="11224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Service/VNF Inventory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VNF Ingestion</a:t>
            </a:r>
            <a:endParaRPr lang="en-US" sz="1200" dirty="0">
              <a:solidFill>
                <a:schemeClr val="tx1"/>
              </a:solidFill>
            </a:endParaRP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Service/VNF Catalog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1040" y="2835246"/>
            <a:ext cx="2590211" cy="11224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Service Orchestrator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Service/VNF instantiation per intent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Policy/lifecycle event handling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320694" y="2350043"/>
            <a:ext cx="1153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Static/generic policies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40281" y="2988958"/>
            <a:ext cx="1383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Events impacting orchestration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09400" y="5062091"/>
            <a:ext cx="1891030" cy="8120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Local Controller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</a:t>
            </a:r>
            <a:r>
              <a:rPr lang="en-US" sz="1200" dirty="0"/>
              <a:t>policy </a:t>
            </a:r>
            <a:r>
              <a:rPr lang="en-US" sz="1200" dirty="0" smtClean="0"/>
              <a:t>enforcement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Closed-loop policy events</a:t>
            </a:r>
          </a:p>
        </p:txBody>
      </p: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1554915" y="4008733"/>
            <a:ext cx="0" cy="1053358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40340" y="4008733"/>
            <a:ext cx="359542" cy="8323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72" idx="3"/>
          </p:cNvCxnSpPr>
          <p:nvPr/>
        </p:nvCxnSpPr>
        <p:spPr>
          <a:xfrm flipH="1">
            <a:off x="3940281" y="3396488"/>
            <a:ext cx="1390759" cy="467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158268" y="4008733"/>
            <a:ext cx="480532" cy="8323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92271" y="4999349"/>
            <a:ext cx="782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Network </a:t>
            </a:r>
            <a:r>
              <a:rPr lang="en-US" sz="1200" b="1" dirty="0" err="1" smtClean="0"/>
              <a:t>Config</a:t>
            </a:r>
            <a:endParaRPr lang="en-US" sz="1200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2502060" y="5461014"/>
            <a:ext cx="1028740" cy="7125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791200" y="5532376"/>
            <a:ext cx="776118" cy="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842588" y="5049094"/>
            <a:ext cx="782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Network </a:t>
            </a:r>
            <a:r>
              <a:rPr lang="en-US" sz="1200" b="1" dirty="0" err="1" smtClean="0"/>
              <a:t>Config</a:t>
            </a:r>
            <a:endParaRPr lang="en-US" sz="1200" b="1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391400" y="3983489"/>
            <a:ext cx="0" cy="857548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243515" y="2292007"/>
            <a:ext cx="6824" cy="543239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525695" y="1361056"/>
            <a:ext cx="1846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VNF Package Policy Data</a:t>
            </a:r>
          </a:p>
        </p:txBody>
      </p:sp>
      <p:cxnSp>
        <p:nvCxnSpPr>
          <p:cNvPr id="69" name="Straight Arrow Connector 68"/>
          <p:cNvCxnSpPr>
            <a:stCxn id="75" idx="1"/>
            <a:endCxn id="76" idx="3"/>
          </p:cNvCxnSpPr>
          <p:nvPr/>
        </p:nvCxnSpPr>
        <p:spPr>
          <a:xfrm flipH="1">
            <a:off x="3505200" y="1648557"/>
            <a:ext cx="1975280" cy="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576417" y="2297462"/>
            <a:ext cx="1153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VNF/Service packages</a:t>
            </a:r>
            <a:endParaRPr lang="en-US" sz="1200" dirty="0">
              <a:effectLst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478014" y="2292007"/>
            <a:ext cx="0" cy="543239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11629" y="3957729"/>
            <a:ext cx="2713181" cy="98194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62599" y="6240667"/>
            <a:ext cx="2282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1200" b="1" dirty="0" smtClean="0"/>
              <a:t>Localized policies</a:t>
            </a:r>
          </a:p>
          <a:p>
            <a:pPr marL="228600" indent="-228600">
              <a:buAutoNum type="arabicParenBoth"/>
            </a:pPr>
            <a:r>
              <a:rPr lang="en-US" sz="1200" b="1" dirty="0" smtClean="0"/>
              <a:t>VNF lifecycle-related events</a:t>
            </a:r>
          </a:p>
          <a:p>
            <a:pPr marL="228600" indent="-228600">
              <a:buAutoNum type="arabicParenBoth"/>
            </a:pPr>
            <a:r>
              <a:rPr lang="en-US" sz="1200" b="1" dirty="0" smtClean="0"/>
              <a:t>Policy-related events</a:t>
            </a:r>
            <a:endParaRPr lang="en-US" sz="1200" b="1" dirty="0"/>
          </a:p>
        </p:txBody>
      </p:sp>
      <p:sp>
        <p:nvSpPr>
          <p:cNvPr id="83" name="Rectangle 82"/>
          <p:cNvSpPr/>
          <p:nvPr/>
        </p:nvSpPr>
        <p:spPr>
          <a:xfrm>
            <a:off x="1144320" y="4304580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5" name="Rectangle 84"/>
          <p:cNvSpPr/>
          <p:nvPr/>
        </p:nvSpPr>
        <p:spPr>
          <a:xfrm>
            <a:off x="3354739" y="4176945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6" name="Rectangle 85"/>
          <p:cNvSpPr/>
          <p:nvPr/>
        </p:nvSpPr>
        <p:spPr>
          <a:xfrm>
            <a:off x="4404243" y="3971091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9" name="Rectangle 88"/>
          <p:cNvSpPr/>
          <p:nvPr/>
        </p:nvSpPr>
        <p:spPr>
          <a:xfrm>
            <a:off x="5537594" y="4066401"/>
            <a:ext cx="10156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(1), (2), (3)</a:t>
            </a:r>
            <a:endParaRPr lang="en-US" sz="1200" b="1" dirty="0"/>
          </a:p>
        </p:txBody>
      </p:sp>
      <p:sp>
        <p:nvSpPr>
          <p:cNvPr id="90" name="Rectangle 89"/>
          <p:cNvSpPr/>
          <p:nvPr/>
        </p:nvSpPr>
        <p:spPr>
          <a:xfrm>
            <a:off x="7361805" y="4078069"/>
            <a:ext cx="410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(2)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432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CTO  NetOps Leadership Conference Presentation Template">
  <a:themeElements>
    <a:clrScheme name="ATT_2011">
      <a:dk1>
        <a:sysClr val="windowText" lastClr="000000"/>
      </a:dk1>
      <a:lt1>
        <a:sysClr val="window" lastClr="FFFFFF"/>
      </a:lt1>
      <a:dk2>
        <a:srgbClr val="6E6F71"/>
      </a:dk2>
      <a:lt2>
        <a:srgbClr val="808080"/>
      </a:lt2>
      <a:accent1>
        <a:srgbClr val="FF7200"/>
      </a:accent1>
      <a:accent2>
        <a:srgbClr val="FCB314"/>
      </a:accent2>
      <a:accent3>
        <a:srgbClr val="6EBB1F"/>
      </a:accent3>
      <a:accent4>
        <a:srgbClr val="C4D82D"/>
      </a:accent4>
      <a:accent5>
        <a:srgbClr val="067AB4"/>
      </a:accent5>
      <a:accent6>
        <a:srgbClr val="7CC6FF"/>
      </a:accent6>
      <a:hlink>
        <a:srgbClr val="FF7200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-12-17 Quarterly Standards Update - v2 - Sullivan.pptx" id="{2FDCEF03-C77F-4BB2-911B-DD812B126779}" vid="{EFA98D27-5820-4AF0-968F-AB13591776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134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2012 CTO  NetOps Leadership Conference Presentation 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2015-04-09T20:39:14Z</dcterms:created>
  <dcterms:modified xsi:type="dcterms:W3CDTF">2015-08-12T16:11:52Z</dcterms:modified>
</cp:coreProperties>
</file>