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HU/Budapest)" userId="f5bffca3-77e4-4f86-ab35-a6eae4fbf322" providerId="ADAL" clId="{0C7A5792-B987-483A-B932-F93CF3B3CA9F}"/>
    <pc:docChg chg="custSel modSld">
      <pc:chgData name="Csatari, Gergely (Nokia - HU/Budapest)" userId="f5bffca3-77e4-4f86-ab35-a6eae4fbf322" providerId="ADAL" clId="{0C7A5792-B987-483A-B932-F93CF3B3CA9F}" dt="2018-08-27T13:03:30.242" v="41" actId="1076"/>
      <pc:docMkLst>
        <pc:docMk/>
      </pc:docMkLst>
      <pc:sldChg chg="delSp modSp">
        <pc:chgData name="Csatari, Gergely (Nokia - HU/Budapest)" userId="f5bffca3-77e4-4f86-ab35-a6eae4fbf322" providerId="ADAL" clId="{0C7A5792-B987-483A-B932-F93CF3B3CA9F}" dt="2018-08-27T13:03:30.242" v="41" actId="1076"/>
        <pc:sldMkLst>
          <pc:docMk/>
          <pc:sldMk cId="480702554" sldId="289"/>
        </pc:sldMkLst>
        <pc:spChg chg="mod">
          <ac:chgData name="Csatari, Gergely (Nokia - HU/Budapest)" userId="f5bffca3-77e4-4f86-ab35-a6eae4fbf322" providerId="ADAL" clId="{0C7A5792-B987-483A-B932-F93CF3B3CA9F}" dt="2018-08-27T13:03:19.057" v="40" actId="14100"/>
          <ac:spMkLst>
            <pc:docMk/>
            <pc:sldMk cId="480702554" sldId="289"/>
            <ac:spMk id="10" creationId="{339557C0-9227-4B84-9A1E-162E7966AA25}"/>
          </ac:spMkLst>
        </pc:spChg>
        <pc:spChg chg="mod">
          <ac:chgData name="Csatari, Gergely (Nokia - HU/Budapest)" userId="f5bffca3-77e4-4f86-ab35-a6eae4fbf322" providerId="ADAL" clId="{0C7A5792-B987-483A-B932-F93CF3B3CA9F}" dt="2018-08-27T13:02:13.198" v="34" actId="12789"/>
          <ac:spMkLst>
            <pc:docMk/>
            <pc:sldMk cId="480702554" sldId="289"/>
            <ac:spMk id="13" creationId="{BF99D9B7-C089-4AD2-9118-831B877866E3}"/>
          </ac:spMkLst>
        </pc:spChg>
        <pc:spChg chg="mod">
          <ac:chgData name="Csatari, Gergely (Nokia - HU/Budapest)" userId="f5bffca3-77e4-4f86-ab35-a6eae4fbf322" providerId="ADAL" clId="{0C7A5792-B987-483A-B932-F93CF3B3CA9F}" dt="2018-08-27T13:00:59.650" v="12" actId="14100"/>
          <ac:spMkLst>
            <pc:docMk/>
            <pc:sldMk cId="480702554" sldId="289"/>
            <ac:spMk id="26" creationId="{F995A077-19A4-47B4-96E7-E7CF5E405B44}"/>
          </ac:spMkLst>
        </pc:spChg>
        <pc:spChg chg="mod">
          <ac:chgData name="Csatari, Gergely (Nokia - HU/Budapest)" userId="f5bffca3-77e4-4f86-ab35-a6eae4fbf322" providerId="ADAL" clId="{0C7A5792-B987-483A-B932-F93CF3B3CA9F}" dt="2018-08-27T13:03:30.242" v="41" actId="1076"/>
          <ac:spMkLst>
            <pc:docMk/>
            <pc:sldMk cId="480702554" sldId="289"/>
            <ac:spMk id="42" creationId="{0FECD46C-2010-4AF7-B838-24460607805A}"/>
          </ac:spMkLst>
        </pc:spChg>
        <pc:spChg chg="mod">
          <ac:chgData name="Csatari, Gergely (Nokia - HU/Budapest)" userId="f5bffca3-77e4-4f86-ab35-a6eae4fbf322" providerId="ADAL" clId="{0C7A5792-B987-483A-B932-F93CF3B3CA9F}" dt="2018-08-27T13:02:42.917" v="35" actId="1076"/>
          <ac:spMkLst>
            <pc:docMk/>
            <pc:sldMk cId="480702554" sldId="289"/>
            <ac:spMk id="43" creationId="{1B5879F2-09AB-4480-8ACB-FBA5774F8862}"/>
          </ac:spMkLst>
        </pc:spChg>
        <pc:spChg chg="mod">
          <ac:chgData name="Csatari, Gergely (Nokia - HU/Budapest)" userId="f5bffca3-77e4-4f86-ab35-a6eae4fbf322" providerId="ADAL" clId="{0C7A5792-B987-483A-B932-F93CF3B3CA9F}" dt="2018-08-27T13:02:13.198" v="34" actId="12789"/>
          <ac:spMkLst>
            <pc:docMk/>
            <pc:sldMk cId="480702554" sldId="289"/>
            <ac:spMk id="47" creationId="{C9AE7F33-F012-4DE8-B635-50EE0ACD37EE}"/>
          </ac:spMkLst>
        </pc:spChg>
        <pc:spChg chg="mod">
          <ac:chgData name="Csatari, Gergely (Nokia - HU/Budapest)" userId="f5bffca3-77e4-4f86-ab35-a6eae4fbf322" providerId="ADAL" clId="{0C7A5792-B987-483A-B932-F93CF3B3CA9F}" dt="2018-08-27T13:02:13.198" v="34" actId="12789"/>
          <ac:spMkLst>
            <pc:docMk/>
            <pc:sldMk cId="480702554" sldId="289"/>
            <ac:spMk id="52" creationId="{482C1555-67F3-4010-991B-9B9EE5D4E68E}"/>
          </ac:spMkLst>
        </pc:spChg>
        <pc:spChg chg="del">
          <ac:chgData name="Csatari, Gergely (Nokia - HU/Budapest)" userId="f5bffca3-77e4-4f86-ab35-a6eae4fbf322" providerId="ADAL" clId="{0C7A5792-B987-483A-B932-F93CF3B3CA9F}" dt="2018-08-27T13:03:14.207" v="39" actId="478"/>
          <ac:spMkLst>
            <pc:docMk/>
            <pc:sldMk cId="480702554" sldId="289"/>
            <ac:spMk id="55" creationId="{6230C4D3-531B-4592-B5D8-98F963B43D28}"/>
          </ac:spMkLst>
        </pc:spChg>
        <pc:spChg chg="mod">
          <ac:chgData name="Csatari, Gergely (Nokia - HU/Budapest)" userId="f5bffca3-77e4-4f86-ab35-a6eae4fbf322" providerId="ADAL" clId="{0C7A5792-B987-483A-B932-F93CF3B3CA9F}" dt="2018-08-27T13:00:03.004" v="0"/>
          <ac:spMkLst>
            <pc:docMk/>
            <pc:sldMk cId="480702554" sldId="289"/>
            <ac:spMk id="56" creationId="{E349C5A2-96C0-431D-A982-CB045900E4D7}"/>
          </ac:spMkLst>
        </pc:spChg>
        <pc:spChg chg="mod">
          <ac:chgData name="Csatari, Gergely (Nokia - HU/Budapest)" userId="f5bffca3-77e4-4f86-ab35-a6eae4fbf322" providerId="ADAL" clId="{0C7A5792-B987-483A-B932-F93CF3B3CA9F}" dt="2018-08-27T13:00:46.318" v="9" actId="1076"/>
          <ac:spMkLst>
            <pc:docMk/>
            <pc:sldMk cId="480702554" sldId="289"/>
            <ac:spMk id="58" creationId="{E54B9915-E387-4C73-8777-37E1B70AD9A4}"/>
          </ac:spMkLst>
        </pc:spChg>
        <pc:spChg chg="mod">
          <ac:chgData name="Csatari, Gergely (Nokia - HU/Budapest)" userId="f5bffca3-77e4-4f86-ab35-a6eae4fbf322" providerId="ADAL" clId="{0C7A5792-B987-483A-B932-F93CF3B3CA9F}" dt="2018-08-27T13:00:53.052" v="11" actId="14100"/>
          <ac:spMkLst>
            <pc:docMk/>
            <pc:sldMk cId="480702554" sldId="289"/>
            <ac:spMk id="59" creationId="{1EA54536-AE9D-42B9-8688-3EEB199647CD}"/>
          </ac:spMkLst>
        </pc:spChg>
        <pc:spChg chg="mod">
          <ac:chgData name="Csatari, Gergely (Nokia - HU/Budapest)" userId="f5bffca3-77e4-4f86-ab35-a6eae4fbf322" providerId="ADAL" clId="{0C7A5792-B987-483A-B932-F93CF3B3CA9F}" dt="2018-08-27T13:01:46.240" v="33" actId="14100"/>
          <ac:spMkLst>
            <pc:docMk/>
            <pc:sldMk cId="480702554" sldId="289"/>
            <ac:spMk id="68" creationId="{C49F6B82-90E5-4C6B-A30C-F6C42FB8E4FC}"/>
          </ac:spMkLst>
        </pc:spChg>
        <pc:spChg chg="mod">
          <ac:chgData name="Csatari, Gergely (Nokia - HU/Budapest)" userId="f5bffca3-77e4-4f86-ab35-a6eae4fbf322" providerId="ADAL" clId="{0C7A5792-B987-483A-B932-F93CF3B3CA9F}" dt="2018-08-27T13:01:42.513" v="32" actId="14100"/>
          <ac:spMkLst>
            <pc:docMk/>
            <pc:sldMk cId="480702554" sldId="289"/>
            <ac:spMk id="69" creationId="{6745D3D8-1450-45FC-8CB8-B9925E550CCD}"/>
          </ac:spMkLst>
        </pc:spChg>
        <pc:grpChg chg="mod">
          <ac:chgData name="Csatari, Gergely (Nokia - HU/Budapest)" userId="f5bffca3-77e4-4f86-ab35-a6eae4fbf322" providerId="ADAL" clId="{0C7A5792-B987-483A-B932-F93CF3B3CA9F}" dt="2018-08-27T13:02:13.198" v="34" actId="12789"/>
          <ac:grpSpMkLst>
            <pc:docMk/>
            <pc:sldMk cId="480702554" sldId="289"/>
            <ac:grpSpMk id="31" creationId="{5DE7D1CF-7C9F-4633-8393-79EBD11F7C38}"/>
          </ac:grpSpMkLst>
        </pc:grpChg>
        <pc:cxnChg chg="mod">
          <ac:chgData name="Csatari, Gergely (Nokia - HU/Budapest)" userId="f5bffca3-77e4-4f86-ab35-a6eae4fbf322" providerId="ADAL" clId="{0C7A5792-B987-483A-B932-F93CF3B3CA9F}" dt="2018-08-27T13:02:49.722" v="36" actId="14100"/>
          <ac:cxnSpMkLst>
            <pc:docMk/>
            <pc:sldMk cId="480702554" sldId="289"/>
            <ac:cxnSpMk id="99" creationId="{D7F553DD-E07A-4E16-BA18-34FE7B97F247}"/>
          </ac:cxnSpMkLst>
        </pc:cxnChg>
        <pc:cxnChg chg="mod">
          <ac:chgData name="Csatari, Gergely (Nokia - HU/Budapest)" userId="f5bffca3-77e4-4f86-ab35-a6eae4fbf322" providerId="ADAL" clId="{0C7A5792-B987-483A-B932-F93CF3B3CA9F}" dt="2018-08-27T13:03:03.057" v="38" actId="14100"/>
          <ac:cxnSpMkLst>
            <pc:docMk/>
            <pc:sldMk cId="480702554" sldId="289"/>
            <ac:cxnSpMk id="105" creationId="{2BF9A1C6-4F22-4267-868E-4CAC0FF5ECE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6AE7C-67A4-4638-82BF-982C440F83D2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7E60-C22C-4AD8-ADBF-CA72AA07F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edge</a:t>
            </a:r>
            <a:r>
              <a:rPr lang="zh-CN" altLang="en-US" dirty="0"/>
              <a:t>的结构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7B78D-B693-463F-B988-6DF1E03692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6C9BC-5CF4-44EF-A68A-C6A9BDB3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D7D41-7FE7-4CC3-BABB-5C375FB8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ED6FD-C082-4237-9641-888B8F4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2E227-1BFE-4C32-8FC5-82B93277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586BE-BDDF-4616-9234-49D704F2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4696-0665-4706-B35C-0FB47A4F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594C-A33D-44DA-9C50-E6EFC799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7AD6D-B5D2-4F6A-90AD-1C5755C8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CEF8F-6A11-4F5B-959A-90A8B85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42E1D-3ED9-4C99-B4F8-E59A60A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7C5EF-A3BE-4D64-97D0-EECE53F59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D3C39-D5AB-4E78-A52E-86E3476C5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EF9FC-66B0-4A17-AE85-F7A40A83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24FDB-5BB2-4369-80C2-37C10F63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E9B33-897A-4E31-8600-3A82A3EF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C2339-A78A-427E-8B17-1AB1A2B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D1BAD-6FFA-4A3E-89B1-58155280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7D6D-70CA-43E3-94BD-E5C4253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B565-550A-42F2-B001-53BB3B05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F3C9A-FB53-4189-BF46-B9446A69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F8F96-3EE5-47E2-8314-F30EC6E4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5C33D-6C2E-4DEE-8090-8C6F86FE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5C33B-668B-4870-AEFA-99EAF47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3947C-CA6C-4F9B-A7BE-8E6DA51F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7410-E931-4541-81C0-DCECB22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1583C-4189-47C2-8CAE-D2910B2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8B9F2-CC1C-4243-ADAF-9D120F615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DD8D4-DA14-4D57-B31E-924E22AC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95A58-D252-4178-8A75-0416A832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299A1-F17A-47C7-AF60-03070DE3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5D33A-8B62-455D-B9D9-E95F7C92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538B0-2A58-4C1F-A3FE-63702B4C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FD023-F725-4D6E-884A-01B8FCB8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CB3E9-30A9-481E-8230-224D38F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E2D11-CB03-4B9A-969D-283A7E328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7166C-D091-4C30-9E30-04C3E83D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0101B-A860-46AC-904B-58A9A54D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16334-368C-49A9-A70D-6337506D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964C9-A654-4FFC-AFA5-CCDB02FC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5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E2C3-C682-4E47-876C-9601C4D5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370D7-1475-47A4-8FC9-C1E5AA4D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EDD04-D038-4D22-9506-EEA7B18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98EA7-DC20-427B-AA58-C2B6ADD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3AD17B-A729-441D-8716-76A69500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D8C12-1EF1-497B-AB2F-1F171972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718A1-F91F-428E-9D31-00CFCC5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6A83-E8FB-44DB-B90F-CAAE5F56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20A8F-C643-43C8-B02F-E2DF91A5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411EA-C843-4444-9802-CCFD3346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DB0B-3CAC-4C2D-9EE5-5AF788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FF766-350B-47E0-9704-98E2BCD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D20B4-CDBD-440F-8522-5F9E39B7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A5FC4-AD5A-4423-98E3-BC6FA88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722FEE-0C55-405D-BECF-73C082C17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3CD72-6EA2-419E-AA5D-AFBEC5C1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A4B24-CC16-4670-91F2-E6AC91F5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37B71-D44C-449E-805A-0A0B82A6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C249A-F9B7-4531-8D65-E7224403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6A7F7-0DCE-427D-9317-9BB6438A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B6411-77F0-4232-9CE4-A764E88C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66D1-2101-45A2-A58F-8410C0CBE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822E-6889-48F5-8B4A-D54E35E7692A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22386-6811-4B74-81D9-6B36E886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47895-6997-41FC-97AA-931378EC2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DE7D1CF-7C9F-4633-8393-79EBD11F7C38}"/>
              </a:ext>
            </a:extLst>
          </p:cNvPr>
          <p:cNvGrpSpPr/>
          <p:nvPr/>
        </p:nvGrpSpPr>
        <p:grpSpPr>
          <a:xfrm>
            <a:off x="1352138" y="752189"/>
            <a:ext cx="9487723" cy="5827235"/>
            <a:chOff x="1352138" y="752189"/>
            <a:chExt cx="9487723" cy="5827235"/>
          </a:xfrm>
        </p:grpSpPr>
        <p:sp>
          <p:nvSpPr>
            <p:cNvPr id="50" name="圆角矩形 73">
              <a:extLst>
                <a:ext uri="{FF2B5EF4-FFF2-40B4-BE49-F238E27FC236}">
                  <a16:creationId xmlns:a16="http://schemas.microsoft.com/office/drawing/2014/main" id="{A41E6741-8EC9-4305-AD84-B4A7C4DB246C}"/>
                </a:ext>
              </a:extLst>
            </p:cNvPr>
            <p:cNvSpPr/>
            <p:nvPr/>
          </p:nvSpPr>
          <p:spPr bwMode="auto">
            <a:xfrm rot="5400000">
              <a:off x="8808438" y="1214857"/>
              <a:ext cx="283580" cy="84068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5G-CU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3">
              <a:extLst>
                <a:ext uri="{FF2B5EF4-FFF2-40B4-BE49-F238E27FC236}">
                  <a16:creationId xmlns:a16="http://schemas.microsoft.com/office/drawing/2014/main" id="{339557C0-9227-4B84-9A1E-162E7966AA25}"/>
                </a:ext>
              </a:extLst>
            </p:cNvPr>
            <p:cNvSpPr/>
            <p:nvPr/>
          </p:nvSpPr>
          <p:spPr bwMode="auto">
            <a:xfrm>
              <a:off x="1482766" y="5396897"/>
              <a:ext cx="7998399" cy="609432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id="{A400C6D1-0331-41AE-9EB1-5AE8D8E0974A}"/>
                </a:ext>
              </a:extLst>
            </p:cNvPr>
            <p:cNvSpPr/>
            <p:nvPr/>
          </p:nvSpPr>
          <p:spPr bwMode="auto">
            <a:xfrm>
              <a:off x="2574788" y="5090668"/>
              <a:ext cx="2366879" cy="235338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Hypervisor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24D0C2-A0D9-49B5-9C96-1F9ADAE0BDB6}"/>
                </a:ext>
              </a:extLst>
            </p:cNvPr>
            <p:cNvSpPr/>
            <p:nvPr/>
          </p:nvSpPr>
          <p:spPr>
            <a:xfrm>
              <a:off x="2567694" y="4628955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13" name="圆角矩形 10">
              <a:extLst>
                <a:ext uri="{FF2B5EF4-FFF2-40B4-BE49-F238E27FC236}">
                  <a16:creationId xmlns:a16="http://schemas.microsoft.com/office/drawing/2014/main" id="{BF99D9B7-C089-4AD2-9118-831B877866E3}"/>
                </a:ext>
              </a:extLst>
            </p:cNvPr>
            <p:cNvSpPr/>
            <p:nvPr/>
          </p:nvSpPr>
          <p:spPr bwMode="auto">
            <a:xfrm>
              <a:off x="1556599" y="5745118"/>
              <a:ext cx="1615060" cy="188192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Computing Server</a:t>
              </a:r>
            </a:p>
          </p:txBody>
        </p:sp>
        <p:sp>
          <p:nvSpPr>
            <p:cNvPr id="14" name="圆角矩形 11">
              <a:extLst>
                <a:ext uri="{FF2B5EF4-FFF2-40B4-BE49-F238E27FC236}">
                  <a16:creationId xmlns:a16="http://schemas.microsoft.com/office/drawing/2014/main" id="{262996C8-2BD4-4E15-B85C-5123904D6036}"/>
                </a:ext>
              </a:extLst>
            </p:cNvPr>
            <p:cNvSpPr/>
            <p:nvPr/>
          </p:nvSpPr>
          <p:spPr bwMode="auto">
            <a:xfrm>
              <a:off x="1481587" y="3170587"/>
              <a:ext cx="862450" cy="2129855"/>
            </a:xfrm>
            <a:prstGeom prst="roundRect">
              <a:avLst>
                <a:gd name="adj" fmla="val 4469"/>
              </a:avLst>
            </a:prstGeom>
            <a:ln>
              <a:prstDash val="dash"/>
            </a:ln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b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indent="-71802" defTabSz="914538">
                <a:buClr>
                  <a:srgbClr val="CC9900"/>
                </a:buClr>
                <a:defRPr/>
              </a:pPr>
              <a:endParaRPr lang="zh-CN" altLang="en-US" sz="5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5" name="圆角矩形 12">
              <a:extLst>
                <a:ext uri="{FF2B5EF4-FFF2-40B4-BE49-F238E27FC236}">
                  <a16:creationId xmlns:a16="http://schemas.microsoft.com/office/drawing/2014/main" id="{E662FD41-9C95-438E-B73A-712DB53385C7}"/>
                </a:ext>
              </a:extLst>
            </p:cNvPr>
            <p:cNvSpPr/>
            <p:nvPr/>
          </p:nvSpPr>
          <p:spPr bwMode="auto">
            <a:xfrm>
              <a:off x="1859989" y="3405159"/>
              <a:ext cx="203263" cy="16870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LW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SDN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Controller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圆角矩形 13">
              <a:extLst>
                <a:ext uri="{FF2B5EF4-FFF2-40B4-BE49-F238E27FC236}">
                  <a16:creationId xmlns:a16="http://schemas.microsoft.com/office/drawing/2014/main" id="{F8ED39A8-1377-4641-955B-B363CC431355}"/>
                </a:ext>
              </a:extLst>
            </p:cNvPr>
            <p:cNvSpPr/>
            <p:nvPr/>
          </p:nvSpPr>
          <p:spPr bwMode="auto">
            <a:xfrm>
              <a:off x="1605565" y="3400706"/>
              <a:ext cx="226937" cy="168705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LW OpenStack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4">
              <a:extLst>
                <a:ext uri="{FF2B5EF4-FFF2-40B4-BE49-F238E27FC236}">
                  <a16:creationId xmlns:a16="http://schemas.microsoft.com/office/drawing/2014/main" id="{DEFE58AE-F43C-4353-965B-57B8D93C3061}"/>
                </a:ext>
              </a:extLst>
            </p:cNvPr>
            <p:cNvSpPr/>
            <p:nvPr/>
          </p:nvSpPr>
          <p:spPr bwMode="auto">
            <a:xfrm>
              <a:off x="9551069" y="3652740"/>
              <a:ext cx="1176042" cy="2308628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Integrated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Server</a:t>
              </a:r>
            </a:p>
            <a:p>
              <a:pPr algn="ctr" defTabSz="914538">
                <a:buClr>
                  <a:srgbClr val="CC9900"/>
                </a:buClr>
                <a:defRPr/>
              </a:pP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BRAS-UP</a:t>
              </a:r>
            </a:p>
            <a:p>
              <a:pPr algn="ctr" defTabSz="914538">
                <a:buClr>
                  <a:srgbClr val="CC99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 defTabSz="914538">
                <a:buClr>
                  <a:srgbClr val="CC9900"/>
                </a:buClr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（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controlled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by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SDN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）</a:t>
              </a:r>
            </a:p>
          </p:txBody>
        </p:sp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315EAB0B-EE33-4ECC-BC3C-BB61204FB0DF}"/>
                </a:ext>
              </a:extLst>
            </p:cNvPr>
            <p:cNvSpPr/>
            <p:nvPr/>
          </p:nvSpPr>
          <p:spPr bwMode="auto">
            <a:xfrm>
              <a:off x="2553045" y="3662325"/>
              <a:ext cx="1359757" cy="90118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9F48B893-E0B0-445D-80F5-911EDF6A5A26}"/>
                </a:ext>
              </a:extLst>
            </p:cNvPr>
            <p:cNvSpPr txBox="1"/>
            <p:nvPr/>
          </p:nvSpPr>
          <p:spPr>
            <a:xfrm>
              <a:off x="2877915" y="3911681"/>
              <a:ext cx="665882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VM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8062593A-01C4-4476-ADC9-341771D14690}"/>
                </a:ext>
              </a:extLst>
            </p:cNvPr>
            <p:cNvSpPr/>
            <p:nvPr/>
          </p:nvSpPr>
          <p:spPr bwMode="auto">
            <a:xfrm>
              <a:off x="4046672" y="3652740"/>
              <a:ext cx="1712627" cy="901185"/>
            </a:xfrm>
            <a:prstGeom prst="roundRect">
              <a:avLst>
                <a:gd name="adj" fmla="val 2945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69">
              <a:extLst>
                <a:ext uri="{FF2B5EF4-FFF2-40B4-BE49-F238E27FC236}">
                  <a16:creationId xmlns:a16="http://schemas.microsoft.com/office/drawing/2014/main" id="{6E516144-E10D-4E68-851D-010ADD3A990E}"/>
                </a:ext>
              </a:extLst>
            </p:cNvPr>
            <p:cNvSpPr txBox="1"/>
            <p:nvPr/>
          </p:nvSpPr>
          <p:spPr>
            <a:xfrm>
              <a:off x="4416022" y="3882040"/>
              <a:ext cx="1130753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Container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0">
              <a:extLst>
                <a:ext uri="{FF2B5EF4-FFF2-40B4-BE49-F238E27FC236}">
                  <a16:creationId xmlns:a16="http://schemas.microsoft.com/office/drawing/2014/main" id="{189EB8C1-2F9A-4C47-B763-6A292463DD5C}"/>
                </a:ext>
              </a:extLst>
            </p:cNvPr>
            <p:cNvSpPr/>
            <p:nvPr/>
          </p:nvSpPr>
          <p:spPr bwMode="auto">
            <a:xfrm rot="5400000">
              <a:off x="5575514" y="2905310"/>
              <a:ext cx="272249" cy="83189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MEC/UPF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1">
              <a:extLst>
                <a:ext uri="{FF2B5EF4-FFF2-40B4-BE49-F238E27FC236}">
                  <a16:creationId xmlns:a16="http://schemas.microsoft.com/office/drawing/2014/main" id="{3E95E1E3-4DEA-46D4-85F7-96119C8250D7}"/>
                </a:ext>
              </a:extLst>
            </p:cNvPr>
            <p:cNvSpPr/>
            <p:nvPr/>
          </p:nvSpPr>
          <p:spPr bwMode="auto">
            <a:xfrm rot="5400000">
              <a:off x="2936641" y="2913183"/>
              <a:ext cx="283580" cy="84068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CRAN-CU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01">
              <a:extLst>
                <a:ext uri="{FF2B5EF4-FFF2-40B4-BE49-F238E27FC236}">
                  <a16:creationId xmlns:a16="http://schemas.microsoft.com/office/drawing/2014/main" id="{BB6BCFDF-C08F-47CD-A2E4-B766D3EF1C7F}"/>
                </a:ext>
              </a:extLst>
            </p:cNvPr>
            <p:cNvSpPr txBox="1"/>
            <p:nvPr/>
          </p:nvSpPr>
          <p:spPr>
            <a:xfrm>
              <a:off x="3377404" y="4210567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25" name="TextBox 102">
              <a:extLst>
                <a:ext uri="{FF2B5EF4-FFF2-40B4-BE49-F238E27FC236}">
                  <a16:creationId xmlns:a16="http://schemas.microsoft.com/office/drawing/2014/main" id="{A231E22B-21D1-48C3-89D4-59BA6AA3334A}"/>
                </a:ext>
              </a:extLst>
            </p:cNvPr>
            <p:cNvSpPr txBox="1"/>
            <p:nvPr/>
          </p:nvSpPr>
          <p:spPr>
            <a:xfrm>
              <a:off x="4659575" y="4177081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995A077-19A4-47B4-96E7-E7CF5E405B44}"/>
                </a:ext>
              </a:extLst>
            </p:cNvPr>
            <p:cNvSpPr/>
            <p:nvPr/>
          </p:nvSpPr>
          <p:spPr>
            <a:xfrm>
              <a:off x="4966504" y="4609216"/>
              <a:ext cx="907865" cy="716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16990FF-3665-43A0-ADC1-1296AFF31487}"/>
                </a:ext>
              </a:extLst>
            </p:cNvPr>
            <p:cNvSpPr/>
            <p:nvPr/>
          </p:nvSpPr>
          <p:spPr>
            <a:xfrm>
              <a:off x="3183368" y="4628955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252A721-1DDB-4BFA-9CE6-2276D308758C}"/>
                </a:ext>
              </a:extLst>
            </p:cNvPr>
            <p:cNvSpPr/>
            <p:nvPr/>
          </p:nvSpPr>
          <p:spPr bwMode="auto">
            <a:xfrm>
              <a:off x="1352138" y="2489451"/>
              <a:ext cx="9487723" cy="3658911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7" tIns="45724" rIns="91447" bIns="45724" rtlCol="0" anchor="t" anchorCtr="0"/>
            <a:lstStyle/>
            <a:p>
              <a:pPr defTabSz="914538">
                <a:buClr>
                  <a:srgbClr val="CC9900"/>
                </a:buClr>
                <a:defRPr/>
              </a:pPr>
              <a:endParaRPr lang="zh-CN" altLang="en-US" sz="12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ECD46C-2010-4AF7-B838-24460607805A}"/>
                </a:ext>
              </a:extLst>
            </p:cNvPr>
            <p:cNvSpPr/>
            <p:nvPr/>
          </p:nvSpPr>
          <p:spPr>
            <a:xfrm>
              <a:off x="3943115" y="5429467"/>
              <a:ext cx="42147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Generic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 Customized Hardware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B5879F2-09AB-4480-8ACB-FBA5774F8862}"/>
                </a:ext>
              </a:extLst>
            </p:cNvPr>
            <p:cNvSpPr/>
            <p:nvPr/>
          </p:nvSpPr>
          <p:spPr>
            <a:xfrm>
              <a:off x="4614897" y="6210092"/>
              <a:ext cx="239360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538">
                <a:buClr>
                  <a:srgbClr val="CC9900"/>
                </a:buClr>
                <a:defRPr/>
              </a:pPr>
              <a:r>
                <a:rPr lang="en-US" altLang="zh-CN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Middle/Small edge</a:t>
              </a:r>
              <a:endParaRPr lang="zh-CN" altLang="en-US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圆角矩形 62">
              <a:extLst>
                <a:ext uri="{FF2B5EF4-FFF2-40B4-BE49-F238E27FC236}">
                  <a16:creationId xmlns:a16="http://schemas.microsoft.com/office/drawing/2014/main" id="{D0874B6C-CCA0-401E-9A66-19A8C4CF75BA}"/>
                </a:ext>
              </a:extLst>
            </p:cNvPr>
            <p:cNvSpPr/>
            <p:nvPr/>
          </p:nvSpPr>
          <p:spPr bwMode="auto">
            <a:xfrm>
              <a:off x="5905620" y="3662325"/>
              <a:ext cx="1069968" cy="1601584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57">
              <a:extLst>
                <a:ext uri="{FF2B5EF4-FFF2-40B4-BE49-F238E27FC236}">
                  <a16:creationId xmlns:a16="http://schemas.microsoft.com/office/drawing/2014/main" id="{E2AC9016-6749-4D15-8392-C7A4F8ACD8C2}"/>
                </a:ext>
              </a:extLst>
            </p:cNvPr>
            <p:cNvSpPr txBox="1"/>
            <p:nvPr/>
          </p:nvSpPr>
          <p:spPr>
            <a:xfrm>
              <a:off x="5954477" y="3839116"/>
              <a:ext cx="988714" cy="448856"/>
            </a:xfrm>
            <a:prstGeom prst="rect">
              <a:avLst/>
            </a:prstGeom>
            <a:noFill/>
          </p:spPr>
          <p:txBody>
            <a:bodyPr wrap="square" lIns="68577" tIns="34289" rIns="68577" bIns="34289" rtlCol="0">
              <a:spAutoFit/>
            </a:bodyPr>
            <a:lstStyle/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Distributed Storage</a:t>
              </a:r>
            </a:p>
          </p:txBody>
        </p:sp>
        <p:sp>
          <p:nvSpPr>
            <p:cNvPr id="46" name="TextBox 193">
              <a:extLst>
                <a:ext uri="{FF2B5EF4-FFF2-40B4-BE49-F238E27FC236}">
                  <a16:creationId xmlns:a16="http://schemas.microsoft.com/office/drawing/2014/main" id="{89FFC864-8C5E-4E06-B698-45E26AAA0D29}"/>
                </a:ext>
              </a:extLst>
            </p:cNvPr>
            <p:cNvSpPr txBox="1"/>
            <p:nvPr/>
          </p:nvSpPr>
          <p:spPr>
            <a:xfrm>
              <a:off x="6132895" y="4180864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47" name="圆角矩形 68">
              <a:extLst>
                <a:ext uri="{FF2B5EF4-FFF2-40B4-BE49-F238E27FC236}">
                  <a16:creationId xmlns:a16="http://schemas.microsoft.com/office/drawing/2014/main" id="{C9AE7F33-F012-4DE8-B635-50EE0ACD37EE}"/>
                </a:ext>
              </a:extLst>
            </p:cNvPr>
            <p:cNvSpPr/>
            <p:nvPr/>
          </p:nvSpPr>
          <p:spPr bwMode="auto">
            <a:xfrm>
              <a:off x="5497126" y="5743266"/>
              <a:ext cx="1441162" cy="191896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Forwarding Server</a:t>
              </a:r>
            </a:p>
          </p:txBody>
        </p:sp>
        <p:sp>
          <p:nvSpPr>
            <p:cNvPr id="48" name="圆角矩形 71">
              <a:extLst>
                <a:ext uri="{FF2B5EF4-FFF2-40B4-BE49-F238E27FC236}">
                  <a16:creationId xmlns:a16="http://schemas.microsoft.com/office/drawing/2014/main" id="{4D4FC058-01A9-418A-87DE-45F35F077749}"/>
                </a:ext>
              </a:extLst>
            </p:cNvPr>
            <p:cNvSpPr/>
            <p:nvPr/>
          </p:nvSpPr>
          <p:spPr bwMode="auto">
            <a:xfrm rot="5400000">
              <a:off x="6884379" y="3005668"/>
              <a:ext cx="278470" cy="64148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sCPE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72">
              <a:extLst>
                <a:ext uri="{FF2B5EF4-FFF2-40B4-BE49-F238E27FC236}">
                  <a16:creationId xmlns:a16="http://schemas.microsoft.com/office/drawing/2014/main" id="{D799C65F-DC54-4D6B-8C57-D6BE0DD3FD4D}"/>
                </a:ext>
              </a:extLst>
            </p:cNvPr>
            <p:cNvSpPr/>
            <p:nvPr/>
          </p:nvSpPr>
          <p:spPr bwMode="auto">
            <a:xfrm rot="5400000">
              <a:off x="4187608" y="2921532"/>
              <a:ext cx="272249" cy="83189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SAE-GW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圆角矩形 74">
              <a:extLst>
                <a:ext uri="{FF2B5EF4-FFF2-40B4-BE49-F238E27FC236}">
                  <a16:creationId xmlns:a16="http://schemas.microsoft.com/office/drawing/2014/main" id="{8F68B2BA-9212-4B9E-ADF1-020CA2C982BD}"/>
                </a:ext>
              </a:extLst>
            </p:cNvPr>
            <p:cNvSpPr/>
            <p:nvPr/>
          </p:nvSpPr>
          <p:spPr bwMode="auto">
            <a:xfrm rot="5400000">
              <a:off x="8205772" y="2809522"/>
              <a:ext cx="279295" cy="1054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Edge CDN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75">
              <a:extLst>
                <a:ext uri="{FF2B5EF4-FFF2-40B4-BE49-F238E27FC236}">
                  <a16:creationId xmlns:a16="http://schemas.microsoft.com/office/drawing/2014/main" id="{482C1555-67F3-4010-991B-9B9EE5D4E68E}"/>
                </a:ext>
              </a:extLst>
            </p:cNvPr>
            <p:cNvSpPr/>
            <p:nvPr/>
          </p:nvSpPr>
          <p:spPr bwMode="auto">
            <a:xfrm>
              <a:off x="3241562" y="5747656"/>
              <a:ext cx="2204857" cy="183116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Acceleration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（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GPU/FPGA/…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）</a:t>
              </a: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349C5A2-96C0-431D-A982-CB045900E4D7}"/>
                </a:ext>
              </a:extLst>
            </p:cNvPr>
            <p:cNvSpPr/>
            <p:nvPr/>
          </p:nvSpPr>
          <p:spPr>
            <a:xfrm>
              <a:off x="8158611" y="5525998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54B9915-E387-4C73-8777-37E1B70AD9A4}"/>
                </a:ext>
              </a:extLst>
            </p:cNvPr>
            <p:cNvSpPr/>
            <p:nvPr/>
          </p:nvSpPr>
          <p:spPr>
            <a:xfrm>
              <a:off x="4056778" y="4615835"/>
              <a:ext cx="873790" cy="218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EA54536-AE9D-42B9-8688-3EEB199647CD}"/>
                </a:ext>
              </a:extLst>
            </p:cNvPr>
            <p:cNvSpPr/>
            <p:nvPr/>
          </p:nvSpPr>
          <p:spPr>
            <a:xfrm>
              <a:off x="4056070" y="4853024"/>
              <a:ext cx="873791" cy="219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61" name="圆角矩形 83">
              <a:extLst>
                <a:ext uri="{FF2B5EF4-FFF2-40B4-BE49-F238E27FC236}">
                  <a16:creationId xmlns:a16="http://schemas.microsoft.com/office/drawing/2014/main" id="{12732C57-FAAA-47DD-A078-321A130FCD4D}"/>
                </a:ext>
              </a:extLst>
            </p:cNvPr>
            <p:cNvSpPr/>
            <p:nvPr/>
          </p:nvSpPr>
          <p:spPr bwMode="auto">
            <a:xfrm>
              <a:off x="7048202" y="3667262"/>
              <a:ext cx="1600808" cy="90118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2" name="TextBox 57">
              <a:extLst>
                <a:ext uri="{FF2B5EF4-FFF2-40B4-BE49-F238E27FC236}">
                  <a16:creationId xmlns:a16="http://schemas.microsoft.com/office/drawing/2014/main" id="{37A7C675-31A6-446A-B2CC-C3EDDF3375FD}"/>
                </a:ext>
              </a:extLst>
            </p:cNvPr>
            <p:cNvSpPr txBox="1"/>
            <p:nvPr/>
          </p:nvSpPr>
          <p:spPr>
            <a:xfrm>
              <a:off x="7192205" y="3916618"/>
              <a:ext cx="1451353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VM/Container 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101">
              <a:extLst>
                <a:ext uri="{FF2B5EF4-FFF2-40B4-BE49-F238E27FC236}">
                  <a16:creationId xmlns:a16="http://schemas.microsoft.com/office/drawing/2014/main" id="{ACFAE3BA-4831-4337-BB76-11A6925AC1F5}"/>
                </a:ext>
              </a:extLst>
            </p:cNvPr>
            <p:cNvSpPr txBox="1"/>
            <p:nvPr/>
          </p:nvSpPr>
          <p:spPr>
            <a:xfrm>
              <a:off x="7822315" y="4215504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67" name="圆角矩形 89">
              <a:extLst>
                <a:ext uri="{FF2B5EF4-FFF2-40B4-BE49-F238E27FC236}">
                  <a16:creationId xmlns:a16="http://schemas.microsoft.com/office/drawing/2014/main" id="{A788E770-4A2F-40C2-B4C4-49715DB0DC31}"/>
                </a:ext>
              </a:extLst>
            </p:cNvPr>
            <p:cNvSpPr/>
            <p:nvPr/>
          </p:nvSpPr>
          <p:spPr bwMode="auto">
            <a:xfrm>
              <a:off x="7121909" y="5104935"/>
              <a:ext cx="1146490" cy="206987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Hypervisor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49F6B82-90E5-4C6B-A30C-F6C42FB8E4FC}"/>
                </a:ext>
              </a:extLst>
            </p:cNvPr>
            <p:cNvSpPr/>
            <p:nvPr/>
          </p:nvSpPr>
          <p:spPr>
            <a:xfrm>
              <a:off x="8334614" y="4669991"/>
              <a:ext cx="314396" cy="644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745D3D8-1450-45FC-8CB8-B9925E550CCD}"/>
                </a:ext>
              </a:extLst>
            </p:cNvPr>
            <p:cNvSpPr/>
            <p:nvPr/>
          </p:nvSpPr>
          <p:spPr>
            <a:xfrm>
              <a:off x="7699059" y="4669991"/>
              <a:ext cx="529112" cy="158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FD23AD2-27AB-4757-B30E-D9545034928D}"/>
                </a:ext>
              </a:extLst>
            </p:cNvPr>
            <p:cNvSpPr/>
            <p:nvPr/>
          </p:nvSpPr>
          <p:spPr>
            <a:xfrm>
              <a:off x="7695895" y="4866667"/>
              <a:ext cx="529112" cy="1933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A4D19A-E465-4384-8596-5E671ED5914F}"/>
                </a:ext>
              </a:extLst>
            </p:cNvPr>
            <p:cNvSpPr/>
            <p:nvPr/>
          </p:nvSpPr>
          <p:spPr>
            <a:xfrm>
              <a:off x="7063936" y="4669991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72" name="圆角矩形 94">
              <a:extLst>
                <a:ext uri="{FF2B5EF4-FFF2-40B4-BE49-F238E27FC236}">
                  <a16:creationId xmlns:a16="http://schemas.microsoft.com/office/drawing/2014/main" id="{42AB0EB4-E659-40CF-8196-24825172AB79}"/>
                </a:ext>
              </a:extLst>
            </p:cNvPr>
            <p:cNvSpPr/>
            <p:nvPr/>
          </p:nvSpPr>
          <p:spPr bwMode="auto">
            <a:xfrm>
              <a:off x="8755646" y="3662325"/>
              <a:ext cx="725520" cy="163290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3" name="TextBox 57">
              <a:extLst>
                <a:ext uri="{FF2B5EF4-FFF2-40B4-BE49-F238E27FC236}">
                  <a16:creationId xmlns:a16="http://schemas.microsoft.com/office/drawing/2014/main" id="{FDDB68E8-E1F8-4BC5-920F-26923957D737}"/>
                </a:ext>
              </a:extLst>
            </p:cNvPr>
            <p:cNvSpPr txBox="1"/>
            <p:nvPr/>
          </p:nvSpPr>
          <p:spPr>
            <a:xfrm>
              <a:off x="8846410" y="3927771"/>
              <a:ext cx="612724" cy="623246"/>
            </a:xfrm>
            <a:prstGeom prst="rect">
              <a:avLst/>
            </a:prstGeom>
            <a:noFill/>
          </p:spPr>
          <p:txBody>
            <a:bodyPr wrap="square" lIns="68577" tIns="34289" rIns="68577" bIns="34289" rtlCol="0">
              <a:spAutoFit/>
            </a:bodyPr>
            <a:lstStyle/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Bare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Metal</a:t>
              </a:r>
            </a:p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93">
              <a:extLst>
                <a:ext uri="{FF2B5EF4-FFF2-40B4-BE49-F238E27FC236}">
                  <a16:creationId xmlns:a16="http://schemas.microsoft.com/office/drawing/2014/main" id="{6C061305-EA39-4C02-8D8A-5235C561B650}"/>
                </a:ext>
              </a:extLst>
            </p:cNvPr>
            <p:cNvSpPr txBox="1"/>
            <p:nvPr/>
          </p:nvSpPr>
          <p:spPr>
            <a:xfrm>
              <a:off x="8828473" y="4341518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76" name="圆角矩形 98">
              <a:extLst>
                <a:ext uri="{FF2B5EF4-FFF2-40B4-BE49-F238E27FC236}">
                  <a16:creationId xmlns:a16="http://schemas.microsoft.com/office/drawing/2014/main" id="{D5189C72-B0F7-4472-95DB-58EDFFA1D9FF}"/>
                </a:ext>
              </a:extLst>
            </p:cNvPr>
            <p:cNvSpPr/>
            <p:nvPr/>
          </p:nvSpPr>
          <p:spPr bwMode="auto">
            <a:xfrm>
              <a:off x="2107723" y="3410291"/>
              <a:ext cx="188347" cy="16774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K8S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A101E49-D21B-4FE5-9385-35BC9F49102A}"/>
                </a:ext>
              </a:extLst>
            </p:cNvPr>
            <p:cNvGrpSpPr/>
            <p:nvPr/>
          </p:nvGrpSpPr>
          <p:grpSpPr>
            <a:xfrm>
              <a:off x="2100608" y="849375"/>
              <a:ext cx="2129855" cy="1153291"/>
              <a:chOff x="2001142" y="1149125"/>
              <a:chExt cx="2129855" cy="1153291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898F58E-21B6-4924-923C-C4CCA6E5DB5A}"/>
                  </a:ext>
                </a:extLst>
              </p:cNvPr>
              <p:cNvGrpSpPr/>
              <p:nvPr/>
            </p:nvGrpSpPr>
            <p:grpSpPr>
              <a:xfrm>
                <a:off x="2001142" y="1528528"/>
                <a:ext cx="2129855" cy="773888"/>
                <a:chOff x="1145611" y="1486994"/>
                <a:chExt cx="2129855" cy="773888"/>
              </a:xfrm>
            </p:grpSpPr>
            <p:sp>
              <p:nvSpPr>
                <p:cNvPr id="78" name="圆角矩形 11">
                  <a:extLst>
                    <a:ext uri="{FF2B5EF4-FFF2-40B4-BE49-F238E27FC236}">
                      <a16:creationId xmlns:a16="http://schemas.microsoft.com/office/drawing/2014/main" id="{9D9167AD-C1BE-403C-A014-7DCDC5584704}"/>
                    </a:ext>
                  </a:extLst>
                </p:cNvPr>
                <p:cNvSpPr/>
                <p:nvPr/>
              </p:nvSpPr>
              <p:spPr bwMode="auto">
                <a:xfrm rot="5400000">
                  <a:off x="1823595" y="809010"/>
                  <a:ext cx="773888" cy="2129855"/>
                </a:xfrm>
                <a:prstGeom prst="roundRect">
                  <a:avLst>
                    <a:gd name="adj" fmla="val 4469"/>
                  </a:avLst>
                </a:prstGeom>
                <a:ln>
                  <a:prstDash val="solid"/>
                </a:ln>
                <a:extLs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40096" tIns="20048" rIns="40096" bIns="20048" numCol="1" rtlCol="0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indent="-71802" defTabSz="914538">
                    <a:buClr>
                      <a:srgbClr val="CC9900"/>
                    </a:buClr>
                    <a:defRPr/>
                  </a:pPr>
                  <a:endParaRPr lang="zh-CN" altLang="en-US" sz="5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9" name="圆角矩形 12">
                  <a:extLst>
                    <a:ext uri="{FF2B5EF4-FFF2-40B4-BE49-F238E27FC236}">
                      <a16:creationId xmlns:a16="http://schemas.microsoft.com/office/drawing/2014/main" id="{71D3EF50-4226-4873-9519-3B8F0DC2DE04}"/>
                    </a:ext>
                  </a:extLst>
                </p:cNvPr>
                <p:cNvSpPr/>
                <p:nvPr/>
              </p:nvSpPr>
              <p:spPr bwMode="auto">
                <a:xfrm rot="5400000">
                  <a:off x="2087226" y="1163692"/>
                  <a:ext cx="220282" cy="1687056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vert="vert270" wrap="square" lIns="51420" tIns="25709" rIns="51420" bIns="25709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1802" indent="-71802" algn="ctr" defTabSz="914538">
                    <a:buClr>
                      <a:srgbClr val="CC9900"/>
                    </a:buClr>
                    <a:defRPr/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 SDN</a:t>
                  </a:r>
                  <a:r>
                    <a:rPr lang="zh-CN" altLang="en-US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Controller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0" name="圆角矩形 13">
                  <a:extLst>
                    <a:ext uri="{FF2B5EF4-FFF2-40B4-BE49-F238E27FC236}">
                      <a16:creationId xmlns:a16="http://schemas.microsoft.com/office/drawing/2014/main" id="{C80E3C16-C45C-40EB-8BAE-719D4A42E3BC}"/>
                    </a:ext>
                  </a:extLst>
                </p:cNvPr>
                <p:cNvSpPr/>
                <p:nvPr/>
              </p:nvSpPr>
              <p:spPr bwMode="auto">
                <a:xfrm rot="5400000">
                  <a:off x="2078850" y="900793"/>
                  <a:ext cx="245938" cy="1687057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vert="vert270" wrap="square" lIns="51420" tIns="25709" rIns="51420" bIns="25709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1802" indent="-71802" algn="ctr" defTabSz="914538">
                    <a:buClr>
                      <a:srgbClr val="CC9900"/>
                    </a:buClr>
                    <a:defRPr/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OpenStack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BFB7017-BE81-42DF-A87C-8518E82FA002}"/>
                  </a:ext>
                </a:extLst>
              </p:cNvPr>
              <p:cNvSpPr/>
              <p:nvPr/>
            </p:nvSpPr>
            <p:spPr>
              <a:xfrm>
                <a:off x="2401771" y="1149125"/>
                <a:ext cx="147668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538">
                  <a:buClr>
                    <a:srgbClr val="CC9900"/>
                  </a:buClr>
                  <a:defRPr/>
                </a:pPr>
                <a:r>
                  <a:rPr lang="en-US" altLang="zh-CN" b="1" kern="0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Large edge</a:t>
                </a:r>
                <a:endParaRPr lang="zh-CN" altLang="en-US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2D13B5C-D8A3-4199-8BF2-3D0EC68C37AC}"/>
                </a:ext>
              </a:extLst>
            </p:cNvPr>
            <p:cNvGrpSpPr/>
            <p:nvPr/>
          </p:nvGrpSpPr>
          <p:grpSpPr>
            <a:xfrm>
              <a:off x="7967481" y="752189"/>
              <a:ext cx="2129855" cy="1372331"/>
              <a:chOff x="8223283" y="1139758"/>
              <a:chExt cx="2129855" cy="1372331"/>
            </a:xfrm>
          </p:grpSpPr>
          <p:sp>
            <p:nvSpPr>
              <p:cNvPr id="85" name="圆角矩形 11">
                <a:extLst>
                  <a:ext uri="{FF2B5EF4-FFF2-40B4-BE49-F238E27FC236}">
                    <a16:creationId xmlns:a16="http://schemas.microsoft.com/office/drawing/2014/main" id="{FF0B321E-1F00-452A-8CBE-04FDA33F0534}"/>
                  </a:ext>
                </a:extLst>
              </p:cNvPr>
              <p:cNvSpPr/>
              <p:nvPr/>
            </p:nvSpPr>
            <p:spPr bwMode="auto">
              <a:xfrm rot="5400000">
                <a:off x="8784860" y="943810"/>
                <a:ext cx="1006702" cy="2129855"/>
              </a:xfrm>
              <a:prstGeom prst="roundRect">
                <a:avLst>
                  <a:gd name="adj" fmla="val 4469"/>
                </a:avLst>
              </a:prstGeom>
              <a:ln>
                <a:prstDash val="solid"/>
              </a:ln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40096" tIns="20048" rIns="40096" bIns="20048" numCol="1" rtlCol="0" anchor="b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indent="-71802" defTabSz="914538">
                  <a:buClr>
                    <a:srgbClr val="CC9900"/>
                  </a:buClr>
                  <a:defRPr/>
                </a:pPr>
                <a:endParaRPr lang="zh-CN" altLang="en-US" sz="5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6" name="圆角矩形 12">
                <a:extLst>
                  <a:ext uri="{FF2B5EF4-FFF2-40B4-BE49-F238E27FC236}">
                    <a16:creationId xmlns:a16="http://schemas.microsoft.com/office/drawing/2014/main" id="{2E86F9AB-9141-47D1-82D7-7CD42ABA56A3}"/>
                  </a:ext>
                </a:extLst>
              </p:cNvPr>
              <p:cNvSpPr/>
              <p:nvPr/>
            </p:nvSpPr>
            <p:spPr bwMode="auto">
              <a:xfrm rot="5400000">
                <a:off x="9161603" y="1185378"/>
                <a:ext cx="226869" cy="16870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VNFM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圆角矩形 13">
                <a:extLst>
                  <a:ext uri="{FF2B5EF4-FFF2-40B4-BE49-F238E27FC236}">
                    <a16:creationId xmlns:a16="http://schemas.microsoft.com/office/drawing/2014/main" id="{24898D99-A10B-4D4D-A8F3-63A7D3C9A6B0}"/>
                  </a:ext>
                </a:extLst>
              </p:cNvPr>
              <p:cNvSpPr/>
              <p:nvPr/>
            </p:nvSpPr>
            <p:spPr bwMode="auto">
              <a:xfrm rot="5400000">
                <a:off x="9152846" y="922864"/>
                <a:ext cx="253294" cy="1687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NFVO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A983AF4-31EB-4EA6-A82F-D3699A734006}"/>
                  </a:ext>
                </a:extLst>
              </p:cNvPr>
              <p:cNvSpPr/>
              <p:nvPr/>
            </p:nvSpPr>
            <p:spPr>
              <a:xfrm>
                <a:off x="8617010" y="1139758"/>
                <a:ext cx="123303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538">
                  <a:buClr>
                    <a:srgbClr val="CC9900"/>
                  </a:buClr>
                  <a:defRPr/>
                </a:pPr>
                <a:r>
                  <a:rPr lang="en-US" altLang="zh-CN" b="1" kern="0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Core Site</a:t>
                </a:r>
                <a:endParaRPr lang="zh-CN" altLang="en-US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圆角矩形 12">
                <a:extLst>
                  <a:ext uri="{FF2B5EF4-FFF2-40B4-BE49-F238E27FC236}">
                    <a16:creationId xmlns:a16="http://schemas.microsoft.com/office/drawing/2014/main" id="{AFF2CE4F-BBB5-4747-8E9F-E54C3A8AE426}"/>
                  </a:ext>
                </a:extLst>
              </p:cNvPr>
              <p:cNvSpPr/>
              <p:nvPr/>
            </p:nvSpPr>
            <p:spPr bwMode="auto">
              <a:xfrm rot="5400000">
                <a:off x="9173331" y="1438260"/>
                <a:ext cx="226869" cy="16870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EMS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467FCBD-EA7D-4380-B23C-728AAC34C5B7}"/>
                </a:ext>
              </a:extLst>
            </p:cNvPr>
            <p:cNvCxnSpPr>
              <a:stCxn id="85" idx="2"/>
              <a:endCxn id="78" idx="0"/>
            </p:cNvCxnSpPr>
            <p:nvPr/>
          </p:nvCxnSpPr>
          <p:spPr>
            <a:xfrm flipH="1" flipV="1">
              <a:off x="4230464" y="1615722"/>
              <a:ext cx="3737018" cy="5447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D7F553DD-E07A-4E16-BA18-34FE7B97F247}"/>
                </a:ext>
              </a:extLst>
            </p:cNvPr>
            <p:cNvCxnSpPr>
              <a:cxnSpLocks/>
              <a:stCxn id="85" idx="2"/>
              <a:endCxn id="36" idx="0"/>
            </p:cNvCxnSpPr>
            <p:nvPr/>
          </p:nvCxnSpPr>
          <p:spPr>
            <a:xfrm rot="10800000" flipV="1">
              <a:off x="6096000" y="1621169"/>
              <a:ext cx="1871482" cy="868282"/>
            </a:xfrm>
            <a:prstGeom prst="bentConnector2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BF803FD1-52A0-4C74-887E-039312B4A9E7}"/>
                </a:ext>
              </a:extLst>
            </p:cNvPr>
            <p:cNvCxnSpPr>
              <a:stCxn id="80" idx="2"/>
              <a:endCxn id="16" idx="0"/>
            </p:cNvCxnSpPr>
            <p:nvPr/>
          </p:nvCxnSpPr>
          <p:spPr>
            <a:xfrm rot="10800000" flipV="1">
              <a:off x="1719034" y="1486106"/>
              <a:ext cx="594254" cy="1914600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44DDFE4E-4592-4E40-8CBE-3EC8C0C23971}"/>
                </a:ext>
              </a:extLst>
            </p:cNvPr>
            <p:cNvCxnSpPr>
              <a:stCxn id="79" idx="2"/>
              <a:endCxn id="15" idx="0"/>
            </p:cNvCxnSpPr>
            <p:nvPr/>
          </p:nvCxnSpPr>
          <p:spPr>
            <a:xfrm rot="10800000" flipV="1">
              <a:off x="1961622" y="1749003"/>
              <a:ext cx="347215" cy="1656155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2BF9A1C6-4F22-4267-868E-4CAC0FF5ECE2}"/>
                </a:ext>
              </a:extLst>
            </p:cNvPr>
            <p:cNvCxnSpPr>
              <a:cxnSpLocks/>
              <a:stCxn id="78" idx="3"/>
              <a:endCxn id="36" idx="0"/>
            </p:cNvCxnSpPr>
            <p:nvPr/>
          </p:nvCxnSpPr>
          <p:spPr>
            <a:xfrm rot="16200000" flipH="1">
              <a:off x="4387376" y="780826"/>
              <a:ext cx="486785" cy="2930464"/>
            </a:xfrm>
            <a:prstGeom prst="bentConnector5">
              <a:avLst>
                <a:gd name="adj1" fmla="val 46961"/>
                <a:gd name="adj2" fmla="val 99689"/>
                <a:gd name="adj3" fmla="val 5303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圆角矩形 67">
              <a:extLst>
                <a:ext uri="{FF2B5EF4-FFF2-40B4-BE49-F238E27FC236}">
                  <a16:creationId xmlns:a16="http://schemas.microsoft.com/office/drawing/2014/main" id="{6B1F142D-ED0D-49C2-A533-4B826BC2CE6C}"/>
                </a:ext>
              </a:extLst>
            </p:cNvPr>
            <p:cNvSpPr/>
            <p:nvPr/>
          </p:nvSpPr>
          <p:spPr bwMode="auto">
            <a:xfrm>
              <a:off x="2586461" y="3100651"/>
              <a:ext cx="8140650" cy="448856"/>
            </a:xfrm>
            <a:prstGeom prst="roundRect">
              <a:avLst>
                <a:gd name="adj" fmla="val 5678"/>
              </a:avLst>
            </a:prstGeom>
            <a:noFill/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96" name="圆角矩形 74">
              <a:extLst>
                <a:ext uri="{FF2B5EF4-FFF2-40B4-BE49-F238E27FC236}">
                  <a16:creationId xmlns:a16="http://schemas.microsoft.com/office/drawing/2014/main" id="{4F7FEADB-DAAC-42EB-A8C1-37404E913901}"/>
                </a:ext>
              </a:extLst>
            </p:cNvPr>
            <p:cNvSpPr/>
            <p:nvPr/>
          </p:nvSpPr>
          <p:spPr bwMode="auto">
            <a:xfrm rot="5400000">
              <a:off x="9766583" y="2801698"/>
              <a:ext cx="279295" cy="1054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70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"/>
    </mc:Choice>
    <mc:Fallback xmlns="">
      <p:transition spd="slow" advTm="9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Arial Unicode MS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奇慧</dc:creator>
  <cp:lastModifiedBy>Csatari</cp:lastModifiedBy>
  <cp:revision>1</cp:revision>
  <dcterms:created xsi:type="dcterms:W3CDTF">2018-08-24T01:02:28Z</dcterms:created>
  <dcterms:modified xsi:type="dcterms:W3CDTF">2018-08-27T13:03:31Z</dcterms:modified>
</cp:coreProperties>
</file>