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386"/>
    <a:srgbClr val="F5B335"/>
    <a:srgbClr val="007473"/>
    <a:srgbClr val="B5ECEA"/>
    <a:srgbClr val="7DF3FF"/>
    <a:srgbClr val="6BD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45" d="100"/>
          <a:sy n="345" d="100"/>
        </p:scale>
        <p:origin x="-1008" y="-4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tari, Gergely (Nokia - FI/Espoo)" userId="f5bffca3-77e4-4f86-ab35-a6eae4fbf322" providerId="ADAL" clId="{F2E93C2D-C542-4319-BEB7-5F8592B247F0}"/>
    <pc:docChg chg="undo custSel modSld">
      <pc:chgData name="Csatari, Gergely (Nokia - FI/Espoo)" userId="f5bffca3-77e4-4f86-ab35-a6eae4fbf322" providerId="ADAL" clId="{F2E93C2D-C542-4319-BEB7-5F8592B247F0}" dt="2022-11-23T13:16:06.908" v="48" actId="1038"/>
      <pc:docMkLst>
        <pc:docMk/>
      </pc:docMkLst>
      <pc:sldChg chg="addSp delSp modSp mod">
        <pc:chgData name="Csatari, Gergely (Nokia - FI/Espoo)" userId="f5bffca3-77e4-4f86-ab35-a6eae4fbf322" providerId="ADAL" clId="{F2E93C2D-C542-4319-BEB7-5F8592B247F0}" dt="2022-11-23T13:16:06.908" v="48" actId="1038"/>
        <pc:sldMkLst>
          <pc:docMk/>
          <pc:sldMk cId="2573563101" sldId="256"/>
        </pc:sldMkLst>
        <pc:spChg chg="mod">
          <ac:chgData name="Csatari, Gergely (Nokia - FI/Espoo)" userId="f5bffca3-77e4-4f86-ab35-a6eae4fbf322" providerId="ADAL" clId="{F2E93C2D-C542-4319-BEB7-5F8592B247F0}" dt="2022-11-23T13:16:06.908" v="48" actId="1038"/>
          <ac:spMkLst>
            <pc:docMk/>
            <pc:sldMk cId="2573563101" sldId="256"/>
            <ac:spMk id="11" creationId="{66D842DB-377E-4081-A0C1-1E0BF3AB17EF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4" creationId="{E2809B15-734E-4B42-AB72-36458D659C02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5" creationId="{6BB91390-0496-436E-AB6E-D3DB589DEDDC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6" creationId="{1C770EA0-C71E-40CE-B0E2-FBBD822A45F4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7" creationId="{50131D6F-8518-4392-8F3B-BA036A53445E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8" creationId="{93BC562B-CA03-4A28-8C30-2BE917E61B8C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9" creationId="{225A5FD2-0D69-48E5-AA56-0989C03A3AAD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32" creationId="{99C3C2A0-08CB-41AB-9FA2-B1096A07BC9D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33" creationId="{44945769-8DA5-4A52-A3FE-919E3F6EBD5E}"/>
          </ac:spMkLst>
        </pc:spChg>
        <pc:spChg chg="mod">
          <ac:chgData name="Csatari, Gergely (Nokia - FI/Espoo)" userId="f5bffca3-77e4-4f86-ab35-a6eae4fbf322" providerId="ADAL" clId="{F2E93C2D-C542-4319-BEB7-5F8592B247F0}" dt="2022-11-23T07:12:48.949" v="1" actId="404"/>
          <ac:spMkLst>
            <pc:docMk/>
            <pc:sldMk cId="2573563101" sldId="256"/>
            <ac:spMk id="86" creationId="{0F456DCE-8859-4592-833A-83E2058E7866}"/>
          </ac:spMkLst>
        </pc:spChg>
        <pc:spChg chg="mod">
          <ac:chgData name="Csatari, Gergely (Nokia - FI/Espoo)" userId="f5bffca3-77e4-4f86-ab35-a6eae4fbf322" providerId="ADAL" clId="{F2E93C2D-C542-4319-BEB7-5F8592B247F0}" dt="2022-11-23T12:32:01.747" v="34" actId="255"/>
          <ac:spMkLst>
            <pc:docMk/>
            <pc:sldMk cId="2573563101" sldId="256"/>
            <ac:spMk id="87" creationId="{36733A21-386F-4060-B2C5-B26464FF7AAB}"/>
          </ac:spMkLst>
        </pc:spChg>
        <pc:spChg chg="mod">
          <ac:chgData name="Csatari, Gergely (Nokia - FI/Espoo)" userId="f5bffca3-77e4-4f86-ab35-a6eae4fbf322" providerId="ADAL" clId="{F2E93C2D-C542-4319-BEB7-5F8592B247F0}" dt="2022-11-23T12:32:01.747" v="34" actId="255"/>
          <ac:spMkLst>
            <pc:docMk/>
            <pc:sldMk cId="2573563101" sldId="256"/>
            <ac:spMk id="88" creationId="{F89CF50A-F301-4362-BD4A-1DED4D56A310}"/>
          </ac:spMkLst>
        </pc:spChg>
        <pc:spChg chg="mod">
          <ac:chgData name="Csatari, Gergely (Nokia - FI/Espoo)" userId="f5bffca3-77e4-4f86-ab35-a6eae4fbf322" providerId="ADAL" clId="{F2E93C2D-C542-4319-BEB7-5F8592B247F0}" dt="2022-11-23T12:32:01.747" v="34" actId="255"/>
          <ac:spMkLst>
            <pc:docMk/>
            <pc:sldMk cId="2573563101" sldId="256"/>
            <ac:spMk id="89" creationId="{80F68FF9-1844-4577-AE79-1BACAEC493F4}"/>
          </ac:spMkLst>
        </pc:spChg>
        <pc:spChg chg="add mod">
          <ac:chgData name="Csatari, Gergely (Nokia - FI/Espoo)" userId="f5bffca3-77e4-4f86-ab35-a6eae4fbf322" providerId="ADAL" clId="{F2E93C2D-C542-4319-BEB7-5F8592B247F0}" dt="2022-11-23T07:23:23.697" v="28" actId="164"/>
          <ac:spMkLst>
            <pc:docMk/>
            <pc:sldMk cId="2573563101" sldId="256"/>
            <ac:spMk id="96" creationId="{046A4082-BC83-4D22-B036-BBF564EBA39A}"/>
          </ac:spMkLst>
        </pc:spChg>
        <pc:spChg chg="add del mod">
          <ac:chgData name="Csatari, Gergely (Nokia - FI/Espoo)" userId="f5bffca3-77e4-4f86-ab35-a6eae4fbf322" providerId="ADAL" clId="{F2E93C2D-C542-4319-BEB7-5F8592B247F0}" dt="2022-11-23T07:22:49.450" v="19" actId="478"/>
          <ac:spMkLst>
            <pc:docMk/>
            <pc:sldMk cId="2573563101" sldId="256"/>
            <ac:spMk id="97" creationId="{120886E8-9528-4F59-9BAA-9E368F990328}"/>
          </ac:spMkLst>
        </pc:spChg>
        <pc:spChg chg="add mod">
          <ac:chgData name="Csatari, Gergely (Nokia - FI/Espoo)" userId="f5bffca3-77e4-4f86-ab35-a6eae4fbf322" providerId="ADAL" clId="{F2E93C2D-C542-4319-BEB7-5F8592B247F0}" dt="2022-11-23T07:23:23.697" v="28" actId="164"/>
          <ac:spMkLst>
            <pc:docMk/>
            <pc:sldMk cId="2573563101" sldId="256"/>
            <ac:spMk id="98" creationId="{9C007C8D-B56F-44FA-AA2B-FC1546346231}"/>
          </ac:spMkLst>
        </pc:spChg>
        <pc:grpChg chg="add mod">
          <ac:chgData name="Csatari, Gergely (Nokia - FI/Espoo)" userId="f5bffca3-77e4-4f86-ab35-a6eae4fbf322" providerId="ADAL" clId="{F2E93C2D-C542-4319-BEB7-5F8592B247F0}" dt="2022-11-23T12:32:13.686" v="35" actId="1076"/>
          <ac:grpSpMkLst>
            <pc:docMk/>
            <pc:sldMk cId="2573563101" sldId="256"/>
            <ac:grpSpMk id="99" creationId="{78CEE5B1-B25B-43D6-B163-3EAE764D32D1}"/>
          </ac:grpSpMkLst>
        </pc:grpChg>
        <pc:cxnChg chg="mod">
          <ac:chgData name="Csatari, Gergely (Nokia - FI/Espoo)" userId="f5bffca3-77e4-4f86-ab35-a6eae4fbf322" providerId="ADAL" clId="{F2E93C2D-C542-4319-BEB7-5F8592B247F0}" dt="2022-11-23T13:16:06.908" v="48" actId="1038"/>
          <ac:cxnSpMkLst>
            <pc:docMk/>
            <pc:sldMk cId="2573563101" sldId="256"/>
            <ac:cxnSpMk id="72" creationId="{E584E871-78B4-43F4-89E1-9F705AB25AEC}"/>
          </ac:cxnSpMkLst>
        </pc:cxnChg>
        <pc:cxnChg chg="add mod">
          <ac:chgData name="Csatari, Gergely (Nokia - FI/Espoo)" userId="f5bffca3-77e4-4f86-ab35-a6eae4fbf322" providerId="ADAL" clId="{F2E93C2D-C542-4319-BEB7-5F8592B247F0}" dt="2022-11-23T07:23:23.697" v="28" actId="164"/>
          <ac:cxnSpMkLst>
            <pc:docMk/>
            <pc:sldMk cId="2573563101" sldId="256"/>
            <ac:cxnSpMk id="92" creationId="{4B48DA87-1079-4A68-910E-F36093FFDE1B}"/>
          </ac:cxnSpMkLst>
        </pc:cxnChg>
        <pc:cxnChg chg="add mod">
          <ac:chgData name="Csatari, Gergely (Nokia - FI/Espoo)" userId="f5bffca3-77e4-4f86-ab35-a6eae4fbf322" providerId="ADAL" clId="{F2E93C2D-C542-4319-BEB7-5F8592B247F0}" dt="2022-11-23T07:23:23.697" v="28" actId="164"/>
          <ac:cxnSpMkLst>
            <pc:docMk/>
            <pc:sldMk cId="2573563101" sldId="256"/>
            <ac:cxnSpMk id="95" creationId="{BD1D0CAE-9B8B-4823-8A77-7EBBDF7BE7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AEB6-1BF9-4D40-B111-9280FAA6A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E1D3B-E79C-459E-8891-BD839CEB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4195-FCAA-41DA-856C-9FD2005A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C9F8-DF37-4431-B3A8-FFDCA1F8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E242-030C-436D-9579-40B147CD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293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047C-5256-4532-9F59-DEE758F2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13360-2C69-4204-A33B-C28E8FC8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053B-B53E-49F3-B3FA-C4862094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056C-6FF0-4A76-9CDB-223437B3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E237-ABE0-4D6A-B52D-630A8B25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8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A5568-25ED-4B7D-A848-1117F801B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74EC8-A87D-4D45-BB72-7DEF9F03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A9B8-AED1-4600-A3DE-6A0E2AE6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DD8A-F8C7-40D8-80D9-D3BC393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F453-290B-4611-A11C-48BDE310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32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C767-FB22-4E9D-8031-2096DF03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CC7F-6270-431E-ADF3-644128B2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3A3C-FAD6-47BA-8E60-E4A5CC00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7527-AB8B-41A3-A20C-238A1854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8041-78B7-473A-8C47-71AE29F7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833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6A89-71E7-404A-9A23-3F8AA3B5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49563-0263-4177-906D-99A2304B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39BA-9109-4DE7-A116-E81FFF6D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8CCE-DBEC-47F2-A2FE-18A6485B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256A-2FB9-4069-864E-63D1DE32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50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4655-6268-436F-B73D-3C13BB01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BCC6-45A6-4F96-ABAB-5D9220F5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65102-483E-4694-9BA4-CE882ADC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807E-A1CC-437B-8B1B-A0655FFA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EFED-7D68-45C3-B665-7CEBE752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EB22A-F1D7-4F8A-BDA5-F735F624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16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56EA-0D64-405A-8C6D-730A9102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759B0-A007-4D79-B4D1-0E69AE14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7ABF5-F545-4151-8F11-23BCDFBD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38C70-F2B8-4ABA-82CE-DF7CE3D07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42142-939D-41EB-AB61-283CC236C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C55C2-5CB8-4E40-84C5-9D00F8F6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A3D61-EED4-4A43-B5CD-E85B1C6A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EC664-2ACF-4D19-8524-B8460982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20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A793-0F94-4A39-8F1F-12B9E570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5E725-ABFD-44D9-B856-03671FB8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9754C-F91A-4804-BD7F-C69D626C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52EF3-2EEA-4FD2-AF9B-DD7BFE1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930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96B40-3A29-4095-91A3-1DED2F87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965A-FAEB-4C8A-B779-1086D0AA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88B2B-2831-46C2-B766-0FBED886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69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D9EF-936E-40A8-B811-F91714A4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F3F5-9261-4FD0-9ABE-501CCD270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A7A87-DEC6-4163-9178-AD838EE0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6FE9-5F01-4C86-98CA-F4C7DD87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6B16-3366-4473-8768-84EE5E41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BE1AD-6715-4CC0-8819-BB51B881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258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4013-DFFA-41D4-882F-75BFF1B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F2D9-4CC0-4BAC-9134-4D1C56900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AC9B4-53DC-45E0-AD4F-4C40167C9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4B97A-BD22-45D3-8B77-F91FA6C7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638DA-75A2-441A-A2D1-F3E2339C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FB2D-A941-4A5E-9CBC-D8281524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2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50CEA-9F02-4799-89B7-9C9FC712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736D-0FDC-4B58-9EA7-144626BDC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E20DA-FCC1-490A-913E-47FFE8103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D8A52-78B7-4530-9FD6-785DEB7F4B66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6266-16C0-4F62-9162-67EE786D2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28E1-7060-41B6-847C-A5CAAAE29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70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80F68FF9-1844-4577-AE79-1BACAEC493F4}"/>
              </a:ext>
            </a:extLst>
          </p:cNvPr>
          <p:cNvSpPr/>
          <p:nvPr/>
        </p:nvSpPr>
        <p:spPr>
          <a:xfrm>
            <a:off x="-290287" y="449943"/>
            <a:ext cx="13237029" cy="1804226"/>
          </a:xfrm>
          <a:prstGeom prst="rect">
            <a:avLst/>
          </a:prstGeom>
          <a:solidFill>
            <a:srgbClr val="E3638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/>
              <a:t>Specifications</a:t>
            </a:r>
            <a:endParaRPr lang="LID4096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89CF50A-F301-4362-BD4A-1DED4D56A310}"/>
              </a:ext>
            </a:extLst>
          </p:cNvPr>
          <p:cNvSpPr/>
          <p:nvPr/>
        </p:nvSpPr>
        <p:spPr>
          <a:xfrm>
            <a:off x="-290287" y="2254847"/>
            <a:ext cx="13237029" cy="1259838"/>
          </a:xfrm>
          <a:prstGeom prst="rect">
            <a:avLst/>
          </a:prstGeom>
          <a:solidFill>
            <a:srgbClr val="F5B3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/>
              <a:t>Integration projects</a:t>
            </a:r>
            <a:endParaRPr lang="LID4096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6733A21-386F-4060-B2C5-B26464FF7AAB}"/>
              </a:ext>
            </a:extLst>
          </p:cNvPr>
          <p:cNvSpPr/>
          <p:nvPr/>
        </p:nvSpPr>
        <p:spPr>
          <a:xfrm>
            <a:off x="-290286" y="3514911"/>
            <a:ext cx="13237029" cy="1259838"/>
          </a:xfrm>
          <a:prstGeom prst="rect">
            <a:avLst/>
          </a:prstGeom>
          <a:solidFill>
            <a:srgbClr val="00747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/>
              <a:t>Testing projects</a:t>
            </a:r>
            <a:endParaRPr lang="LID4096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F456DCE-8859-4592-833A-83E2058E7866}"/>
              </a:ext>
            </a:extLst>
          </p:cNvPr>
          <p:cNvSpPr/>
          <p:nvPr/>
        </p:nvSpPr>
        <p:spPr>
          <a:xfrm>
            <a:off x="-290286" y="4775201"/>
            <a:ext cx="13237029" cy="1259838"/>
          </a:xfrm>
          <a:prstGeom prst="rect">
            <a:avLst/>
          </a:prstGeom>
          <a:solidFill>
            <a:srgbClr val="6BDAD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/>
              <a:t>Implementation projects</a:t>
            </a:r>
            <a:endParaRPr lang="LID4096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71180A-759F-4B5F-8D35-C301D1431A66}"/>
              </a:ext>
            </a:extLst>
          </p:cNvPr>
          <p:cNvGrpSpPr/>
          <p:nvPr/>
        </p:nvGrpSpPr>
        <p:grpSpPr>
          <a:xfrm>
            <a:off x="901767" y="5044439"/>
            <a:ext cx="3713662" cy="721360"/>
            <a:chOff x="2091938" y="5407296"/>
            <a:chExt cx="3713662" cy="7213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00D57A-6D89-454D-81BC-41536018C3ED}"/>
                </a:ext>
              </a:extLst>
            </p:cNvPr>
            <p:cNvSpPr/>
            <p:nvPr/>
          </p:nvSpPr>
          <p:spPr>
            <a:xfrm>
              <a:off x="2091938" y="5407296"/>
              <a:ext cx="1778000" cy="721360"/>
            </a:xfrm>
            <a:prstGeom prst="rect">
              <a:avLst/>
            </a:prstGeom>
            <a:solidFill>
              <a:srgbClr val="6BD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Barometer</a:t>
              </a:r>
              <a:endParaRPr lang="LID4096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721FB5-9219-4A90-A798-544809865C07}"/>
                </a:ext>
              </a:extLst>
            </p:cNvPr>
            <p:cNvSpPr/>
            <p:nvPr/>
          </p:nvSpPr>
          <p:spPr>
            <a:xfrm>
              <a:off x="4027600" y="5407296"/>
              <a:ext cx="1778000" cy="721360"/>
            </a:xfrm>
            <a:prstGeom prst="rect">
              <a:avLst/>
            </a:prstGeom>
            <a:solidFill>
              <a:srgbClr val="6BD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Thoth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35AC0A-9024-4902-9C4D-0C4587CFC867}"/>
              </a:ext>
            </a:extLst>
          </p:cNvPr>
          <p:cNvGrpSpPr/>
          <p:nvPr/>
        </p:nvGrpSpPr>
        <p:grpSpPr>
          <a:xfrm>
            <a:off x="904530" y="2552439"/>
            <a:ext cx="3710899" cy="721360"/>
            <a:chOff x="2094701" y="3614531"/>
            <a:chExt cx="3710899" cy="7213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D842DB-377E-4081-A0C1-1E0BF3AB17EF}"/>
                </a:ext>
              </a:extLst>
            </p:cNvPr>
            <p:cNvSpPr/>
            <p:nvPr/>
          </p:nvSpPr>
          <p:spPr>
            <a:xfrm>
              <a:off x="2094701" y="3614531"/>
              <a:ext cx="1778000" cy="721360"/>
            </a:xfrm>
            <a:prstGeom prst="rect">
              <a:avLst/>
            </a:prstGeom>
            <a:solidFill>
              <a:srgbClr val="F5B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CIRV</a:t>
              </a:r>
              <a:endParaRPr lang="LID4096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87B812-4EC5-455E-9E58-9D979B6B91D4}"/>
                </a:ext>
              </a:extLst>
            </p:cNvPr>
            <p:cNvSpPr/>
            <p:nvPr/>
          </p:nvSpPr>
          <p:spPr>
            <a:xfrm>
              <a:off x="4027600" y="3614531"/>
              <a:ext cx="1778000" cy="721360"/>
            </a:xfrm>
            <a:prstGeom prst="rect">
              <a:avLst/>
            </a:prstGeom>
            <a:solidFill>
              <a:srgbClr val="F5B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Kuberef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F37A6D-2F92-49AC-A04C-FBE350F81BF1}"/>
              </a:ext>
            </a:extLst>
          </p:cNvPr>
          <p:cNvGrpSpPr/>
          <p:nvPr/>
        </p:nvGrpSpPr>
        <p:grpSpPr>
          <a:xfrm>
            <a:off x="901767" y="3798439"/>
            <a:ext cx="5638638" cy="721360"/>
            <a:chOff x="2099062" y="4536118"/>
            <a:chExt cx="5638638" cy="721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02EE54-823C-47D7-95DA-A82543736087}"/>
                </a:ext>
              </a:extLst>
            </p:cNvPr>
            <p:cNvSpPr/>
            <p:nvPr/>
          </p:nvSpPr>
          <p:spPr>
            <a:xfrm>
              <a:off x="5959700" y="4536118"/>
              <a:ext cx="1778000" cy="721360"/>
            </a:xfrm>
            <a:prstGeom prst="rect">
              <a:avLst/>
            </a:prstGeom>
            <a:solidFill>
              <a:srgbClr val="00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Functest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E496F8-5056-486F-B3FE-39016D9E24C4}"/>
                </a:ext>
              </a:extLst>
            </p:cNvPr>
            <p:cNvSpPr/>
            <p:nvPr/>
          </p:nvSpPr>
          <p:spPr>
            <a:xfrm>
              <a:off x="2099062" y="4536118"/>
              <a:ext cx="1778000" cy="721360"/>
            </a:xfrm>
            <a:prstGeom prst="rect">
              <a:avLst/>
            </a:prstGeom>
            <a:solidFill>
              <a:srgbClr val="00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ViNePERF</a:t>
              </a:r>
              <a:endParaRPr lang="LID4096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618119-EF3D-4A1E-B156-2DC5E6B7333B}"/>
                </a:ext>
              </a:extLst>
            </p:cNvPr>
            <p:cNvSpPr/>
            <p:nvPr/>
          </p:nvSpPr>
          <p:spPr>
            <a:xfrm>
              <a:off x="4027600" y="4536118"/>
              <a:ext cx="1778000" cy="721360"/>
            </a:xfrm>
            <a:prstGeom prst="rect">
              <a:avLst/>
            </a:prstGeom>
            <a:solidFill>
              <a:srgbClr val="00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StorPerf</a:t>
              </a:r>
              <a:endParaRPr lang="LID4096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09B15-734E-4B42-AB72-36458D659C02}"/>
              </a:ext>
            </a:extLst>
          </p:cNvPr>
          <p:cNvSpPr/>
          <p:nvPr/>
        </p:nvSpPr>
        <p:spPr>
          <a:xfrm>
            <a:off x="10562266" y="1300089"/>
            <a:ext cx="1778000" cy="72136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Reference Model (RM)</a:t>
            </a:r>
            <a:endParaRPr lang="LID4096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131D6F-8518-4392-8F3B-BA036A53445E}"/>
              </a:ext>
            </a:extLst>
          </p:cNvPr>
          <p:cNvSpPr/>
          <p:nvPr/>
        </p:nvSpPr>
        <p:spPr>
          <a:xfrm>
            <a:off x="6704416" y="1300089"/>
            <a:ext cx="1778000" cy="72136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Reference Conformance (RC2) for RA2 based Implementations</a:t>
            </a:r>
            <a:endParaRPr lang="LID4096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BC562B-CA03-4A28-8C30-2BE917E61B8C}"/>
              </a:ext>
            </a:extLst>
          </p:cNvPr>
          <p:cNvSpPr/>
          <p:nvPr/>
        </p:nvSpPr>
        <p:spPr>
          <a:xfrm>
            <a:off x="901767" y="1300089"/>
            <a:ext cx="1778000" cy="72136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Reference Implementation based on RA1 specifications (RI1)</a:t>
            </a:r>
            <a:endParaRPr lang="LID4096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5A5FD2-0D69-48E5-AA56-0989C03A3AAD}"/>
              </a:ext>
            </a:extLst>
          </p:cNvPr>
          <p:cNvSpPr/>
          <p:nvPr/>
        </p:nvSpPr>
        <p:spPr>
          <a:xfrm>
            <a:off x="4772316" y="1300089"/>
            <a:ext cx="1778000" cy="72136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Reference Implementation based on RA2 specifications (RI2)</a:t>
            </a:r>
            <a:endParaRPr lang="LID4096" sz="11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5B2E96-2C9D-4E22-8CFA-6B0AEFFC2F0D}"/>
              </a:ext>
            </a:extLst>
          </p:cNvPr>
          <p:cNvGrpSpPr/>
          <p:nvPr/>
        </p:nvGrpSpPr>
        <p:grpSpPr>
          <a:xfrm>
            <a:off x="2830305" y="1300089"/>
            <a:ext cx="1778000" cy="721360"/>
            <a:chOff x="6698067" y="1306439"/>
            <a:chExt cx="1778000" cy="7213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B91390-0496-436E-AB6E-D3DB589DEDDC}"/>
                </a:ext>
              </a:extLst>
            </p:cNvPr>
            <p:cNvSpPr/>
            <p:nvPr/>
          </p:nvSpPr>
          <p:spPr>
            <a:xfrm>
              <a:off x="6698067" y="1306439"/>
              <a:ext cx="1778000" cy="721360"/>
            </a:xfrm>
            <a:prstGeom prst="rect">
              <a:avLst/>
            </a:prstGeom>
            <a:solidFill>
              <a:srgbClr val="E36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Reference Architecture (RA1) for OpenStack based cloud infrastructure</a:t>
              </a:r>
              <a:endParaRPr lang="LID4096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C3C2A0-08CB-41AB-9FA2-B1096A07BC9D}"/>
                </a:ext>
              </a:extLst>
            </p:cNvPr>
            <p:cNvSpPr/>
            <p:nvPr/>
          </p:nvSpPr>
          <p:spPr>
            <a:xfrm>
              <a:off x="6855116" y="1312791"/>
              <a:ext cx="584200" cy="109610"/>
            </a:xfrm>
            <a:prstGeom prst="rect">
              <a:avLst/>
            </a:prstGeom>
            <a:solidFill>
              <a:srgbClr val="E36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EAC336-13F8-4E7B-BEF7-2EC6404FAEB2}"/>
              </a:ext>
            </a:extLst>
          </p:cNvPr>
          <p:cNvGrpSpPr/>
          <p:nvPr/>
        </p:nvGrpSpPr>
        <p:grpSpPr>
          <a:xfrm>
            <a:off x="8630167" y="1300089"/>
            <a:ext cx="1778000" cy="721360"/>
            <a:chOff x="8630167" y="1306439"/>
            <a:chExt cx="1778000" cy="721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770EA0-C71E-40CE-B0E2-FBBD822A45F4}"/>
                </a:ext>
              </a:extLst>
            </p:cNvPr>
            <p:cNvSpPr/>
            <p:nvPr/>
          </p:nvSpPr>
          <p:spPr>
            <a:xfrm>
              <a:off x="8630167" y="1306439"/>
              <a:ext cx="1778000" cy="721360"/>
            </a:xfrm>
            <a:prstGeom prst="rect">
              <a:avLst/>
            </a:prstGeom>
            <a:solidFill>
              <a:srgbClr val="E36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Reference Architecture (RA2) for Kubernetes based cloud infrastructure</a:t>
              </a:r>
              <a:endParaRPr lang="LID4096" sz="11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945769-8DA5-4A52-A3FE-919E3F6EBD5E}"/>
                </a:ext>
              </a:extLst>
            </p:cNvPr>
            <p:cNvSpPr/>
            <p:nvPr/>
          </p:nvSpPr>
          <p:spPr>
            <a:xfrm>
              <a:off x="8787216" y="1312791"/>
              <a:ext cx="584200" cy="109610"/>
            </a:xfrm>
            <a:prstGeom prst="rect">
              <a:avLst/>
            </a:prstGeom>
            <a:solidFill>
              <a:srgbClr val="E36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F38E091-6118-4C79-980E-A129C175B4DF}"/>
              </a:ext>
            </a:extLst>
          </p:cNvPr>
          <p:cNvCxnSpPr>
            <a:stCxn id="16" idx="0"/>
            <a:endCxn id="14" idx="0"/>
          </p:cNvCxnSpPr>
          <p:nvPr/>
        </p:nvCxnSpPr>
        <p:spPr>
          <a:xfrm rot="5400000" flipH="1" flipV="1">
            <a:off x="10485216" y="334040"/>
            <a:ext cx="12700" cy="1932099"/>
          </a:xfrm>
          <a:prstGeom prst="bentConnector3">
            <a:avLst>
              <a:gd name="adj1" fmla="val 22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A87703B-5D50-42BF-BF10-F8F8DB519012}"/>
              </a:ext>
            </a:extLst>
          </p:cNvPr>
          <p:cNvCxnSpPr>
            <a:cxnSpLocks/>
            <a:stCxn id="17" idx="0"/>
            <a:endCxn id="33" idx="0"/>
          </p:cNvCxnSpPr>
          <p:nvPr/>
        </p:nvCxnSpPr>
        <p:spPr>
          <a:xfrm rot="16200000" flipH="1">
            <a:off x="8333190" y="560315"/>
            <a:ext cx="6352" cy="1485900"/>
          </a:xfrm>
          <a:prstGeom prst="bentConnector3">
            <a:avLst>
              <a:gd name="adj1" fmla="val -434863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F12C40E-1C47-4A57-A2A4-04CB3AF5BE1B}"/>
              </a:ext>
            </a:extLst>
          </p:cNvPr>
          <p:cNvCxnSpPr>
            <a:cxnSpLocks/>
            <a:stCxn id="19" idx="0"/>
            <a:endCxn id="33" idx="0"/>
          </p:cNvCxnSpPr>
          <p:nvPr/>
        </p:nvCxnSpPr>
        <p:spPr>
          <a:xfrm rot="16200000" flipH="1">
            <a:off x="7367140" y="-405735"/>
            <a:ext cx="6352" cy="3418000"/>
          </a:xfrm>
          <a:prstGeom prst="bentConnector3">
            <a:avLst>
              <a:gd name="adj1" fmla="val -7197733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9A8198-989E-4B85-AC62-EFB285A8076F}"/>
              </a:ext>
            </a:extLst>
          </p:cNvPr>
          <p:cNvCxnSpPr>
            <a:cxnSpLocks/>
            <a:stCxn id="15" idx="0"/>
            <a:endCxn id="14" idx="0"/>
          </p:cNvCxnSpPr>
          <p:nvPr/>
        </p:nvCxnSpPr>
        <p:spPr>
          <a:xfrm rot="5400000" flipH="1" flipV="1">
            <a:off x="7585285" y="-2565891"/>
            <a:ext cx="12700" cy="7731961"/>
          </a:xfrm>
          <a:prstGeom prst="bentConnector3">
            <a:avLst>
              <a:gd name="adj1" fmla="val 540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76E3311-0FED-4180-898B-68F47FEFCB72}"/>
              </a:ext>
            </a:extLst>
          </p:cNvPr>
          <p:cNvCxnSpPr>
            <a:cxnSpLocks/>
            <a:stCxn id="18" idx="0"/>
            <a:endCxn id="32" idx="0"/>
          </p:cNvCxnSpPr>
          <p:nvPr/>
        </p:nvCxnSpPr>
        <p:spPr>
          <a:xfrm rot="16200000" flipH="1">
            <a:off x="2531934" y="558922"/>
            <a:ext cx="6352" cy="1488687"/>
          </a:xfrm>
          <a:prstGeom prst="bentConnector3">
            <a:avLst>
              <a:gd name="adj1" fmla="val -3598866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584E871-78B4-43F4-89E1-9F705AB25AEC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rot="16200000" flipV="1">
            <a:off x="1526654" y="2285562"/>
            <a:ext cx="530990" cy="27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102CC9A-6D74-423D-BB6C-897415534CAA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rot="5400000" flipH="1" flipV="1">
            <a:off x="4428377" y="1319501"/>
            <a:ext cx="530990" cy="19348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6911CFA-174B-40CF-AD72-92B66F17E435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rot="5400000" flipH="1" flipV="1">
            <a:off x="5733915" y="1938939"/>
            <a:ext cx="1776990" cy="1942011"/>
          </a:xfrm>
          <a:prstGeom prst="bentConnector3">
            <a:avLst>
              <a:gd name="adj1" fmla="val 51072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Logo, company name&#10;&#10;Description automatically generated">
            <a:extLst>
              <a:ext uri="{FF2B5EF4-FFF2-40B4-BE49-F238E27FC236}">
                <a16:creationId xmlns:a16="http://schemas.microsoft.com/office/drawing/2014/main" id="{5B6D21EA-410E-467F-B56E-82851B4E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99" y="3142158"/>
            <a:ext cx="5458483" cy="2033923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78CEE5B1-B25B-43D6-B163-3EAE764D32D1}"/>
              </a:ext>
            </a:extLst>
          </p:cNvPr>
          <p:cNvGrpSpPr/>
          <p:nvPr/>
        </p:nvGrpSpPr>
        <p:grpSpPr>
          <a:xfrm>
            <a:off x="11851101" y="5024927"/>
            <a:ext cx="819701" cy="760384"/>
            <a:chOff x="10596011" y="2258821"/>
            <a:chExt cx="819701" cy="760384"/>
          </a:xfrm>
        </p:grpSpPr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B48DA87-1079-4A68-910E-F36093FFD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6011" y="2567182"/>
              <a:ext cx="81970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BD1D0CAE-9B8B-4823-8A77-7EBBDF7BE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6011" y="2974375"/>
              <a:ext cx="81970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6A4082-BC83-4D22-B036-BBF564EBA39A}"/>
                </a:ext>
              </a:extLst>
            </p:cNvPr>
            <p:cNvSpPr txBox="1"/>
            <p:nvPr/>
          </p:nvSpPr>
          <p:spPr>
            <a:xfrm>
              <a:off x="10666184" y="2258821"/>
              <a:ext cx="679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</a:t>
              </a:r>
              <a:endParaRPr lang="LID4096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007C8D-B56F-44FA-AA2B-FC1546346231}"/>
                </a:ext>
              </a:extLst>
            </p:cNvPr>
            <p:cNvSpPr txBox="1"/>
            <p:nvPr/>
          </p:nvSpPr>
          <p:spPr>
            <a:xfrm>
              <a:off x="10631815" y="2649873"/>
              <a:ext cx="748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Reuse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57356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68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Csatari, Gergely (Nokia - FI/Espoo)</dc:creator>
  <cp:lastModifiedBy>Csatari, Gergely (Nokia - FI/Espoo)</cp:lastModifiedBy>
  <cp:revision>6</cp:revision>
  <dcterms:created xsi:type="dcterms:W3CDTF">2022-11-22T14:40:53Z</dcterms:created>
  <dcterms:modified xsi:type="dcterms:W3CDTF">2022-11-23T13:16:08Z</dcterms:modified>
</cp:coreProperties>
</file>