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7A80-34B7-C82E-1DCE-9E0F337F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18569-77F5-52B5-5A04-C2D5FEDC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D0F5-7918-4246-6C4A-3C29041A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3178-7EA2-C11C-8F85-447942EF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9E35-C072-4FF4-182E-96E8ADD1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5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839A-9E7F-4212-2AF2-56433A9E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AEDB-46CF-F232-1404-EEB88249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B8DB-D1BD-1897-1884-7682862D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C53C-B866-DD58-6CB7-3C96193C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8BF5-3AC4-95D7-48EF-857ACF5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1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A0652-FE9F-2553-6325-97CE1D57A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84DFF-EE8C-2497-C73B-82E00073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E683-780C-FCCB-025A-6D2444B9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F5BC-ADB5-1701-0B4D-79A85A6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9D77-6A13-13E4-5AC1-29C3D69D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9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9935-40E9-A67E-1C53-234D58BE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EB5A-8945-B3C0-B448-CF92620E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9481-BFCC-6D15-D263-DB6F3169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A012-1CF0-9D72-26D1-8F1C4B2F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D582-109C-C449-A351-87438EF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6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CD0-AD6C-1F0E-038F-4457C47B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75D1-7F79-6B1D-F9BB-EA499F49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203F-461C-83A1-3FD9-C6F9DE7A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20DB-D015-09F5-51FC-057DE4AF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F7F2-1A7C-7DFD-5803-2B7156D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82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D7DF-9A8F-D8DF-69F8-98696FEA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8AF4-8EBE-F18E-89C9-244C728D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A4E50-5BC3-C5C4-BA6E-071ADB1D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6F19-2F04-4499-C5F5-12C33924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9C70-2CFD-806A-523B-3C34959B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D212-BEDB-E5D3-D433-FFD0833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2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D124-DC25-45C4-10DC-FB5C617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788E-DB53-801D-A3B8-334AC895A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8A76-CD20-4B36-5C8B-082412FF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01F21-312D-5420-AFDE-ED1954AC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78011-5962-C59E-9F38-64C074E7F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20B03-7634-8123-3470-837C3F45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C3794-4CAD-2D87-64D8-FF0250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619C-9B76-4EA9-6914-505A198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133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FFD4-3B03-65F1-FF23-369AD92C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F0E-8143-E81E-C67C-A0A2DF5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D8695-6047-1ABA-3AF1-B7452ECE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E0A27-B82F-4BB1-11BA-1DFAC080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0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4ED6F-2A4C-BA55-0760-9EC31053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7ED3-81DF-3A7C-A491-B93432E8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6D5F-CF5F-5EC4-484B-EBA2967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8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51A-F16E-DBDD-2E82-C6DE376C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4081-1BD0-3CC8-5C80-B794625B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3A1C9-9AC6-5B58-AE00-988BF877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1431-962B-2FC3-0A39-DE72967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111BE-E636-E3E7-B790-D285AF73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1B37-E4AA-33D4-9C51-0675C9E1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3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63C1-426A-2A5B-9641-310ECE6F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D98A8-4242-4FFB-49B7-BB19CDF5B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8BC1-D3D7-8390-E235-58A06D8C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969C-48A1-067D-1EA4-3CF09B3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73033-8101-C8FE-1846-95B27AAD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26763-E5BC-827C-0A91-1E189F0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7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0733E-6DBA-9D1D-17EA-900F8E61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DA47-4125-1771-D338-F43F9B3C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7E71-7EB6-0EB1-8C2A-F3A63204A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DBC1-7878-446A-A571-D89EF3373F0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55A2-B6AC-A245-4E9B-C308EFC6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CE50-669F-FC69-0BA8-49DFEC4A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586A-D86A-427B-92E1-FEB8026EA2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0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nsense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20D5-0EF5-1A4A-E673-6DC773CB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0008"/>
            <a:ext cx="9144000" cy="1437972"/>
          </a:xfrm>
        </p:spPr>
        <p:txBody>
          <a:bodyPr>
            <a:normAutofit/>
          </a:bodyPr>
          <a:lstStyle/>
          <a:p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OPNsense® Firewall ve Routing Platformun VMware® </a:t>
            </a:r>
            <a:r>
              <a:rPr lang="tr-T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Üzerine Kurulumu</a:t>
            </a:r>
            <a:endParaRPr lang="tr-TR" sz="96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5939020-30C7-5D45-3029-7280F82A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" y="1071764"/>
            <a:ext cx="5441004" cy="127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Mware logo">
            <a:extLst>
              <a:ext uri="{FF2B5EF4-FFF2-40B4-BE49-F238E27FC236}">
                <a16:creationId xmlns:a16="http://schemas.microsoft.com/office/drawing/2014/main" id="{8227E2F4-C5D3-C082-82B2-6C3C1C58F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9" b="23052"/>
          <a:stretch/>
        </p:blipFill>
        <p:spPr bwMode="auto">
          <a:xfrm>
            <a:off x="6774504" y="1229023"/>
            <a:ext cx="4762500" cy="127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50FBD-7FE5-082B-F176-A87D587DCFE5}"/>
              </a:ext>
            </a:extLst>
          </p:cNvPr>
          <p:cNvSpPr txBox="1"/>
          <p:nvPr/>
        </p:nvSpPr>
        <p:spPr>
          <a:xfrm>
            <a:off x="9155754" y="6079787"/>
            <a:ext cx="293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/>
              <a:t>Selim GÜNAL 10/A 36</a:t>
            </a:r>
          </a:p>
          <a:p>
            <a:pPr algn="ctr"/>
            <a:r>
              <a:rPr lang="tr-TR" b="1" dirty="0"/>
              <a:t>Sistem Güvenliği Proje Ödevi</a:t>
            </a:r>
          </a:p>
        </p:txBody>
      </p:sp>
    </p:spTree>
    <p:extLst>
      <p:ext uri="{BB962C8B-B14F-4D97-AF65-F5344CB8AC3E}">
        <p14:creationId xmlns:p14="http://schemas.microsoft.com/office/powerpoint/2010/main" val="29704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F3AEF5-86DD-3364-5768-EB4D2A38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74"/>
            <a:ext cx="6082487" cy="339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C5214D-6580-18D3-DCA4-DC19367B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63" y="1685974"/>
            <a:ext cx="5959537" cy="33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F5DF65-C47E-4F23-FF33-CBA32C44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70" y="1650104"/>
            <a:ext cx="6149270" cy="35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8F6CF73-8771-26AA-E5F7-00CE8B13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0104"/>
            <a:ext cx="6089131" cy="35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5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5DCA1B5-1147-0E3F-ACCD-D1BB41B54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t="9707" r="3585" b="8208"/>
          <a:stretch/>
        </p:blipFill>
        <p:spPr bwMode="auto">
          <a:xfrm>
            <a:off x="0" y="1689274"/>
            <a:ext cx="6096000" cy="34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42861F-ECAE-6DC8-B5EB-CE09B705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9039"/>
            <a:ext cx="6068290" cy="34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9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DB17-536D-234B-D88C-92F4A7A5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Bitti 🤩😌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ED2867-B2B4-51CA-5CB1-97ADBB36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70" y="1690688"/>
            <a:ext cx="7831859" cy="45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6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A34C-1282-52BB-4D7D-2B882632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845E-9E13-E6ED-BABF-9D8D10B4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1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25A-E664-FDAB-4C4F-DA2EA50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Gereksinimleri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F249-4BBD-0E1F-50C6-741B9D4B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20 GB Boş Alan</a:t>
            </a:r>
          </a:p>
          <a:p>
            <a:r>
              <a:rPr lang="tr-TR" dirty="0"/>
              <a:t>İnternet Bağlantısı (500 MB)</a:t>
            </a:r>
          </a:p>
          <a:p>
            <a:r>
              <a:rPr lang="tr-TR" dirty="0"/>
              <a:t>VMware Workstation Pro</a:t>
            </a:r>
          </a:p>
        </p:txBody>
      </p:sp>
    </p:spTree>
    <p:extLst>
      <p:ext uri="{BB962C8B-B14F-4D97-AF65-F5344CB8AC3E}">
        <p14:creationId xmlns:p14="http://schemas.microsoft.com/office/powerpoint/2010/main" val="353176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5D6-1CC3-3B70-9C56-65F58A5C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Gerekli Dosyaların İndirilmesi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597C-FF82-A452-F642-26E41B2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OPNsense’in güncel sürümünü indirmek için resmi sitesine gidiyoruz </a:t>
            </a:r>
            <a:r>
              <a:rPr lang="tr-TR" dirty="0">
                <a:hlinkClick r:id="rId2"/>
              </a:rPr>
              <a:t>https://opnsense.org/download/</a:t>
            </a:r>
            <a:r>
              <a:rPr lang="tr-TR" dirty="0"/>
              <a:t>. Buradan amd64 ve dvd seçenlerini seçiyoruz, eğer isterseniz kurulumu serial konsol üzerinden de yapabilirsiniz bunun için serial seçeğini seçebilirsiniz. İndirdiğiniz dosyayı WinRAR yardımı ile çıkartıyoruz elinizde </a:t>
            </a:r>
            <a:r>
              <a:rPr lang="en-US" dirty="0"/>
              <a:t>“</a:t>
            </a:r>
            <a:r>
              <a:rPr lang="tr-TR" dirty="0"/>
              <a:t>OPNsense-SürümNo-dvd-amd64.iso</a:t>
            </a:r>
            <a:r>
              <a:rPr lang="en-US" dirty="0"/>
              <a:t>”</a:t>
            </a:r>
            <a:r>
              <a:rPr lang="tr-TR" dirty="0"/>
              <a:t> adlı imaj dosyası olması gerekiyor.</a:t>
            </a:r>
          </a:p>
        </p:txBody>
      </p:sp>
    </p:spTree>
    <p:extLst>
      <p:ext uri="{BB962C8B-B14F-4D97-AF65-F5344CB8AC3E}">
        <p14:creationId xmlns:p14="http://schemas.microsoft.com/office/powerpoint/2010/main" val="21832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DB3F3-05EC-213B-CB12-E05918A5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83710" cy="3455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10D75-1916-68C8-69E6-59EA144BC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"/>
          <a:stretch/>
        </p:blipFill>
        <p:spPr>
          <a:xfrm>
            <a:off x="5081924" y="3429000"/>
            <a:ext cx="7110076" cy="34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C5C-2B13-360E-340A-4CF20D4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81" y="2766214"/>
            <a:ext cx="10515600" cy="1325563"/>
          </a:xfrm>
        </p:spPr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Ad</a:t>
            </a:r>
            <a:r>
              <a:rPr lang="tr-TR" dirty="0"/>
              <a:t>ımları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62A7B-80D3-1387-E6FF-EDD55C75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69" y="0"/>
            <a:ext cx="3240664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D3876-367A-E4F3-C844-105A9C66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335" y="-1"/>
            <a:ext cx="3240664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1BBF6-9496-FF68-3115-EF8389D87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69" y="3428998"/>
            <a:ext cx="3240664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2D7743-B174-5871-34BE-26627B26E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336" y="3429000"/>
            <a:ext cx="32406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F627B-9ED7-6F05-FB05-5B0FFF35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555" y="0"/>
            <a:ext cx="12673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3F06-B3C6-BFD6-7C96-A04785FB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8076"/>
            <a:ext cx="5410115" cy="1261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Donan</a:t>
            </a:r>
            <a:r>
              <a:rPr lang="tr-TR" dirty="0"/>
              <a:t>ımın son hali bu şekilde olması gerekiyor ihtiyacınıza göre değiştirebilirsiniz.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5D8D3-C707-0AF2-6C81-59CE0942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15" y="0"/>
            <a:ext cx="678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FC3-2958-CDFD-1B14-3C670819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Tebrikler</a:t>
            </a:r>
            <a:r>
              <a:rPr lang="en-US" dirty="0"/>
              <a:t>!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5DB1-1235-DFA1-D830-47496F4DD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1690688"/>
            <a:ext cx="43758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  <a:r>
              <a:rPr lang="tr-TR" dirty="0"/>
              <a:t>şeyi düzgün konfigüre ettiyseniz bu ekranla karşılaşıcaksınız. Burada kullanıcı adı olarak </a:t>
            </a:r>
            <a:r>
              <a:rPr lang="en-US" dirty="0"/>
              <a:t>“</a:t>
            </a:r>
            <a:r>
              <a:rPr lang="tr-TR" dirty="0"/>
              <a:t>installer</a:t>
            </a:r>
            <a:r>
              <a:rPr lang="en-US" dirty="0"/>
              <a:t>”</a:t>
            </a:r>
            <a:r>
              <a:rPr lang="tr-TR" dirty="0"/>
              <a:t> parola olarak da</a:t>
            </a:r>
            <a:r>
              <a:rPr lang="en-US" dirty="0"/>
              <a:t> ”</a:t>
            </a:r>
            <a:r>
              <a:rPr lang="tr-TR" dirty="0"/>
              <a:t>opnsense</a:t>
            </a:r>
            <a:r>
              <a:rPr lang="en-US" dirty="0"/>
              <a:t>”</a:t>
            </a:r>
            <a:r>
              <a:rPr lang="tr-TR" dirty="0"/>
              <a:t> giriniz böylece kurulum ekranına geçebilirsiniz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72D32-78F6-8BDE-A334-70D0CECA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81" y="1287594"/>
            <a:ext cx="6790008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4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2D27-4CA9-8C2C-CE6A-762C5E2D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Ekranı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5B66-3205-5799-F8B3-E720E925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Bundan sonraki slaytlarda kurulum sürecini göstereceğim. İhtiyacınız göre seçenekleri değiştirebilirsiniz</a:t>
            </a:r>
          </a:p>
        </p:txBody>
      </p:sp>
    </p:spTree>
    <p:extLst>
      <p:ext uri="{BB962C8B-B14F-4D97-AF65-F5344CB8AC3E}">
        <p14:creationId xmlns:p14="http://schemas.microsoft.com/office/powerpoint/2010/main" val="6660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152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OPNsense® Firewall ve Routing Platformun VMware® Üzerine Kurulumu</vt:lpstr>
      <vt:lpstr>Kurulum Gereksinimleri</vt:lpstr>
      <vt:lpstr>Gerekli Dosyaların İndirilmesi</vt:lpstr>
      <vt:lpstr>PowerPoint Presentation</vt:lpstr>
      <vt:lpstr>Kurulum Adımları</vt:lpstr>
      <vt:lpstr>PowerPoint Presentation</vt:lpstr>
      <vt:lpstr>PowerPoint Presentation</vt:lpstr>
      <vt:lpstr>Tebrikler!</vt:lpstr>
      <vt:lpstr>Kurulum Ekranı</vt:lpstr>
      <vt:lpstr>PowerPoint Presentation</vt:lpstr>
      <vt:lpstr>PowerPoint Presentation</vt:lpstr>
      <vt:lpstr>PowerPoint Presentation</vt:lpstr>
      <vt:lpstr>Bitti 🤩😌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OPNsense® Firewall ve Routing Platformun VMware® Üzerine Kurulumu</dc:title>
  <dc:creator>Selim Günal</dc:creator>
  <cp:lastModifiedBy>Selim Günal</cp:lastModifiedBy>
  <cp:revision>9</cp:revision>
  <dcterms:created xsi:type="dcterms:W3CDTF">2024-05-19T16:42:05Z</dcterms:created>
  <dcterms:modified xsi:type="dcterms:W3CDTF">2024-05-20T12:32:30Z</dcterms:modified>
</cp:coreProperties>
</file>