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2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7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3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7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96E9-691D-44A0-A085-EA62581AF33E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AMI </a:t>
            </a:r>
            <a:r>
              <a:rPr lang="ko-KR" altLang="en-US" dirty="0" smtClean="0"/>
              <a:t>얼굴인식 모듈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6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일단 컴퓨터에서 작동 확인</a:t>
            </a:r>
            <a:endParaRPr lang="en-US" altLang="ko-KR" dirty="0" smtClean="0"/>
          </a:p>
          <a:p>
            <a:r>
              <a:rPr lang="ko-KR" altLang="en-US" dirty="0" smtClean="0"/>
              <a:t>할 일은 카메라 기능 넣고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모드로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걍 버튼을 눌러서 그 모드를 변경하자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마지막으로 중앙 모듈과의 통합을 고려하자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16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r>
              <a:rPr lang="ko-KR" altLang="en-US" dirty="0" smtClean="0"/>
              <a:t>컴퓨터에서 작동 확인</a:t>
            </a:r>
            <a:endParaRPr lang="en-US" altLang="ko-KR" dirty="0" smtClean="0"/>
          </a:p>
          <a:p>
            <a:r>
              <a:rPr lang="ko-KR" altLang="en-US" dirty="0" smtClean="0"/>
              <a:t>소스 분석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카메라단</a:t>
            </a:r>
            <a:r>
              <a:rPr lang="ko-KR" altLang="en-US" dirty="0" smtClean="0"/>
              <a:t> 붙이기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웹캠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일단 요 단까지는 해놔야 </a:t>
            </a:r>
            <a:r>
              <a:rPr lang="ko-KR" altLang="en-US" dirty="0" err="1" smtClean="0"/>
              <a:t>할듯</a:t>
            </a:r>
            <a:endParaRPr lang="en-US" altLang="ko-KR" dirty="0" smtClean="0"/>
          </a:p>
          <a:p>
            <a:r>
              <a:rPr lang="ko-KR" altLang="en-US" dirty="0" err="1" smtClean="0"/>
              <a:t>카메라단</a:t>
            </a:r>
            <a:r>
              <a:rPr lang="ko-KR" altLang="en-US" dirty="0" smtClean="0"/>
              <a:t> 붙이고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이미지만 </a:t>
            </a:r>
            <a:r>
              <a:rPr lang="ko-KR" altLang="en-US" dirty="0" err="1" smtClean="0"/>
              <a:t>모듈단으로</a:t>
            </a:r>
            <a:r>
              <a:rPr lang="ko-KR" altLang="en-US" dirty="0" smtClean="0"/>
              <a:t> 보내기</a:t>
            </a:r>
            <a:r>
              <a:rPr lang="en-US" altLang="ko-KR" dirty="0" smtClean="0"/>
              <a:t>(c#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c++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ym typeface="Wingdings" panose="05000000000000000000" pitchFamily="2" charset="2"/>
              </a:rPr>
              <a:t>이미지 전체를 보내야 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아니면 걍 </a:t>
            </a:r>
            <a:r>
              <a:rPr lang="en-US" altLang="ko-KR" dirty="0" err="1" smtClean="0">
                <a:sym typeface="Wingdings" panose="05000000000000000000" pitchFamily="2" charset="2"/>
              </a:rPr>
              <a:t>dll</a:t>
            </a:r>
            <a:r>
              <a:rPr lang="ko-KR" altLang="en-US" dirty="0" smtClean="0">
                <a:sym typeface="Wingdings" panose="05000000000000000000" pitchFamily="2" charset="2"/>
              </a:rPr>
              <a:t>로 만들어서 이미지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해주고 </a:t>
            </a:r>
            <a:r>
              <a:rPr lang="en-US" altLang="ko-KR" dirty="0" smtClean="0">
                <a:sym typeface="Wingdings" panose="05000000000000000000" pitchFamily="2" charset="2"/>
              </a:rPr>
              <a:t>recognition </a:t>
            </a:r>
            <a:r>
              <a:rPr lang="ko-KR" altLang="en-US" dirty="0" smtClean="0">
                <a:sym typeface="Wingdings" panose="05000000000000000000" pitchFamily="2" charset="2"/>
              </a:rPr>
              <a:t>결과만 받기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누구인지만</a:t>
            </a:r>
            <a:r>
              <a:rPr lang="ko-KR" altLang="en-US" dirty="0" smtClean="0">
                <a:sym typeface="Wingdings" panose="05000000000000000000" pitchFamily="2" charset="2"/>
              </a:rPr>
              <a:t> 일단 걍 하자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모드로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걍 버튼을 눌러서 수행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 모두 수행해보자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35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붙이기 전에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카메라단</a:t>
            </a:r>
            <a:r>
              <a:rPr lang="ko-KR" altLang="en-US" dirty="0" smtClean="0"/>
              <a:t> 구현하고 </a:t>
            </a:r>
            <a:r>
              <a:rPr lang="en-US" altLang="ko-KR" dirty="0" err="1" smtClean="0"/>
              <a:t>psn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 인식은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붙이기</a:t>
            </a:r>
            <a:endParaRPr lang="en-US" altLang="ko-KR" dirty="0" smtClean="0"/>
          </a:p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카메라단은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된듯</a:t>
            </a:r>
            <a:r>
              <a:rPr lang="en-US" altLang="ko-KR" dirty="0" smtClean="0"/>
              <a:t>(22:47)</a:t>
            </a:r>
          </a:p>
          <a:p>
            <a:r>
              <a:rPr lang="ko-KR" altLang="en-US" dirty="0" smtClean="0"/>
              <a:t>카메라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단을 먼저 만들자</a:t>
            </a:r>
            <a:r>
              <a:rPr lang="en-US" altLang="ko-KR" dirty="0" smtClean="0"/>
              <a:t>(train/test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이후에 </a:t>
            </a:r>
            <a:r>
              <a:rPr lang="en-US" altLang="ko-KR" dirty="0" err="1" smtClean="0"/>
              <a:t>psn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을 돌려보자</a:t>
            </a:r>
            <a:endParaRPr lang="en-US" altLang="ko-KR" dirty="0" smtClean="0"/>
          </a:p>
          <a:p>
            <a:r>
              <a:rPr lang="ko-KR" altLang="en-US" dirty="0" smtClean="0"/>
              <a:t>되도록이면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단에서 </a:t>
            </a:r>
            <a:r>
              <a:rPr lang="en-US" altLang="ko-KR" dirty="0" err="1" smtClean="0"/>
              <a:t>dll</a:t>
            </a:r>
            <a:r>
              <a:rPr lang="ko-KR" altLang="en-US" smtClean="0"/>
              <a:t>만 돌리고 싶음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8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165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AMI 얼굴인식 모듈 개발</vt:lpstr>
      <vt:lpstr>170405</vt:lpstr>
      <vt:lpstr>170405</vt:lpstr>
      <vt:lpstr>170405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얼굴인식 모듈 개발</dc:title>
  <dc:creator>AIMLAB</dc:creator>
  <cp:lastModifiedBy>AIMLAB</cp:lastModifiedBy>
  <cp:revision>7</cp:revision>
  <dcterms:created xsi:type="dcterms:W3CDTF">2017-04-05T11:45:23Z</dcterms:created>
  <dcterms:modified xsi:type="dcterms:W3CDTF">2017-04-05T13:48:07Z</dcterms:modified>
</cp:coreProperties>
</file>