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AF9F4-AAF1-4ACC-8895-534B0075730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F30E-C1C8-46F9-87FB-73A16C302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4F30E-C1C8-46F9-87FB-73A16C302A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6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2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7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3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7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96E9-691D-44A0-A085-EA62581AF33E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A007-FDC7-414B-ADF0-8D0BD13B1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AMI </a:t>
            </a:r>
            <a:r>
              <a:rPr lang="ko-KR" altLang="en-US" dirty="0" smtClean="0"/>
              <a:t>얼굴인식 모듈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6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일단 컴퓨터에서 작동 확인</a:t>
            </a:r>
            <a:endParaRPr lang="en-US" altLang="ko-KR" dirty="0" smtClean="0"/>
          </a:p>
          <a:p>
            <a:r>
              <a:rPr lang="ko-KR" altLang="en-US" dirty="0" smtClean="0"/>
              <a:t>할 일은 카메라 기능 넣고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모드로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걍 버튼을 눌러서 그 모드를 변경하자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마지막으로 중앙 모듈과의 통합을 고려하자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16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순서</a:t>
            </a:r>
            <a:endParaRPr lang="en-US" altLang="ko-KR" dirty="0" smtClean="0"/>
          </a:p>
          <a:p>
            <a:r>
              <a:rPr lang="ko-KR" altLang="en-US" dirty="0" smtClean="0"/>
              <a:t>컴퓨터에서 작동 확인</a:t>
            </a:r>
            <a:endParaRPr lang="en-US" altLang="ko-KR" dirty="0" smtClean="0"/>
          </a:p>
          <a:p>
            <a:r>
              <a:rPr lang="ko-KR" altLang="en-US" dirty="0" smtClean="0"/>
              <a:t>소스 분석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카메라단</a:t>
            </a:r>
            <a:r>
              <a:rPr lang="ko-KR" altLang="en-US" dirty="0" smtClean="0"/>
              <a:t> 붙이기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웹캠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일단 요 단까지는 해놔야 </a:t>
            </a:r>
            <a:r>
              <a:rPr lang="ko-KR" altLang="en-US" dirty="0" err="1" smtClean="0"/>
              <a:t>할듯</a:t>
            </a:r>
            <a:endParaRPr lang="en-US" altLang="ko-KR" dirty="0" smtClean="0"/>
          </a:p>
          <a:p>
            <a:r>
              <a:rPr lang="ko-KR" altLang="en-US" dirty="0" err="1" smtClean="0"/>
              <a:t>카메라단</a:t>
            </a:r>
            <a:r>
              <a:rPr lang="ko-KR" altLang="en-US" dirty="0" smtClean="0"/>
              <a:t> 붙이고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이미지만 </a:t>
            </a:r>
            <a:r>
              <a:rPr lang="ko-KR" altLang="en-US" dirty="0" err="1" smtClean="0"/>
              <a:t>모듈단으로</a:t>
            </a:r>
            <a:r>
              <a:rPr lang="ko-KR" altLang="en-US" dirty="0" smtClean="0"/>
              <a:t> 보내기</a:t>
            </a:r>
            <a:r>
              <a:rPr lang="en-US" altLang="ko-KR" dirty="0" smtClean="0"/>
              <a:t>(c#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>
                <a:sym typeface="Wingdings" panose="05000000000000000000" pitchFamily="2" charset="2"/>
              </a:rPr>
              <a:t>c++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ym typeface="Wingdings" panose="05000000000000000000" pitchFamily="2" charset="2"/>
              </a:rPr>
              <a:t>이미지 전체를 보내야 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아니면 걍 </a:t>
            </a:r>
            <a:r>
              <a:rPr lang="en-US" altLang="ko-KR" dirty="0" err="1" smtClean="0">
                <a:sym typeface="Wingdings" panose="05000000000000000000" pitchFamily="2" charset="2"/>
              </a:rPr>
              <a:t>dll</a:t>
            </a:r>
            <a:r>
              <a:rPr lang="ko-KR" altLang="en-US" dirty="0" smtClean="0">
                <a:sym typeface="Wingdings" panose="05000000000000000000" pitchFamily="2" charset="2"/>
              </a:rPr>
              <a:t>로 만들어서 이미지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해주고 </a:t>
            </a:r>
            <a:r>
              <a:rPr lang="en-US" altLang="ko-KR" dirty="0" smtClean="0">
                <a:sym typeface="Wingdings" panose="05000000000000000000" pitchFamily="2" charset="2"/>
              </a:rPr>
              <a:t>recognition </a:t>
            </a:r>
            <a:r>
              <a:rPr lang="ko-KR" altLang="en-US" dirty="0" smtClean="0">
                <a:sym typeface="Wingdings" panose="05000000000000000000" pitchFamily="2" charset="2"/>
              </a:rPr>
              <a:t>결과만 받기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누구인지만</a:t>
            </a:r>
            <a:r>
              <a:rPr lang="ko-KR" altLang="en-US" dirty="0" smtClean="0">
                <a:sym typeface="Wingdings" panose="05000000000000000000" pitchFamily="2" charset="2"/>
              </a:rPr>
              <a:t> 일단 걍 하자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모드로 나누기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걍 버튼을 눌러서 수행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Train </a:t>
            </a:r>
            <a:r>
              <a:rPr lang="ko-KR" altLang="en-US" dirty="0" smtClean="0"/>
              <a:t>모드와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모드 모두 수행해보자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35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붙이기 전에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카메라단</a:t>
            </a:r>
            <a:r>
              <a:rPr lang="ko-KR" altLang="en-US" dirty="0" smtClean="0"/>
              <a:t> 구현하고 </a:t>
            </a:r>
            <a:r>
              <a:rPr lang="en-US" altLang="ko-KR" dirty="0" err="1" smtClean="0"/>
              <a:t>psn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 인식은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붙이기</a:t>
            </a:r>
            <a:endParaRPr lang="en-US" altLang="ko-KR" dirty="0" smtClean="0"/>
          </a:p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카메라단은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된듯</a:t>
            </a:r>
            <a:r>
              <a:rPr lang="en-US" altLang="ko-KR" dirty="0" smtClean="0"/>
              <a:t>(22:47)</a:t>
            </a:r>
          </a:p>
          <a:p>
            <a:r>
              <a:rPr lang="ko-KR" altLang="en-US" dirty="0" smtClean="0"/>
              <a:t>카메라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단을 먼저 만들자</a:t>
            </a:r>
            <a:r>
              <a:rPr lang="en-US" altLang="ko-KR" dirty="0" smtClean="0"/>
              <a:t>(train/test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이후에 </a:t>
            </a:r>
            <a:r>
              <a:rPr lang="en-US" altLang="ko-KR" dirty="0" err="1" smtClean="0"/>
              <a:t>psn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을 돌려보자</a:t>
            </a:r>
            <a:endParaRPr lang="en-US" altLang="ko-KR" dirty="0" smtClean="0"/>
          </a:p>
          <a:p>
            <a:r>
              <a:rPr lang="ko-KR" altLang="en-US" dirty="0" smtClean="0"/>
              <a:t>되도록이면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단에서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만 돌리고 싶음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</a:t>
            </a:r>
            <a:r>
              <a:rPr lang="en-US" altLang="ko-KR" dirty="0"/>
              <a:t>UI</a:t>
            </a:r>
            <a:r>
              <a:rPr lang="ko-KR" altLang="en-US" dirty="0"/>
              <a:t>단을 먼저 만들자</a:t>
            </a:r>
            <a:r>
              <a:rPr lang="en-US" altLang="ko-KR" dirty="0"/>
              <a:t>(train/test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일단 임시로 </a:t>
            </a:r>
            <a:r>
              <a:rPr lang="en-US" altLang="ko-KR" dirty="0" smtClean="0"/>
              <a:t>train, test </a:t>
            </a:r>
            <a:r>
              <a:rPr lang="ko-KR" altLang="en-US" dirty="0" smtClean="0"/>
              <a:t>버튼을 만들고 </a:t>
            </a:r>
            <a:r>
              <a:rPr lang="ko-KR" altLang="en-US" dirty="0" err="1" smtClean="0"/>
              <a:t>웹캠</a:t>
            </a:r>
            <a:r>
              <a:rPr lang="ko-KR" altLang="en-US" dirty="0" smtClean="0"/>
              <a:t> 화면도 촬영을 하고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본래는 </a:t>
            </a:r>
            <a:r>
              <a:rPr lang="en-US" altLang="ko-KR" dirty="0" smtClean="0"/>
              <a:t>bounding box</a:t>
            </a:r>
            <a:r>
              <a:rPr lang="ko-KR" altLang="en-US" dirty="0" smtClean="0"/>
              <a:t>도 나오면 </a:t>
            </a:r>
            <a:r>
              <a:rPr lang="ko-KR" altLang="en-US" dirty="0" err="1" smtClean="0"/>
              <a:t>좋을텐데</a:t>
            </a:r>
            <a:r>
              <a:rPr lang="en-US" altLang="ko-KR" dirty="0" smtClean="0"/>
              <a:t>…)</a:t>
            </a:r>
          </a:p>
          <a:p>
            <a:r>
              <a:rPr lang="ko-KR" altLang="en-US" dirty="0" smtClean="0"/>
              <a:t>옆에 누가 </a:t>
            </a:r>
            <a:r>
              <a:rPr lang="ko-KR" altLang="en-US" dirty="0" err="1" smtClean="0"/>
              <a:t>학습되어있는지</a:t>
            </a:r>
            <a:r>
              <a:rPr lang="ko-KR" altLang="en-US" dirty="0" smtClean="0"/>
              <a:t> 알려주고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31193"/>
            <a:ext cx="10515600" cy="51899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2954" y="2344615"/>
            <a:ext cx="11215077" cy="4157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6676" y="2899507"/>
            <a:ext cx="3024554" cy="1953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웹캠</a:t>
            </a:r>
            <a:r>
              <a:rPr lang="ko-KR" altLang="en-US" dirty="0" smtClean="0">
                <a:solidFill>
                  <a:schemeClr val="tx1"/>
                </a:solidFill>
              </a:rPr>
              <a:t>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56584" y="2661137"/>
            <a:ext cx="3024554" cy="35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56584" y="3160586"/>
            <a:ext cx="3024554" cy="35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45938" y="4054175"/>
            <a:ext cx="102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TrainList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27815" y="4423506"/>
            <a:ext cx="1946031" cy="184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2581" y="44235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이협우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2248" y="4738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이협우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913814" y="4423505"/>
            <a:ext cx="1619740" cy="184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학습된 대표적인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1803" y="487845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최근 인식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68953" y="487845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현재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094" y="51610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이협우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8094" y="5550019"/>
            <a:ext cx="915384" cy="835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245" y="5180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7024" y="5550019"/>
            <a:ext cx="915384" cy="835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508" y="232040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인식 모듈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780220" y="2385464"/>
            <a:ext cx="1421495" cy="259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3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(main window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Center module</a:t>
            </a:r>
          </a:p>
          <a:p>
            <a:r>
              <a:rPr lang="ko-KR" altLang="en-US" dirty="0" smtClean="0"/>
              <a:t>카메라 </a:t>
            </a:r>
            <a:r>
              <a:rPr lang="ko-KR" altLang="en-US" dirty="0" err="1" smtClean="0"/>
              <a:t>처리단</a:t>
            </a:r>
            <a:endParaRPr lang="en-US" altLang="ko-KR" dirty="0" smtClean="0"/>
          </a:p>
          <a:p>
            <a:r>
              <a:rPr lang="en-US" altLang="ko-KR" dirty="0" smtClean="0"/>
              <a:t>Train </a:t>
            </a:r>
            <a:r>
              <a:rPr lang="ko-KR" altLang="en-US" dirty="0" err="1" smtClean="0"/>
              <a:t>처리단</a:t>
            </a:r>
            <a:endParaRPr lang="en-US" altLang="ko-KR" dirty="0" smtClean="0"/>
          </a:p>
          <a:p>
            <a:r>
              <a:rPr lang="en-US" altLang="ko-KR" dirty="0" smtClean="0"/>
              <a:t>Test </a:t>
            </a:r>
            <a:r>
              <a:rPr lang="ko-KR" altLang="en-US" dirty="0" err="1" smtClean="0"/>
              <a:t>처리단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170406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 일단 </a:t>
            </a:r>
            <a:r>
              <a:rPr lang="ko-KR" altLang="en-US" dirty="0" err="1" smtClean="0"/>
              <a:t>카메라단은</a:t>
            </a:r>
            <a:r>
              <a:rPr lang="ko-KR" altLang="en-US" dirty="0" smtClean="0"/>
              <a:t> 어느정도 구현됨</a:t>
            </a:r>
            <a:endParaRPr lang="en-US" altLang="ko-KR" dirty="0" smtClean="0"/>
          </a:p>
          <a:p>
            <a:r>
              <a:rPr lang="en-US" altLang="ko-KR" dirty="0" err="1" smtClean="0"/>
              <a:t>WhoAmI</a:t>
            </a:r>
            <a:r>
              <a:rPr lang="en-US" altLang="ko-KR" dirty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개발하고 있는 프로젝트에 붙여보고 한번 사용해보자</a:t>
            </a:r>
            <a:endParaRPr lang="en-US" altLang="ko-KR" dirty="0" smtClean="0"/>
          </a:p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살펴보기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feature extractor </a:t>
            </a:r>
            <a:r>
              <a:rPr lang="ko-KR" altLang="en-US" dirty="0" smtClean="0"/>
              <a:t>먼저 보자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지금까지는 일단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단을 따로 빼놓고 살피는 중</a:t>
            </a:r>
            <a:endParaRPr lang="en-US" altLang="ko-KR" dirty="0" smtClean="0"/>
          </a:p>
          <a:p>
            <a:r>
              <a:rPr lang="en-US" altLang="ko-KR" dirty="0" smtClean="0"/>
              <a:t>Detect face, feature extractor</a:t>
            </a:r>
            <a:r>
              <a:rPr lang="ko-KR" altLang="en-US" dirty="0" smtClean="0"/>
              <a:t>까지 했음</a:t>
            </a:r>
            <a:endParaRPr lang="en-US" altLang="ko-KR" dirty="0" smtClean="0"/>
          </a:p>
          <a:p>
            <a:r>
              <a:rPr lang="ko-KR" altLang="en-US" dirty="0" err="1" smtClean="0"/>
              <a:t>내일중으로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dll</a:t>
            </a:r>
            <a:r>
              <a:rPr lang="ko-KR" altLang="en-US" dirty="0"/>
              <a:t> </a:t>
            </a:r>
            <a:r>
              <a:rPr lang="ko-KR" altLang="en-US" dirty="0" smtClean="0"/>
              <a:t>만들어서 </a:t>
            </a:r>
            <a:r>
              <a:rPr lang="ko-KR" altLang="en-US" smtClean="0"/>
              <a:t>테스트하는 것 까지 하자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23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288</Words>
  <Application>Microsoft Office PowerPoint</Application>
  <PresentationFormat>와이드스크린</PresentationFormat>
  <Paragraphs>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AMI 얼굴인식 모듈 개발</vt:lpstr>
      <vt:lpstr>170405</vt:lpstr>
      <vt:lpstr>170405</vt:lpstr>
      <vt:lpstr>170405</vt:lpstr>
      <vt:lpstr>170406</vt:lpstr>
      <vt:lpstr>170406</vt:lpstr>
      <vt:lpstr>170406</vt:lpstr>
      <vt:lpstr>170406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얼굴인식 모듈 개발</dc:title>
  <dc:creator>AIMLAB</dc:creator>
  <cp:lastModifiedBy>AIMLAB</cp:lastModifiedBy>
  <cp:revision>21</cp:revision>
  <dcterms:created xsi:type="dcterms:W3CDTF">2017-04-05T11:45:23Z</dcterms:created>
  <dcterms:modified xsi:type="dcterms:W3CDTF">2017-04-06T13:51:34Z</dcterms:modified>
</cp:coreProperties>
</file>