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7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5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4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B9A3-39EA-4782-8809-0203D5E7752B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2BC4-60BF-4188-9F50-C2811A9FA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160708 </a:t>
            </a:r>
            <a:r>
              <a:rPr lang="ko-KR" altLang="en-US" dirty="0" smtClean="0"/>
              <a:t>프로그램 수정사항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포인트 커서와 글씨크기가 너무 큽니다 사이즈를 사용자가 조절할 </a:t>
            </a:r>
            <a:r>
              <a:rPr lang="ko-KR" altLang="en-US" dirty="0" err="1" smtClean="0">
                <a:solidFill>
                  <a:srgbClr val="FF0000"/>
                </a:solidFill>
              </a:rPr>
              <a:t>수있도록</a:t>
            </a:r>
            <a:r>
              <a:rPr lang="ko-KR" altLang="en-US" dirty="0" smtClean="0">
                <a:solidFill>
                  <a:srgbClr val="FF0000"/>
                </a:solidFill>
              </a:rPr>
              <a:t> 조치 바랍니다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그리고 수치가 나타날 경우 단위를</a:t>
            </a:r>
            <a:r>
              <a:rPr lang="en-US" altLang="ko-KR" dirty="0" smtClean="0">
                <a:solidFill>
                  <a:srgbClr val="FF0000"/>
                </a:solidFill>
              </a:rPr>
              <a:t>(MPa, </a:t>
            </a:r>
            <a:r>
              <a:rPr lang="ko-KR" altLang="en-US" dirty="0" err="1" smtClean="0">
                <a:solidFill>
                  <a:srgbClr val="FF0000"/>
                </a:solidFill>
              </a:rPr>
              <a:t>도씨</a:t>
            </a:r>
            <a:r>
              <a:rPr lang="en-US" altLang="ko-KR" dirty="0" smtClean="0">
                <a:solidFill>
                  <a:srgbClr val="FF0000"/>
                </a:solidFill>
              </a:rPr>
              <a:t>, DL) </a:t>
            </a:r>
            <a:r>
              <a:rPr lang="ko-KR" altLang="en-US" dirty="0" smtClean="0">
                <a:solidFill>
                  <a:srgbClr val="FF0000"/>
                </a:solidFill>
              </a:rPr>
              <a:t>나타내주기 바랍니다</a:t>
            </a:r>
            <a:r>
              <a:rPr lang="en-US" altLang="ko-KR" dirty="0" smtClean="0">
                <a:solidFill>
                  <a:srgbClr val="FF0000"/>
                </a:solidFill>
              </a:rPr>
              <a:t>.&lt;- </a:t>
            </a:r>
            <a:r>
              <a:rPr lang="ko-KR" altLang="en-US" dirty="0" smtClean="0">
                <a:solidFill>
                  <a:srgbClr val="FF0000"/>
                </a:solidFill>
              </a:rPr>
              <a:t>이것은 아래쪽에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번 요구사항의 내용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색상의 반전이 가능하도록 조치 바랍니다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온도가 높은 곳이 차가울 수 있도록 해주시고요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팔래트</a:t>
            </a:r>
            <a:r>
              <a:rPr lang="ko-KR" altLang="en-US" dirty="0" smtClean="0"/>
              <a:t> 기능이</a:t>
            </a:r>
            <a:r>
              <a:rPr lang="en-US" altLang="ko-KR" dirty="0" smtClean="0"/>
              <a:t>(2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256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추가 되면 좋고요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반전 이미지만 만들자</a:t>
            </a:r>
            <a:endParaRPr lang="en-US" altLang="ko-KR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err="1" smtClean="0"/>
              <a:t>로드중</a:t>
            </a:r>
            <a:r>
              <a:rPr lang="ko-KR" altLang="en-US" dirty="0" smtClean="0"/>
              <a:t> 다른 파일을 로드 하면 프로그램이 다운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원래 프로그램이 그런데 이것을 디버깅할 수 있나요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안될경우</a:t>
            </a:r>
            <a:r>
              <a:rPr lang="ko-KR" altLang="en-US" dirty="0" smtClean="0"/>
              <a:t> 경고만 띄우고 프로그램은 다운 없이 계속 사용할 수 있는지요</a:t>
            </a:r>
            <a:r>
              <a:rPr lang="en-US" altLang="ko-KR" dirty="0" smtClean="0"/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err="1" smtClean="0"/>
              <a:t>로드하는</a:t>
            </a:r>
            <a:r>
              <a:rPr lang="ko-KR" altLang="en-US" dirty="0" smtClean="0"/>
              <a:t> 파일이 클 경우 불러들이는 중간에 멈출 수 있게 할 수 있습니까</a:t>
            </a:r>
            <a:r>
              <a:rPr lang="en-US" altLang="ko-KR" dirty="0" smtClean="0"/>
              <a:t>?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10000 </a:t>
            </a:r>
            <a:r>
              <a:rPr lang="ko-KR" altLang="en-US" dirty="0" smtClean="0"/>
              <a:t>프레임의 경우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프레임까지 강제로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그때까지만 읽고 멈출 </a:t>
            </a:r>
            <a:r>
              <a:rPr lang="ko-KR" altLang="en-US" dirty="0" err="1" smtClean="0"/>
              <a:t>수있는지요</a:t>
            </a:r>
            <a:r>
              <a:rPr lang="en-US" altLang="ko-KR" dirty="0" smtClean="0"/>
              <a:t>?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수치적 설정이 아니더라도 사용자가 임으로 멈추고 멈춘 곳 만큼만 활용할 수 있는지요</a:t>
            </a:r>
            <a:r>
              <a:rPr lang="en-US" altLang="ko-KR" dirty="0" smtClean="0"/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 smtClean="0"/>
              <a:t>그리고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창이 나타나는데 </a:t>
            </a:r>
            <a:r>
              <a:rPr lang="ko-KR" altLang="en-US" dirty="0" err="1" smtClean="0"/>
              <a:t>스폿데이터가</a:t>
            </a:r>
            <a:r>
              <a:rPr lang="ko-KR" altLang="en-US" dirty="0" smtClean="0"/>
              <a:t> 표시되는 창은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창만 나타납니다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690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7. Stress data</a:t>
            </a:r>
            <a:r>
              <a:rPr lang="ko-KR" altLang="en-US" dirty="0" smtClean="0"/>
              <a:t>의 경우 스트레스데이터 창에 </a:t>
            </a:r>
            <a:r>
              <a:rPr lang="ko-KR" altLang="en-US" dirty="0" err="1" smtClean="0"/>
              <a:t>스폿</a:t>
            </a:r>
            <a:r>
              <a:rPr lang="ko-KR" altLang="en-US" dirty="0" smtClean="0"/>
              <a:t> 데이터가 나와야 </a:t>
            </a:r>
            <a:r>
              <a:rPr lang="ko-KR" altLang="en-US" dirty="0" err="1" smtClean="0"/>
              <a:t>될것</a:t>
            </a:r>
            <a:r>
              <a:rPr lang="ko-KR" altLang="en-US" dirty="0" smtClean="0"/>
              <a:t> 같은데 가능한가요</a:t>
            </a:r>
            <a:r>
              <a:rPr lang="en-US" altLang="ko-KR" dirty="0" smtClean="0"/>
              <a:t>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Average data</a:t>
            </a:r>
            <a:r>
              <a:rPr lang="ko-KR" altLang="en-US" dirty="0" smtClean="0"/>
              <a:t>의 경우 온도가 </a:t>
            </a:r>
            <a:r>
              <a:rPr lang="ko-KR" altLang="en-US" dirty="0" err="1" smtClean="0"/>
              <a:t>나온다던지</a:t>
            </a:r>
            <a:r>
              <a:rPr lang="ko-KR" altLang="en-US" dirty="0" smtClean="0"/>
              <a:t> 각자 창에 별도의 </a:t>
            </a:r>
            <a:r>
              <a:rPr lang="ko-KR" altLang="en-US" dirty="0" err="1" smtClean="0"/>
              <a:t>스폿을</a:t>
            </a:r>
            <a:r>
              <a:rPr lang="ko-KR" altLang="en-US" dirty="0" smtClean="0"/>
              <a:t> 찍을 수 있게 하여 값을 나타나게 할 수 있는지요</a:t>
            </a:r>
            <a:r>
              <a:rPr lang="en-US" altLang="ko-KR" dirty="0" smtClean="0"/>
              <a:t>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불러온 </a:t>
            </a:r>
            <a:r>
              <a:rPr lang="ko-KR" altLang="en-US" dirty="0" err="1" smtClean="0"/>
              <a:t>화일에서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스폿으로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온도값을</a:t>
            </a:r>
            <a:r>
              <a:rPr lang="ko-KR" altLang="en-US" dirty="0" smtClean="0"/>
              <a:t> 확인할 수가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나타나는 수치가 응력에 관한 수치만 </a:t>
            </a:r>
            <a:r>
              <a:rPr lang="ko-KR" altLang="en-US" dirty="0" err="1" smtClean="0"/>
              <a:t>보이는듯</a:t>
            </a:r>
            <a:r>
              <a:rPr lang="ko-KR" altLang="en-US" dirty="0" smtClean="0"/>
              <a:t> 한데 각 각의 창에 온도나 스트레스를 표시할 수 있어야 합니다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왜냐하면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스트레스 데이터에 나타난 이미지와 퍼스트 프레임에 나타난 이미지 다른데 수치는 퍼스트 프레임 이미지에만 나타납니다</a:t>
            </a:r>
            <a:r>
              <a:rPr lang="en-US" altLang="ko-KR" dirty="0" smtClean="0"/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정리하면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좋은 것은 각 각의 창에 나타난 이미지에 별도의 </a:t>
            </a:r>
            <a:r>
              <a:rPr lang="ko-KR" altLang="en-US" dirty="0" err="1" smtClean="0"/>
              <a:t>스폿을</a:t>
            </a:r>
            <a:r>
              <a:rPr lang="ko-KR" altLang="en-US" dirty="0" smtClean="0"/>
              <a:t> 찍어서 값들이 나타나게 하는 것이 가장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그것이 어려울 경우 퍼스트 이미지에 찍은 </a:t>
            </a:r>
            <a:r>
              <a:rPr lang="ko-KR" altLang="en-US" dirty="0" err="1" smtClean="0"/>
              <a:t>스폿이</a:t>
            </a:r>
            <a:r>
              <a:rPr lang="ko-KR" altLang="en-US" dirty="0" smtClean="0"/>
              <a:t> 별도의 창에도 동일한 위치에 나타나게 하고 별도의 옵션버튼을 눌러서 스트레스 옵션을 누르면 스트레스 데이터 이미지에 수치가 나타나고 에버리지 이미지이나 델타이미지에서는 온도를 선택할 경우 나타나게 하여야 할 듯 합니다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8. </a:t>
            </a:r>
            <a:r>
              <a:rPr lang="ko-KR" altLang="en-US" dirty="0" smtClean="0">
                <a:solidFill>
                  <a:srgbClr val="FF0000"/>
                </a:solidFill>
              </a:rPr>
              <a:t>각 창의 데이터가 어떤 정보인지 </a:t>
            </a:r>
            <a:r>
              <a:rPr lang="ko-KR" altLang="en-US" dirty="0" err="1" smtClean="0">
                <a:solidFill>
                  <a:srgbClr val="FF0000"/>
                </a:solidFill>
              </a:rPr>
              <a:t>수치바</a:t>
            </a:r>
            <a:r>
              <a:rPr lang="ko-KR" altLang="en-US" dirty="0" smtClean="0">
                <a:solidFill>
                  <a:srgbClr val="FF0000"/>
                </a:solidFill>
              </a:rPr>
              <a:t> 밑에 나타내주기 바랍니다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온도 이면 </a:t>
            </a:r>
            <a:r>
              <a:rPr lang="ko-KR" altLang="en-US" dirty="0" err="1" smtClean="0">
                <a:solidFill>
                  <a:srgbClr val="FF0000"/>
                </a:solidFill>
              </a:rPr>
              <a:t>도씨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응력이면 </a:t>
            </a:r>
            <a:r>
              <a:rPr lang="en-US" altLang="ko-KR" dirty="0" smtClean="0">
                <a:solidFill>
                  <a:srgbClr val="FF0000"/>
                </a:solidFill>
              </a:rPr>
              <a:t>MPa </a:t>
            </a:r>
            <a:r>
              <a:rPr lang="ko-KR" altLang="en-US" dirty="0" err="1" smtClean="0">
                <a:solidFill>
                  <a:srgbClr val="FF0000"/>
                </a:solidFill>
              </a:rPr>
              <a:t>이런식으로</a:t>
            </a:r>
            <a:r>
              <a:rPr lang="ko-KR" altLang="en-US" dirty="0" smtClean="0">
                <a:solidFill>
                  <a:srgbClr val="FF0000"/>
                </a:solidFill>
              </a:rPr>
              <a:t> 고정적으로 나타났으면 합니다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분석 영역 </a:t>
            </a:r>
            <a:r>
              <a:rPr lang="ko-KR" altLang="en-US" dirty="0" err="1" smtClean="0"/>
              <a:t>선정시</a:t>
            </a:r>
            <a:r>
              <a:rPr lang="ko-KR" altLang="en-US" dirty="0" smtClean="0"/>
              <a:t> 정확한 수치가 나타났으면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지금은 선으로 영역을 고르게 되어 있어 정확한 값을 선정하기 힘듭니다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10. </a:t>
            </a:r>
            <a:r>
              <a:rPr lang="ko-KR" altLang="en-US" dirty="0" smtClean="0"/>
              <a:t>다른 데이터를 불러들이면 어떤 것은 나오는데 대부분은 프로그램이 다운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제가 보내드린 프로그램이 </a:t>
            </a:r>
            <a:r>
              <a:rPr lang="ko-KR" altLang="en-US" dirty="0" err="1" smtClean="0"/>
              <a:t>문제인듯</a:t>
            </a:r>
            <a:r>
              <a:rPr lang="ko-KR" altLang="en-US" dirty="0" smtClean="0"/>
              <a:t> 한데 </a:t>
            </a:r>
            <a:r>
              <a:rPr lang="ko-KR" altLang="en-US" dirty="0" err="1" smtClean="0"/>
              <a:t>해결부탁드립니다</a:t>
            </a:r>
            <a:r>
              <a:rPr lang="en-US" altLang="ko-KR" dirty="0" smtClean="0"/>
              <a:t>. … </a:t>
            </a:r>
            <a:r>
              <a:rPr lang="ko-KR" altLang="en-US" dirty="0" smtClean="0"/>
              <a:t>최우선 해결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640 512 </a:t>
            </a:r>
            <a:r>
              <a:rPr lang="ko-KR" altLang="en-US" dirty="0" smtClean="0">
                <a:sym typeface="Wingdings" panose="05000000000000000000" pitchFamily="2" charset="2"/>
              </a:rPr>
              <a:t>파일은 사이즈에 있어서 문제 발생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약 </a:t>
            </a:r>
            <a:r>
              <a:rPr lang="en-US" altLang="ko-KR" dirty="0" smtClean="0">
                <a:sym typeface="Wingdings" panose="05000000000000000000" pitchFamily="2" charset="2"/>
              </a:rPr>
              <a:t>3000</a:t>
            </a:r>
            <a:r>
              <a:rPr lang="ko-KR" altLang="en-US" dirty="0" smtClean="0">
                <a:sym typeface="Wingdings" panose="05000000000000000000" pitchFamily="2" charset="2"/>
              </a:rPr>
              <a:t>프레임까지만 가능하다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11. amplitude </a:t>
            </a:r>
            <a:r>
              <a:rPr lang="ko-KR" altLang="en-US" dirty="0" smtClean="0">
                <a:solidFill>
                  <a:srgbClr val="FF0000"/>
                </a:solidFill>
              </a:rPr>
              <a:t>데이터 추출이 어떤 공식이나 방법으로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프로그램되어</a:t>
            </a:r>
            <a:r>
              <a:rPr lang="ko-KR" altLang="en-US" dirty="0" smtClean="0">
                <a:solidFill>
                  <a:srgbClr val="FF0000"/>
                </a:solidFill>
              </a:rPr>
              <a:t> 있는지 알려주시면 고맙겠습니다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385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160708 프로그램 수정사항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160708 프로그램 수정사항</dc:title>
  <dc:creator>Narrain</dc:creator>
  <cp:lastModifiedBy>Narrain</cp:lastModifiedBy>
  <cp:revision>7</cp:revision>
  <dcterms:created xsi:type="dcterms:W3CDTF">2016-07-07T04:55:13Z</dcterms:created>
  <dcterms:modified xsi:type="dcterms:W3CDTF">2016-07-09T06:22:14Z</dcterms:modified>
</cp:coreProperties>
</file>