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3" r:id="rId4"/>
    <p:sldId id="270" r:id="rId5"/>
    <p:sldId id="264" r:id="rId6"/>
    <p:sldId id="265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80"/>
    <a:srgbClr val="FFFFFF"/>
    <a:srgbClr val="5D7E9D"/>
    <a:srgbClr val="191919"/>
    <a:srgbClr val="8000FF"/>
    <a:srgbClr val="6666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2" autoAdjust="0"/>
    <p:restoredTop sz="91734" autoAdjust="0"/>
  </p:normalViewPr>
  <p:slideViewPr>
    <p:cSldViewPr snapToObjects="1">
      <p:cViewPr>
        <p:scale>
          <a:sx n="100" d="100"/>
          <a:sy n="100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B536D32-706A-47FD-B5E0-734BB04E66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978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69FFAFA-89BC-460B-9701-24FBB1EF01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3527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3C8C63-7CC1-4DFA-A204-162FD76DED1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825586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9B6447-BBB2-499A-96D0-5D6E2607268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70066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9B6447-BBB2-499A-96D0-5D6E2607268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70066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9B6447-BBB2-499A-96D0-5D6E2607268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700662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9B6447-BBB2-499A-96D0-5D6E2607268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70066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9B6447-BBB2-499A-96D0-5D6E2607268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70066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9B6447-BBB2-499A-96D0-5D6E2607268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700662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9B6447-BBB2-499A-96D0-5D6E2607268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700662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9B6447-BBB2-499A-96D0-5D6E2607268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700662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9B6447-BBB2-499A-96D0-5D6E2607268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70066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subtlegri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 bwMode="auto">
          <a:xfrm>
            <a:off x="0" y="0"/>
            <a:ext cx="9144000" cy="68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470A5E-24A3-4D53-B817-C06143212E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094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35554-BDD7-4E41-AFF4-244D55B375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76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026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026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B67B-F269-4339-980D-287E93D504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42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37004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4145E-B7EE-4699-931A-E74A7252A0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11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839BE-3390-4BBB-A0AC-1BEA188448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10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D7311-0311-4448-9D5A-36972EE9AF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510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BEE6A-01DA-4066-890C-8ED45976E4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670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B46CE-BA4F-4C79-834B-073FDA4CB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703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05C89-B390-4217-819E-5484303FBF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116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4C9EC-9EAA-4F82-8138-BE61332D76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78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12868-4043-4C45-ACDA-2A0ACCB2C2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84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42C60-E05B-4BA9-A4D5-C9A7E78687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712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7A754-9D9E-47C6-AE61-B4D9634C98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095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7" descr="subtlegrid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 bwMode="auto">
          <a:xfrm>
            <a:off x="0" y="-17463"/>
            <a:ext cx="9144000" cy="68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940D460E-1F3C-4E91-AB3E-1296EF9122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19263"/>
            <a:ext cx="7772400" cy="1470025"/>
          </a:xfrm>
          <a:extLst>
            <a:ext uri="{909E8E84-426E-40DD-AFC4-6F175D3DCCD1}">
              <a14:hiddenFill xmlns:a14="http://schemas.microsoft.com/office/drawing/2010/main">
                <a:solidFill>
                  <a:srgbClr val="FF0080">
                    <a:alpha val="3411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7200" dirty="0" smtClean="0">
                <a:solidFill>
                  <a:srgbClr val="FFFFFF"/>
                </a:solidFill>
              </a:rPr>
              <a:t>INFINIBLYZ</a:t>
            </a:r>
            <a:endParaRPr lang="en-US" altLang="en-US" dirty="0" smtClean="0"/>
          </a:p>
        </p:txBody>
      </p:sp>
      <p:sp>
        <p:nvSpPr>
          <p:cNvPr id="5123" name="Text Box 15"/>
          <p:cNvSpPr txBox="1">
            <a:spLocks noChangeArrowheads="1"/>
          </p:cNvSpPr>
          <p:nvPr/>
        </p:nvSpPr>
        <p:spPr bwMode="auto">
          <a:xfrm>
            <a:off x="3870325" y="17192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688124" y="494116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퍼블리셔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회   윤영규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75756" y="3219683"/>
            <a:ext cx="41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http://onepoint.dothome.co.kr/infiniblyz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ko-KR" altLang="en-US" dirty="0" smtClean="0"/>
              <a:t>마치며</a:t>
            </a:r>
            <a:r>
              <a:rPr lang="en-US" altLang="ko-KR" dirty="0" smtClean="0"/>
              <a:t>..</a:t>
            </a:r>
            <a:endParaRPr lang="en-US" altLang="en-US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546" y="1520788"/>
            <a:ext cx="6552728" cy="491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5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ko-KR" altLang="en-US" dirty="0" smtClean="0"/>
              <a:t>기획의</a:t>
            </a:r>
            <a:r>
              <a:rPr lang="ko-KR" altLang="en-US" dirty="0"/>
              <a:t>도</a:t>
            </a:r>
            <a:endParaRPr lang="en-US" alt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INFINTE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LOVELYZ</a:t>
            </a:r>
            <a:r>
              <a:rPr lang="ko-KR" altLang="en-US" sz="2400" dirty="0" smtClean="0"/>
              <a:t>의 프로필과 관련 영상 등을 게시하여 팬들에게 양질의 정보를 제공</a:t>
            </a:r>
            <a:endParaRPr lang="en-US" altLang="ko-KR" sz="2400" dirty="0" smtClean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ko-KR" altLang="en-US" sz="2400" dirty="0" err="1" smtClean="0"/>
              <a:t>타덕이나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머글들에게</a:t>
            </a:r>
            <a:r>
              <a:rPr lang="ko-KR" altLang="en-US" sz="2400" dirty="0" smtClean="0"/>
              <a:t> 내가 좋아하는 </a:t>
            </a:r>
            <a:r>
              <a:rPr lang="ko-KR" altLang="en-US" sz="2400" dirty="0" err="1" smtClean="0"/>
              <a:t>아이돌을</a:t>
            </a:r>
            <a:r>
              <a:rPr lang="ko-KR" altLang="en-US" sz="2400" dirty="0" smtClean="0"/>
              <a:t> 영업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홍보</a:t>
            </a:r>
            <a:endParaRPr lang="en-US" altLang="ko-KR" sz="2400" dirty="0" smtClean="0"/>
          </a:p>
          <a:p>
            <a:pPr eaLnBrk="1" hangingPunct="1"/>
            <a:endParaRPr lang="en-US" altLang="ko-KR" sz="2400" dirty="0"/>
          </a:p>
          <a:p>
            <a:pPr eaLnBrk="1" hangingPunct="1"/>
            <a:r>
              <a:rPr lang="ko-KR" altLang="en-US" sz="2400" dirty="0" smtClean="0"/>
              <a:t>팬들끼리의 소통과 자신이 좋아하는 연예인과의 소통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정보공유</a:t>
            </a:r>
            <a:endParaRPr lang="en-US" altLang="ko-KR" sz="2400" dirty="0" smtClean="0"/>
          </a:p>
          <a:p>
            <a:pPr eaLnBrk="1" hangingPunct="1"/>
            <a:endParaRPr lang="en-US" altLang="en-US" sz="2400" dirty="0"/>
          </a:p>
          <a:p>
            <a:pPr marL="0" indent="0" eaLnBrk="1" hangingPunct="1">
              <a:buNone/>
            </a:pPr>
            <a:endParaRPr lang="en-GB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ko-KR" altLang="en-US" dirty="0" smtClean="0"/>
              <a:t>색상 </a:t>
            </a:r>
            <a:r>
              <a:rPr lang="ko-KR" altLang="en-US" dirty="0" err="1" smtClean="0"/>
              <a:t>컨셉</a:t>
            </a:r>
            <a:endParaRPr lang="en-US" alt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2400" dirty="0" smtClean="0"/>
              <a:t>기본적 </a:t>
            </a:r>
            <a:r>
              <a:rPr lang="ko-KR" altLang="en-US" sz="2400" dirty="0" err="1" smtClean="0"/>
              <a:t>모노톤</a:t>
            </a:r>
            <a:endParaRPr lang="en-US" altLang="ko-KR" sz="2400" dirty="0" smtClean="0"/>
          </a:p>
          <a:p>
            <a:pPr lvl="1" eaLnBrk="1" hangingPunct="1"/>
            <a:r>
              <a:rPr lang="en-US" altLang="en-US" sz="2000" dirty="0" smtClean="0"/>
              <a:t> </a:t>
            </a:r>
          </a:p>
          <a:p>
            <a:pPr eaLnBrk="1" hangingPunct="1"/>
            <a:endParaRPr lang="en-US" altLang="ko-KR" sz="2400" dirty="0" smtClean="0"/>
          </a:p>
          <a:p>
            <a:pPr eaLnBrk="1" hangingPunct="1"/>
            <a:r>
              <a:rPr lang="ko-KR" altLang="en-US" sz="2400" dirty="0" smtClean="0"/>
              <a:t>그룹별 컬러 </a:t>
            </a:r>
            <a:r>
              <a:rPr lang="ko-KR" altLang="en-US" sz="2400" dirty="0" err="1" smtClean="0"/>
              <a:t>컨셉</a:t>
            </a:r>
            <a:endParaRPr lang="en-US" altLang="ko-KR" sz="2400" dirty="0" smtClean="0"/>
          </a:p>
          <a:p>
            <a:pPr lvl="1" eaLnBrk="1" hangingPunct="1"/>
            <a:r>
              <a:rPr lang="en-US" altLang="ko-KR" sz="2000" dirty="0" smtClean="0"/>
              <a:t>INFINITE	</a:t>
            </a:r>
          </a:p>
          <a:p>
            <a:pPr lvl="1" eaLnBrk="1" hangingPunct="1"/>
            <a:endParaRPr lang="en-US" altLang="ko-KR" sz="2000" dirty="0" smtClean="0"/>
          </a:p>
          <a:p>
            <a:pPr lvl="1" eaLnBrk="1" hangingPunct="1"/>
            <a:endParaRPr lang="en-US" altLang="ko-KR" sz="2000" dirty="0"/>
          </a:p>
          <a:p>
            <a:pPr lvl="1" eaLnBrk="1" hangingPunct="1"/>
            <a:r>
              <a:rPr lang="en-US" altLang="ko-KR" sz="2000" dirty="0" smtClean="0"/>
              <a:t>LOVELYZ</a:t>
            </a:r>
            <a:endParaRPr lang="en-US" altLang="ko-KR" sz="2000" dirty="0"/>
          </a:p>
          <a:p>
            <a:pPr marL="457200" lvl="1" indent="0" eaLnBrk="1" hangingPunct="1">
              <a:buNone/>
            </a:pPr>
            <a:endParaRPr lang="en-US" altLang="ko-KR" sz="2000" dirty="0"/>
          </a:p>
          <a:p>
            <a:pPr marL="457200" lvl="1" indent="0" eaLnBrk="1" hangingPunct="1">
              <a:buNone/>
            </a:pPr>
            <a:endParaRPr lang="en-US" altLang="ko-KR" sz="2000" dirty="0" smtClean="0"/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endParaRPr lang="en-GB" altLang="en-US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060848"/>
            <a:ext cx="1060512" cy="3322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54" y="2047131"/>
            <a:ext cx="1098122" cy="3322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79343" y="202858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#222222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36096" y="200281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#FBF9F6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717032"/>
            <a:ext cx="1014890" cy="3322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79343" y="369073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#5C97B8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797152"/>
            <a:ext cx="1014890" cy="3322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02154" y="477085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#F79EA6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21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ko-KR" altLang="en-US" dirty="0" smtClean="0"/>
              <a:t>사용 플러그인</a:t>
            </a:r>
            <a:endParaRPr lang="en-US" alt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bpopup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bxslider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fullpage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/>
              <a:t> </a:t>
            </a:r>
            <a:r>
              <a:rPr lang="en-US" altLang="en-US" sz="2400" dirty="0" err="1" smtClean="0"/>
              <a:t>mCustomScrollbar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/>
              <a:t> </a:t>
            </a:r>
            <a:r>
              <a:rPr lang="en-US" altLang="en-US" sz="2400" dirty="0" err="1" smtClean="0"/>
              <a:t>scrollLock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/>
              <a:t> </a:t>
            </a:r>
            <a:r>
              <a:rPr lang="en-US" altLang="en-US" sz="2400" dirty="0" smtClean="0"/>
              <a:t>masonry</a:t>
            </a:r>
          </a:p>
          <a:p>
            <a:pPr eaLnBrk="1" hangingPunct="1"/>
            <a:r>
              <a:rPr lang="en-US" altLang="en-US" sz="2400" dirty="0"/>
              <a:t> </a:t>
            </a:r>
            <a:r>
              <a:rPr lang="en-US" altLang="en-US" sz="2400" dirty="0" err="1" smtClean="0"/>
              <a:t>randomShuffle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/>
              <a:t> </a:t>
            </a:r>
            <a:r>
              <a:rPr lang="en-US" altLang="en-US" sz="2400" dirty="0" smtClean="0"/>
              <a:t>slick</a:t>
            </a:r>
          </a:p>
          <a:p>
            <a:pPr eaLnBrk="1" hangingPunct="1"/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vegas</a:t>
            </a:r>
            <a:endParaRPr lang="en-US" altLang="en-US" sz="2400" dirty="0"/>
          </a:p>
          <a:p>
            <a:pPr marL="0" indent="0" eaLnBrk="1" hangingPunct="1">
              <a:buNone/>
            </a:pPr>
            <a:endParaRPr lang="en-GB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9457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ko-KR" dirty="0" smtClean="0"/>
              <a:t>Killer Functionality</a:t>
            </a:r>
            <a:endParaRPr lang="en-US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89040"/>
          </a:xfrm>
        </p:spPr>
        <p:txBody>
          <a:bodyPr/>
          <a:lstStyle/>
          <a:p>
            <a:r>
              <a:rPr lang="ko-KR" altLang="en-US" sz="2400" dirty="0" smtClean="0"/>
              <a:t>메인 페이지의 </a:t>
            </a:r>
            <a:r>
              <a:rPr lang="en-US" altLang="ko-KR" sz="2400" dirty="0" err="1" smtClean="0"/>
              <a:t>fullpage</a:t>
            </a:r>
            <a:r>
              <a:rPr lang="ko-KR" altLang="en-US" sz="2400" dirty="0" smtClean="0"/>
              <a:t>와 </a:t>
            </a:r>
            <a:r>
              <a:rPr lang="en-US" altLang="ko-KR" sz="2400" dirty="0" err="1" smtClean="0"/>
              <a:t>vegas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접목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Ie7</a:t>
            </a:r>
            <a:r>
              <a:rPr lang="ko-KR" altLang="en-US" sz="2400" dirty="0" smtClean="0"/>
              <a:t>에서도 움직이는 각각 크기가 다른 </a:t>
            </a:r>
            <a:r>
              <a:rPr lang="ko-KR" altLang="en-US" sz="2400" dirty="0" err="1" smtClean="0"/>
              <a:t>캐로셀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Masonry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scroll </a:t>
            </a:r>
            <a:r>
              <a:rPr lang="ko-KR" altLang="en-US" sz="2400" dirty="0" smtClean="0"/>
              <a:t>값 체크를 통해서 만든 </a:t>
            </a:r>
            <a:r>
              <a:rPr lang="ko-KR" altLang="en-US" sz="2400" dirty="0" err="1" smtClean="0"/>
              <a:t>다이나믹</a:t>
            </a:r>
            <a:r>
              <a:rPr lang="ko-KR" altLang="en-US" sz="2400" dirty="0" smtClean="0"/>
              <a:t> 레이아웃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Masonry</a:t>
            </a:r>
            <a:r>
              <a:rPr lang="ko-KR" altLang="en-US" sz="2400" dirty="0" smtClean="0"/>
              <a:t>와 </a:t>
            </a:r>
            <a:r>
              <a:rPr lang="en-US" altLang="ko-KR" sz="2400" dirty="0" err="1" smtClean="0"/>
              <a:t>randomShuffle</a:t>
            </a:r>
            <a:r>
              <a:rPr lang="ko-KR" altLang="en-US" sz="2400" dirty="0" smtClean="0"/>
              <a:t>로 가변적인 넓이와 </a:t>
            </a:r>
            <a:r>
              <a:rPr lang="ko-KR" altLang="en-US" sz="2400" dirty="0" err="1" smtClean="0"/>
              <a:t>엘리먼트</a:t>
            </a:r>
            <a:r>
              <a:rPr lang="ko-KR" altLang="en-US" sz="2400" dirty="0" smtClean="0"/>
              <a:t> 배열을 통해 만든 </a:t>
            </a:r>
            <a:r>
              <a:rPr lang="ko-KR" altLang="en-US" sz="2400" dirty="0" err="1" smtClean="0"/>
              <a:t>다이나믹</a:t>
            </a:r>
            <a:r>
              <a:rPr lang="ko-KR" altLang="en-US" sz="2400" dirty="0" smtClean="0"/>
              <a:t> 레이아웃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웹 표준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웹 </a:t>
            </a:r>
            <a:r>
              <a:rPr lang="ko-KR" altLang="en-US" sz="2400" dirty="0" err="1" smtClean="0"/>
              <a:t>접근성</a:t>
            </a:r>
            <a:r>
              <a:rPr lang="ko-KR" altLang="en-US" sz="2400" dirty="0" smtClean="0"/>
              <a:t> 준수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7982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ko-KR" altLang="en-US" dirty="0" smtClean="0"/>
              <a:t>사이트 </a:t>
            </a:r>
            <a:r>
              <a:rPr lang="ko-KR" altLang="en-US" dirty="0" err="1" smtClean="0"/>
              <a:t>맵</a:t>
            </a:r>
            <a:endParaRPr lang="en-US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5124"/>
          </a:xfrm>
        </p:spPr>
        <p:txBody>
          <a:bodyPr/>
          <a:lstStyle/>
          <a:p>
            <a:r>
              <a:rPr lang="ko-KR" altLang="en-US" sz="2400" dirty="0" smtClean="0"/>
              <a:t>메인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섹션</a:t>
            </a:r>
            <a:r>
              <a:rPr lang="en-US" altLang="ko-KR" sz="2000" dirty="0" smtClean="0"/>
              <a:t>1			    </a:t>
            </a:r>
            <a:r>
              <a:rPr lang="ko-KR" altLang="en-US" sz="2000" dirty="0" smtClean="0"/>
              <a:t>섹션</a:t>
            </a:r>
            <a:r>
              <a:rPr lang="en-US" altLang="ko-KR" sz="2000" dirty="0" smtClean="0"/>
              <a:t>2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섹션</a:t>
            </a:r>
            <a:r>
              <a:rPr lang="en-US" altLang="ko-KR" sz="2000" dirty="0" smtClean="0"/>
              <a:t>3				</a:t>
            </a:r>
            <a:r>
              <a:rPr lang="ko-KR" altLang="en-US" sz="2000" dirty="0" smtClean="0"/>
              <a:t>메뉴 오픈</a:t>
            </a:r>
            <a:endParaRPr lang="en-US" altLang="ko-KR" sz="2000" dirty="0"/>
          </a:p>
          <a:p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28" y="2420862"/>
            <a:ext cx="2939867" cy="15121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996" y="2426964"/>
            <a:ext cx="2939866" cy="15121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28" y="4581128"/>
            <a:ext cx="2939866" cy="15121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996" y="4583884"/>
            <a:ext cx="2939867" cy="150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0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ko-KR" altLang="en-US" dirty="0" smtClean="0"/>
              <a:t>사이트 </a:t>
            </a:r>
            <a:r>
              <a:rPr lang="ko-KR" altLang="en-US" dirty="0" err="1" smtClean="0"/>
              <a:t>맵</a:t>
            </a:r>
            <a:endParaRPr lang="en-US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5124"/>
          </a:xfrm>
        </p:spPr>
        <p:txBody>
          <a:bodyPr/>
          <a:lstStyle/>
          <a:p>
            <a:r>
              <a:rPr lang="en-US" altLang="ko-KR" sz="2400" dirty="0" smtClean="0"/>
              <a:t>LOVELYZ </a:t>
            </a:r>
            <a:r>
              <a:rPr lang="ko-KR" altLang="en-US" sz="2400" dirty="0" err="1" smtClean="0"/>
              <a:t>맵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그룹소개</a:t>
            </a:r>
            <a:r>
              <a:rPr lang="en-US" altLang="ko-KR" sz="2000" dirty="0" smtClean="0"/>
              <a:t>			    </a:t>
            </a:r>
            <a:r>
              <a:rPr lang="ko-KR" altLang="en-US" sz="2000" dirty="0" smtClean="0"/>
              <a:t>멤버소개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히스토리</a:t>
            </a:r>
            <a:r>
              <a:rPr lang="en-US" altLang="ko-KR" sz="2000" dirty="0" smtClean="0"/>
              <a:t>			    </a:t>
            </a:r>
            <a:r>
              <a:rPr lang="ko-KR" altLang="en-US" sz="2000" dirty="0" smtClean="0"/>
              <a:t>관련자료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09" y="2420862"/>
            <a:ext cx="2475501" cy="15121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26964"/>
            <a:ext cx="1895210" cy="15121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09" y="4581128"/>
            <a:ext cx="1916299" cy="15121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911" y="4581128"/>
            <a:ext cx="1875664" cy="150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6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ko-KR" altLang="en-US" dirty="0" smtClean="0"/>
              <a:t>사이트 </a:t>
            </a:r>
            <a:r>
              <a:rPr lang="ko-KR" altLang="en-US" dirty="0" err="1" smtClean="0"/>
              <a:t>맵</a:t>
            </a:r>
            <a:endParaRPr lang="en-US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5124"/>
          </a:xfrm>
        </p:spPr>
        <p:txBody>
          <a:bodyPr/>
          <a:lstStyle/>
          <a:p>
            <a:r>
              <a:rPr lang="en-US" altLang="ko-KR" sz="2400" dirty="0" smtClean="0"/>
              <a:t>INFINITE </a:t>
            </a:r>
            <a:r>
              <a:rPr lang="ko-KR" altLang="en-US" sz="2400" dirty="0" err="1" smtClean="0"/>
              <a:t>맵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그룹소개</a:t>
            </a:r>
            <a:r>
              <a:rPr lang="en-US" altLang="ko-KR" sz="2000" dirty="0" smtClean="0"/>
              <a:t>			    </a:t>
            </a:r>
            <a:r>
              <a:rPr lang="ko-KR" altLang="en-US" sz="2000" dirty="0" smtClean="0"/>
              <a:t>멤버소개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히스토리</a:t>
            </a:r>
            <a:r>
              <a:rPr lang="en-US" altLang="ko-KR" sz="2000" dirty="0" smtClean="0"/>
              <a:t>			    </a:t>
            </a:r>
            <a:r>
              <a:rPr lang="ko-KR" altLang="en-US" sz="2000" dirty="0" smtClean="0"/>
              <a:t>관련자료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27" y="2420862"/>
            <a:ext cx="2171834" cy="15121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40174"/>
            <a:ext cx="1895210" cy="14857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27" y="4581128"/>
            <a:ext cx="1835062" cy="15121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911" y="4598110"/>
            <a:ext cx="1875664" cy="147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1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ko-KR" altLang="en-US" dirty="0" smtClean="0"/>
              <a:t>웹 표준 준수</a:t>
            </a:r>
            <a:endParaRPr lang="en-US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5124"/>
          </a:xfrm>
        </p:spPr>
        <p:txBody>
          <a:bodyPr/>
          <a:lstStyle/>
          <a:p>
            <a:r>
              <a:rPr lang="en-US" altLang="ko-KR" sz="2400" dirty="0" smtClean="0"/>
              <a:t>W3C Markup Validation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/>
              <a:t>W3C Markup Validation</a:t>
            </a:r>
          </a:p>
          <a:p>
            <a:endParaRPr lang="en-US" altLang="ko-KR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33" y="2132855"/>
            <a:ext cx="2745003" cy="19732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32" y="4769934"/>
            <a:ext cx="2745003" cy="202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2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4080"/>
      </a:dk2>
      <a:lt2>
        <a:srgbClr val="004080"/>
      </a:lt2>
      <a:accent1>
        <a:srgbClr val="FFFFFF"/>
      </a:accent1>
      <a:accent2>
        <a:srgbClr val="66CCFF"/>
      </a:accent2>
      <a:accent3>
        <a:srgbClr val="FFFFFF"/>
      </a:accent3>
      <a:accent4>
        <a:srgbClr val="000000"/>
      </a:accent4>
      <a:accent5>
        <a:srgbClr val="FFFFFF"/>
      </a:accent5>
      <a:accent6>
        <a:srgbClr val="5CB9E7"/>
      </a:accent6>
      <a:hlink>
        <a:srgbClr val="666666"/>
      </a:hlink>
      <a:folHlink>
        <a:srgbClr val="6666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1423</TotalTime>
  <Words>154</Words>
  <Application>Microsoft Office PowerPoint</Application>
  <PresentationFormat>화면 슬라이드 쇼(4:3)</PresentationFormat>
  <Paragraphs>90</Paragraphs>
  <Slides>10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Default Design</vt:lpstr>
      <vt:lpstr>INFINIBLYZ</vt:lpstr>
      <vt:lpstr>기획의도</vt:lpstr>
      <vt:lpstr>색상 컨셉</vt:lpstr>
      <vt:lpstr>사용 플러그인</vt:lpstr>
      <vt:lpstr>Killer Functionality</vt:lpstr>
      <vt:lpstr>사이트 맵</vt:lpstr>
      <vt:lpstr>사이트 맵</vt:lpstr>
      <vt:lpstr>사이트 맵</vt:lpstr>
      <vt:lpstr>웹 표준 준수</vt:lpstr>
      <vt:lpstr>마치며..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Subtle Swirl Template</dc:title>
  <dc:creator>Presentation Magazine</dc:creator>
  <cp:lastModifiedBy>ㅁㄴㅇㄹ</cp:lastModifiedBy>
  <cp:revision>58</cp:revision>
  <dcterms:modified xsi:type="dcterms:W3CDTF">2016-02-04T06:41:17Z</dcterms:modified>
</cp:coreProperties>
</file>