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914D9-6BAC-DF2F-C2A4-D079D719AFF9}" v="156" dt="2024-12-05T16:38:46.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FFE94-7757-4B06-8D15-CF5BF9EA775B}" type="datetimeFigureOut">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8A659-B95B-48E3-85F8-2941C2899F20}" type="slidenum">
              <a:t>‹#›</a:t>
            </a:fld>
            <a:endParaRPr lang="en-US"/>
          </a:p>
        </p:txBody>
      </p:sp>
    </p:spTree>
    <p:extLst>
      <p:ext uri="{BB962C8B-B14F-4D97-AF65-F5344CB8AC3E}">
        <p14:creationId xmlns:p14="http://schemas.microsoft.com/office/powerpoint/2010/main" val="2061284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Tari is the main character that the user will use. This character image will be on the edge when you start the game. This is the base character; it can be </a:t>
            </a:r>
            <a:r>
              <a:rPr lang="en-US" dirty="0" err="1">
                <a:cs typeface="Calibri"/>
              </a:rPr>
              <a:t>customised</a:t>
            </a:r>
            <a:r>
              <a:rPr lang="en-US" dirty="0">
                <a:cs typeface="Calibri"/>
              </a:rPr>
              <a:t>, which will be shown in the following slides. Character was used with captcha ai</a:t>
            </a:r>
          </a:p>
        </p:txBody>
      </p:sp>
      <p:sp>
        <p:nvSpPr>
          <p:cNvPr id="4" name="Slide Number Placeholder 3"/>
          <p:cNvSpPr>
            <a:spLocks noGrp="1"/>
          </p:cNvSpPr>
          <p:nvPr>
            <p:ph type="sldNum" sz="quarter" idx="5"/>
          </p:nvPr>
        </p:nvSpPr>
        <p:spPr/>
        <p:txBody>
          <a:bodyPr/>
          <a:lstStyle/>
          <a:p>
            <a:fld id="{0EF8A659-B95B-48E3-85F8-2941C2899F20}" type="slidenum">
              <a:t>2</a:t>
            </a:fld>
            <a:endParaRPr lang="en-US"/>
          </a:p>
        </p:txBody>
      </p:sp>
    </p:spTree>
    <p:extLst>
      <p:ext uri="{BB962C8B-B14F-4D97-AF65-F5344CB8AC3E}">
        <p14:creationId xmlns:p14="http://schemas.microsoft.com/office/powerpoint/2010/main" val="124169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Faceless void is used with Canva AI. The only mission where there is an opposing character as a challenge. The other missions are obstacles such as bridges and what not. </a:t>
            </a:r>
            <a:endParaRPr lang="en-US" dirty="0"/>
          </a:p>
        </p:txBody>
      </p:sp>
      <p:sp>
        <p:nvSpPr>
          <p:cNvPr id="4" name="Slide Number Placeholder 3"/>
          <p:cNvSpPr>
            <a:spLocks noGrp="1"/>
          </p:cNvSpPr>
          <p:nvPr>
            <p:ph type="sldNum" sz="quarter" idx="5"/>
          </p:nvPr>
        </p:nvSpPr>
        <p:spPr/>
        <p:txBody>
          <a:bodyPr/>
          <a:lstStyle/>
          <a:p>
            <a:fld id="{0EF8A659-B95B-48E3-85F8-2941C2899F20}" type="slidenum">
              <a:t>3</a:t>
            </a:fld>
            <a:endParaRPr lang="en-US"/>
          </a:p>
        </p:txBody>
      </p:sp>
    </p:spTree>
    <p:extLst>
      <p:ext uri="{BB962C8B-B14F-4D97-AF65-F5344CB8AC3E}">
        <p14:creationId xmlns:p14="http://schemas.microsoft.com/office/powerpoint/2010/main" val="866406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As you increase level in the game  you can choose more types of music you want on the section store. This image was used with Canva AI.  The music you purchase will be played when you play the game</a:t>
            </a:r>
          </a:p>
        </p:txBody>
      </p:sp>
      <p:sp>
        <p:nvSpPr>
          <p:cNvPr id="4" name="Slide Number Placeholder 3"/>
          <p:cNvSpPr>
            <a:spLocks noGrp="1"/>
          </p:cNvSpPr>
          <p:nvPr>
            <p:ph type="sldNum" sz="quarter" idx="5"/>
          </p:nvPr>
        </p:nvSpPr>
        <p:spPr/>
        <p:txBody>
          <a:bodyPr/>
          <a:lstStyle/>
          <a:p>
            <a:fld id="{0EF8A659-B95B-48E3-85F8-2941C2899F20}" type="slidenum">
              <a:rPr lang="en-US"/>
              <a:t>5</a:t>
            </a:fld>
            <a:endParaRPr lang="en-US"/>
          </a:p>
        </p:txBody>
      </p:sp>
    </p:spTree>
    <p:extLst>
      <p:ext uri="{BB962C8B-B14F-4D97-AF65-F5344CB8AC3E}">
        <p14:creationId xmlns:p14="http://schemas.microsoft.com/office/powerpoint/2010/main" val="405259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Character Design and Features</a:t>
            </a:r>
          </a:p>
        </p:txBody>
      </p:sp>
      <p:sp>
        <p:nvSpPr>
          <p:cNvPr id="3" name="Subtitle 2"/>
          <p:cNvSpPr>
            <a:spLocks noGrp="1"/>
          </p:cNvSpPr>
          <p:nvPr>
            <p:ph type="subTitle"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43A5-9A1A-A214-E09B-856AAABD37AD}"/>
              </a:ext>
            </a:extLst>
          </p:cNvPr>
          <p:cNvSpPr>
            <a:spLocks noGrp="1"/>
          </p:cNvSpPr>
          <p:nvPr>
            <p:ph type="title"/>
          </p:nvPr>
        </p:nvSpPr>
        <p:spPr>
          <a:xfrm>
            <a:off x="8250892" y="741391"/>
            <a:ext cx="3269384" cy="1616203"/>
          </a:xfrm>
        </p:spPr>
        <p:txBody>
          <a:bodyPr anchor="b">
            <a:normAutofit/>
          </a:bodyPr>
          <a:lstStyle/>
          <a:p>
            <a:r>
              <a:rPr lang="en-US" sz="3200"/>
              <a:t>Main character : Tari</a:t>
            </a:r>
          </a:p>
        </p:txBody>
      </p:sp>
      <p:pic>
        <p:nvPicPr>
          <p:cNvPr id="17" name="Content Placeholder 16" descr="A cartoon of a child holding a sword&#10;&#10;Description automatically generated">
            <a:extLst>
              <a:ext uri="{FF2B5EF4-FFF2-40B4-BE49-F238E27FC236}">
                <a16:creationId xmlns:a16="http://schemas.microsoft.com/office/drawing/2014/main" id="{9AE79045-ECED-FB87-4667-F6BF988DBA30}"/>
              </a:ext>
            </a:extLst>
          </p:cNvPr>
          <p:cNvPicPr>
            <a:picLocks noChangeAspect="1"/>
          </p:cNvPicPr>
          <p:nvPr/>
        </p:nvPicPr>
        <p:blipFill>
          <a:blip r:embed="rId3"/>
          <a:stretch>
            <a:fillRect/>
          </a:stretch>
        </p:blipFill>
        <p:spPr>
          <a:xfrm>
            <a:off x="1776058" y="880971"/>
            <a:ext cx="2441362" cy="4953488"/>
          </a:xfrm>
          <a:prstGeom prst="rect">
            <a:avLst/>
          </a:prstGeom>
        </p:spPr>
      </p:pic>
      <p:pic>
        <p:nvPicPr>
          <p:cNvPr id="3" name="Picture 2" descr="A cartoon of a child holding a sword&#10;&#10;Description automatically generated">
            <a:extLst>
              <a:ext uri="{FF2B5EF4-FFF2-40B4-BE49-F238E27FC236}">
                <a16:creationId xmlns:a16="http://schemas.microsoft.com/office/drawing/2014/main" id="{44F276B4-D7AD-936E-4C74-7098A5D23E8B}"/>
              </a:ext>
            </a:extLst>
          </p:cNvPr>
          <p:cNvPicPr>
            <a:picLocks noChangeAspect="1"/>
          </p:cNvPicPr>
          <p:nvPr/>
        </p:nvPicPr>
        <p:blipFill>
          <a:blip r:embed="rId4"/>
          <a:stretch>
            <a:fillRect/>
          </a:stretch>
        </p:blipFill>
        <p:spPr>
          <a:xfrm>
            <a:off x="4403929" y="880971"/>
            <a:ext cx="2363892" cy="4953483"/>
          </a:xfrm>
          <a:prstGeom prst="rect">
            <a:avLst/>
          </a:prstGeom>
        </p:spPr>
      </p:pic>
      <p:sp>
        <p:nvSpPr>
          <p:cNvPr id="21" name="Content Placeholder 20">
            <a:extLst>
              <a:ext uri="{FF2B5EF4-FFF2-40B4-BE49-F238E27FC236}">
                <a16:creationId xmlns:a16="http://schemas.microsoft.com/office/drawing/2014/main" id="{B641D7DE-F20E-7FD5-E35E-841CB110103E}"/>
              </a:ext>
            </a:extLst>
          </p:cNvPr>
          <p:cNvSpPr>
            <a:spLocks noGrp="1"/>
          </p:cNvSpPr>
          <p:nvPr>
            <p:ph idx="1"/>
          </p:nvPr>
        </p:nvSpPr>
        <p:spPr>
          <a:xfrm>
            <a:off x="8250890" y="2533476"/>
            <a:ext cx="3240264" cy="3447832"/>
          </a:xfrm>
        </p:spPr>
        <p:txBody>
          <a:bodyPr vert="horz" lIns="91440" tIns="45720" rIns="91440" bIns="45720" rtlCol="0" anchor="t">
            <a:normAutofit/>
          </a:bodyPr>
          <a:lstStyle/>
          <a:p>
            <a:r>
              <a:rPr lang="en-US" sz="2000" dirty="0"/>
              <a:t>This is Tari, the main character the user will play in the multiplication game</a:t>
            </a:r>
          </a:p>
        </p:txBody>
      </p:sp>
      <p:grpSp>
        <p:nvGrpSpPr>
          <p:cNvPr id="63" name="Group 62">
            <a:extLst>
              <a:ext uri="{FF2B5EF4-FFF2-40B4-BE49-F238E27FC236}">
                <a16:creationId xmlns:a16="http://schemas.microsoft.com/office/drawing/2014/main" id="{12B241C5-7E45-AD52-638D-31E8FD2BC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6737460"/>
            <a:ext cx="12192000" cy="123364"/>
            <a:chOff x="1" y="6737460"/>
            <a:chExt cx="12192000" cy="123364"/>
          </a:xfrm>
        </p:grpSpPr>
        <p:sp>
          <p:nvSpPr>
            <p:cNvPr id="42" name="Rectangle 41">
              <a:extLst>
                <a:ext uri="{FF2B5EF4-FFF2-40B4-BE49-F238E27FC236}">
                  <a16:creationId xmlns:a16="http://schemas.microsoft.com/office/drawing/2014/main" id="{49503B28-6749-2F02-0050-2CC7D03CF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C3DEE37-9CE7-622C-B750-66998EDC2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446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urple character in front of a moon&#10;&#10;Description automatically generated">
            <a:extLst>
              <a:ext uri="{FF2B5EF4-FFF2-40B4-BE49-F238E27FC236}">
                <a16:creationId xmlns:a16="http://schemas.microsoft.com/office/drawing/2014/main" id="{4A6E1BA0-8E5C-8E45-4401-6519893924EA}"/>
              </a:ext>
            </a:extLst>
          </p:cNvPr>
          <p:cNvPicPr>
            <a:picLocks noChangeAspect="1"/>
          </p:cNvPicPr>
          <p:nvPr/>
        </p:nvPicPr>
        <p:blipFill>
          <a:blip r:embed="rId3"/>
          <a:srcRect l="6161" r="13531" b="2"/>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5" name="Picture 4" descr="A purple and purple pixelated character&#10;&#10;Description automatically generated">
            <a:extLst>
              <a:ext uri="{FF2B5EF4-FFF2-40B4-BE49-F238E27FC236}">
                <a16:creationId xmlns:a16="http://schemas.microsoft.com/office/drawing/2014/main" id="{BF9DE6F6-DC67-711D-E464-B2F9B7DE7A8F}"/>
              </a:ext>
            </a:extLst>
          </p:cNvPr>
          <p:cNvPicPr>
            <a:picLocks noChangeAspect="1"/>
          </p:cNvPicPr>
          <p:nvPr/>
        </p:nvPicPr>
        <p:blipFill>
          <a:blip r:embed="rId4"/>
          <a:srcRect l="6430" r="8893" b="3"/>
          <a:stretch/>
        </p:blipFill>
        <p:spPr>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15" name="Freeform: Shape 14">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D118BF-0631-833B-E1D1-597EC81EA547}"/>
              </a:ext>
            </a:extLst>
          </p:cNvPr>
          <p:cNvSpPr>
            <a:spLocks noGrp="1"/>
          </p:cNvSpPr>
          <p:nvPr>
            <p:ph type="title"/>
          </p:nvPr>
        </p:nvSpPr>
        <p:spPr>
          <a:xfrm>
            <a:off x="448056" y="681038"/>
            <a:ext cx="2804504" cy="1325563"/>
          </a:xfrm>
        </p:spPr>
        <p:txBody>
          <a:bodyPr anchor="ctr">
            <a:normAutofit/>
          </a:bodyPr>
          <a:lstStyle/>
          <a:p>
            <a:r>
              <a:rPr lang="en-US" sz="2800"/>
              <a:t>Main and Final Boss: Faceless Void</a:t>
            </a:r>
          </a:p>
        </p:txBody>
      </p:sp>
      <p:sp>
        <p:nvSpPr>
          <p:cNvPr id="19" name="Rectangle 18">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F581D006-7A5D-B104-CB0F-A047A3D0F2F6}"/>
              </a:ext>
            </a:extLst>
          </p:cNvPr>
          <p:cNvSpPr>
            <a:spLocks noGrp="1"/>
          </p:cNvSpPr>
          <p:nvPr>
            <p:ph idx="1"/>
          </p:nvPr>
        </p:nvSpPr>
        <p:spPr>
          <a:xfrm>
            <a:off x="448056" y="2258171"/>
            <a:ext cx="2804504" cy="3918792"/>
          </a:xfrm>
        </p:spPr>
        <p:txBody>
          <a:bodyPr vert="horz" lIns="91440" tIns="45720" rIns="91440" bIns="45720" rtlCol="0">
            <a:normAutofit/>
          </a:bodyPr>
          <a:lstStyle/>
          <a:p>
            <a:r>
              <a:rPr lang="en-US" sz="1800" dirty="0"/>
              <a:t>All missions tari does are crossing bridges or pathways. Only the final mission is where you face the Faceless void</a:t>
            </a:r>
          </a:p>
        </p:txBody>
      </p:sp>
    </p:spTree>
    <p:extLst>
      <p:ext uri="{BB962C8B-B14F-4D97-AF65-F5344CB8AC3E}">
        <p14:creationId xmlns:p14="http://schemas.microsoft.com/office/powerpoint/2010/main" val="212873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52E40-9744-F6D7-A396-A6E84D7247CB}"/>
              </a:ext>
            </a:extLst>
          </p:cNvPr>
          <p:cNvSpPr>
            <a:spLocks noGrp="1"/>
          </p:cNvSpPr>
          <p:nvPr>
            <p:ph type="title"/>
          </p:nvPr>
        </p:nvSpPr>
        <p:spPr>
          <a:xfrm>
            <a:off x="640080" y="325369"/>
            <a:ext cx="4368602" cy="1956841"/>
          </a:xfrm>
        </p:spPr>
        <p:txBody>
          <a:bodyPr anchor="b">
            <a:normAutofit/>
          </a:bodyPr>
          <a:lstStyle/>
          <a:p>
            <a:r>
              <a:rPr lang="en-US" sz="5400"/>
              <a:t>Customisation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D9C672-6E50-6910-F929-272D206765AF}"/>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dirty="0"/>
              <a:t>With </a:t>
            </a:r>
            <a:r>
              <a:rPr lang="en-US" sz="2200" dirty="0" err="1"/>
              <a:t>customisation</a:t>
            </a:r>
            <a:r>
              <a:rPr lang="en-US" sz="2200" dirty="0"/>
              <a:t> you choose what songs you can pick. The more levels you get passed the more options of music</a:t>
            </a:r>
          </a:p>
          <a:p>
            <a:endParaRPr lang="en-US" sz="2200"/>
          </a:p>
        </p:txBody>
      </p:sp>
      <p:pic>
        <p:nvPicPr>
          <p:cNvPr id="4" name="Picture 3" descr="A screenshot of a video game&#10;&#10;Description automatically generated">
            <a:extLst>
              <a:ext uri="{FF2B5EF4-FFF2-40B4-BE49-F238E27FC236}">
                <a16:creationId xmlns:a16="http://schemas.microsoft.com/office/drawing/2014/main" id="{7C90E85C-AAC4-501A-A98F-06667CF48D1C}"/>
              </a:ext>
            </a:extLst>
          </p:cNvPr>
          <p:cNvPicPr>
            <a:picLocks noChangeAspect="1"/>
          </p:cNvPicPr>
          <p:nvPr/>
        </p:nvPicPr>
        <p:blipFill>
          <a:blip r:embed="rId3"/>
          <a:srcRect r="101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1169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Character Design and Features</vt:lpstr>
      <vt:lpstr>Main character : Tari</vt:lpstr>
      <vt:lpstr>Main and Final Boss: Faceless Void</vt:lpstr>
      <vt:lpstr>Customisation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134</cp:revision>
  <dcterms:created xsi:type="dcterms:W3CDTF">2024-11-20T14:47:05Z</dcterms:created>
  <dcterms:modified xsi:type="dcterms:W3CDTF">2024-12-05T16:50:48Z</dcterms:modified>
</cp:coreProperties>
</file>