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7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8F0"/>
    <a:srgbClr val="C4D4E2"/>
    <a:srgbClr val="C1E3E5"/>
    <a:srgbClr val="A3D1FF"/>
    <a:srgbClr val="89C4FF"/>
    <a:srgbClr val="D2C5F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18" autoAdjust="0"/>
    <p:restoredTop sz="94412" autoAdjust="0"/>
  </p:normalViewPr>
  <p:slideViewPr>
    <p:cSldViewPr showGuides="1">
      <p:cViewPr varScale="1">
        <p:scale>
          <a:sx n="75" d="100"/>
          <a:sy n="75" d="100"/>
        </p:scale>
        <p:origin x="-4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8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90311-0366-4959-B69A-64B45A1E4092}" type="datetimeFigureOut">
              <a:rPr lang="ko-KR" altLang="en-US" smtClean="0"/>
              <a:pPr/>
              <a:t>2019-11-24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1E62A-9020-4AF1-B93C-3E57A2DE5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4996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E62A-9020-4AF1-B93C-3E57A2DE575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8846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4D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수동 입력 7"/>
          <p:cNvSpPr/>
          <p:nvPr userDrawn="1"/>
        </p:nvSpPr>
        <p:spPr>
          <a:xfrm>
            <a:off x="0" y="2276872"/>
            <a:ext cx="9144000" cy="4581128"/>
          </a:xfrm>
          <a:prstGeom prst="flowChartManualInput">
            <a:avLst/>
          </a:prstGeom>
          <a:solidFill>
            <a:srgbClr val="C1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2803612" y="1679711"/>
            <a:ext cx="3536776" cy="3498577"/>
            <a:chOff x="2879812" y="1454885"/>
            <a:chExt cx="3536776" cy="3498577"/>
          </a:xfrm>
        </p:grpSpPr>
        <p:sp>
          <p:nvSpPr>
            <p:cNvPr id="10" name="타원 9"/>
            <p:cNvSpPr/>
            <p:nvPr/>
          </p:nvSpPr>
          <p:spPr>
            <a:xfrm>
              <a:off x="2879812" y="1454885"/>
              <a:ext cx="3384376" cy="3384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3032212" y="1569086"/>
              <a:ext cx="3384376" cy="3384376"/>
            </a:xfrm>
            <a:prstGeom prst="ellipse">
              <a:avLst/>
            </a:prstGeom>
            <a:noFill/>
            <a:ln>
              <a:solidFill>
                <a:srgbClr val="C4D4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자유형 11"/>
          <p:cNvSpPr/>
          <p:nvPr userDrawn="1"/>
        </p:nvSpPr>
        <p:spPr>
          <a:xfrm>
            <a:off x="564777" y="4886636"/>
            <a:ext cx="1990999" cy="1415552"/>
          </a:xfrm>
          <a:custGeom>
            <a:avLst/>
            <a:gdLst>
              <a:gd name="connsiteX0" fmla="*/ 0 w 3818965"/>
              <a:gd name="connsiteY0" fmla="*/ 0 h 2008094"/>
              <a:gd name="connsiteX1" fmla="*/ 0 w 3818965"/>
              <a:gd name="connsiteY1" fmla="*/ 2008094 h 2008094"/>
              <a:gd name="connsiteX2" fmla="*/ 3818965 w 3818965"/>
              <a:gd name="connsiteY2" fmla="*/ 2008094 h 200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8965" h="2008094">
                <a:moveTo>
                  <a:pt x="0" y="0"/>
                </a:moveTo>
                <a:lnTo>
                  <a:pt x="0" y="2008094"/>
                </a:lnTo>
                <a:lnTo>
                  <a:pt x="3818965" y="2008094"/>
                </a:lnTo>
              </a:path>
            </a:pathLst>
          </a:cu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 userDrawn="1"/>
        </p:nvSpPr>
        <p:spPr>
          <a:xfrm rot="10800000">
            <a:off x="6516216" y="548680"/>
            <a:ext cx="1990999" cy="1415552"/>
          </a:xfrm>
          <a:custGeom>
            <a:avLst/>
            <a:gdLst>
              <a:gd name="connsiteX0" fmla="*/ 0 w 3818965"/>
              <a:gd name="connsiteY0" fmla="*/ 0 h 2008094"/>
              <a:gd name="connsiteX1" fmla="*/ 0 w 3818965"/>
              <a:gd name="connsiteY1" fmla="*/ 2008094 h 2008094"/>
              <a:gd name="connsiteX2" fmla="*/ 3818965 w 3818965"/>
              <a:gd name="connsiteY2" fmla="*/ 2008094 h 200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8965" h="2008094">
                <a:moveTo>
                  <a:pt x="0" y="0"/>
                </a:moveTo>
                <a:lnTo>
                  <a:pt x="0" y="2008094"/>
                </a:lnTo>
                <a:lnTo>
                  <a:pt x="3818965" y="2008094"/>
                </a:lnTo>
              </a:path>
            </a:pathLst>
          </a:cu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7919748" y="6237312"/>
            <a:ext cx="68093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3926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pPr/>
              <a:t>2019-11-24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0897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pPr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0138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pPr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7979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4D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수동 입력 7"/>
          <p:cNvSpPr/>
          <p:nvPr userDrawn="1"/>
        </p:nvSpPr>
        <p:spPr>
          <a:xfrm>
            <a:off x="0" y="2276872"/>
            <a:ext cx="9144000" cy="4581128"/>
          </a:xfrm>
          <a:prstGeom prst="flowChartManualInput">
            <a:avLst/>
          </a:prstGeom>
          <a:solidFill>
            <a:srgbClr val="C1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359532" y="330573"/>
            <a:ext cx="8424936" cy="6196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E0E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809582" y="1196752"/>
            <a:ext cx="7524836" cy="0"/>
          </a:xfrm>
          <a:prstGeom prst="line">
            <a:avLst/>
          </a:prstGeom>
          <a:ln w="19050">
            <a:solidFill>
              <a:srgbClr val="C4D4E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 userDrawn="1"/>
        </p:nvGrpSpPr>
        <p:grpSpPr>
          <a:xfrm>
            <a:off x="741268" y="980728"/>
            <a:ext cx="419439" cy="390748"/>
            <a:chOff x="2879812" y="1182601"/>
            <a:chExt cx="3925161" cy="3656660"/>
          </a:xfrm>
        </p:grpSpPr>
        <p:sp>
          <p:nvSpPr>
            <p:cNvPr id="23" name="타원 22"/>
            <p:cNvSpPr/>
            <p:nvPr/>
          </p:nvSpPr>
          <p:spPr>
            <a:xfrm>
              <a:off x="2879812" y="1454885"/>
              <a:ext cx="3384376" cy="3384376"/>
            </a:xfrm>
            <a:prstGeom prst="ellipse">
              <a:avLst/>
            </a:prstGeom>
            <a:solidFill>
              <a:srgbClr val="E0E8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420599" y="1182601"/>
              <a:ext cx="3384374" cy="3384367"/>
            </a:xfrm>
            <a:prstGeom prst="ellipse">
              <a:avLst/>
            </a:prstGeom>
            <a:noFill/>
            <a:ln w="12700">
              <a:solidFill>
                <a:srgbClr val="C4D4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02950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4D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수동 입력 7"/>
          <p:cNvSpPr/>
          <p:nvPr userDrawn="1"/>
        </p:nvSpPr>
        <p:spPr>
          <a:xfrm>
            <a:off x="0" y="2276872"/>
            <a:ext cx="9144000" cy="4581128"/>
          </a:xfrm>
          <a:prstGeom prst="flowChartManualInput">
            <a:avLst/>
          </a:prstGeom>
          <a:solidFill>
            <a:srgbClr val="C1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 userDrawn="1"/>
        </p:nvSpPr>
        <p:spPr>
          <a:xfrm>
            <a:off x="1817694" y="2574572"/>
            <a:ext cx="5508612" cy="79208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E0E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4448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pPr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9461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pPr/>
              <a:t>2019-11-24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4010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pPr/>
              <a:t>2019-11-24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31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pPr/>
              <a:t>2019-11-24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8633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4D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수동 입력 7"/>
          <p:cNvSpPr/>
          <p:nvPr userDrawn="1"/>
        </p:nvSpPr>
        <p:spPr>
          <a:xfrm>
            <a:off x="0" y="2276872"/>
            <a:ext cx="9144000" cy="4581128"/>
          </a:xfrm>
          <a:prstGeom prst="flowChartManualInput">
            <a:avLst/>
          </a:prstGeom>
          <a:solidFill>
            <a:srgbClr val="C1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359532" y="330573"/>
            <a:ext cx="8424936" cy="6196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E0E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6356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pPr/>
              <a:t>2019-11-24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221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45033-E309-4E9B-9A2E-8F7F06767637}" type="datetimeFigureOut">
              <a:rPr lang="ko-KR" altLang="en-US" smtClean="0"/>
              <a:pPr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9D8F-AA39-41D4-91D0-34121ED235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3650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8992" y="4071942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2018180041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조해근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1026" name="Picture 2" descr="C:\Users\Haegeun_Jo\Desktop\2D_프로젝트_자료\648148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3240" y="2143116"/>
            <a:ext cx="2714644" cy="100929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357554" y="342900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2DGP(3) 2</a:t>
            </a:r>
            <a:r>
              <a:rPr lang="ko-KR" altLang="en-US" b="1" dirty="0" smtClean="0"/>
              <a:t>차 발표</a:t>
            </a:r>
            <a:endParaRPr lang="ko-KR" altLang="en-US" b="1" dirty="0"/>
          </a:p>
        </p:txBody>
      </p:sp>
      <p:pic>
        <p:nvPicPr>
          <p:cNvPr id="1029" name="Picture 5" descr="D:\ps4-png-puyo-puyo-tetris-clipart-802519564aa5909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9552657">
            <a:off x="606966" y="3379086"/>
            <a:ext cx="2144877" cy="26431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7306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5852" y="571480"/>
            <a:ext cx="7497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개발 </a:t>
            </a:r>
            <a:r>
              <a:rPr lang="ko-KR" altLang="en-US" sz="3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진척도</a:t>
            </a:r>
            <a:r>
              <a:rPr lang="en-US" altLang="ko-KR" sz="3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					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(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앗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…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아앗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…)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43CFE782-C4F6-4AE1-AC24-DEDCD8E2F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37936775"/>
              </p:ext>
            </p:extLst>
          </p:nvPr>
        </p:nvGraphicFramePr>
        <p:xfrm>
          <a:off x="642910" y="1428736"/>
          <a:ext cx="7951501" cy="4622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3074">
                  <a:extLst>
                    <a:ext uri="{9D8B030D-6E8A-4147-A177-3AD203B41FA5}">
                      <a16:colId xmlns:a16="http://schemas.microsoft.com/office/drawing/2014/main" xmlns="" val="4100364823"/>
                    </a:ext>
                  </a:extLst>
                </a:gridCol>
                <a:gridCol w="2500330">
                  <a:extLst>
                    <a:ext uri="{9D8B030D-6E8A-4147-A177-3AD203B41FA5}">
                      <a16:colId xmlns:a16="http://schemas.microsoft.com/office/drawing/2014/main" xmlns="" val="239225333"/>
                    </a:ext>
                  </a:extLst>
                </a:gridCol>
                <a:gridCol w="2428892"/>
                <a:gridCol w="1379205"/>
              </a:tblGrid>
              <a:tr h="284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내용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제안했던 개발범위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현재 상황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1550245"/>
                  </a:ext>
                </a:extLst>
              </a:tr>
              <a:tr h="1622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조작</a:t>
                      </a:r>
                      <a:endParaRPr lang="en-US" altLang="ko-KR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1p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와 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2p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의 구현</a:t>
                      </a:r>
                      <a:endParaRPr lang="en-US" altLang="ko-KR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키보드를 통한 블록의 이동과 회전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.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키보드를 통한 이동과</a:t>
                      </a:r>
                      <a:endParaRPr lang="en-US" altLang="ko-KR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회전을 구현</a:t>
                      </a:r>
                      <a:endParaRPr lang="en-US" altLang="ko-KR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  <a:p>
                      <a:pPr algn="ctr" latinLnBrk="1"/>
                      <a:endParaRPr lang="en-US" altLang="ko-KR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충돌 체크 오류를 고친 후</a:t>
                      </a:r>
                      <a:endParaRPr lang="en-US" altLang="ko-KR" sz="1400" b="1" dirty="0" smtClean="0">
                        <a:solidFill>
                          <a:srgbClr val="FF0000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2p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구현 예정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50%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5824453"/>
                  </a:ext>
                </a:extLst>
              </a:tr>
              <a:tr h="483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맵</a:t>
                      </a:r>
                      <a:endParaRPr lang="en-US" altLang="ko-KR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4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개의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배경</a:t>
                      </a:r>
                      <a:endParaRPr lang="en-US" altLang="ko-KR" sz="14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배경은 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랜덤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현재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2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개의 배경 구현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충돌 체크 오류를 고친 후</a:t>
                      </a:r>
                      <a:endParaRPr lang="en-US" altLang="ko-KR" sz="1400" b="1" dirty="0" smtClean="0">
                        <a:solidFill>
                          <a:srgbClr val="FF0000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구현 예정</a:t>
                      </a:r>
                      <a:endParaRPr lang="en-US" altLang="ko-KR" sz="1400" b="1" dirty="0" smtClean="0">
                        <a:solidFill>
                          <a:srgbClr val="FF0000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50%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10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게임기능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블록의 영역 제한</a:t>
                      </a:r>
                      <a:endParaRPr lang="en-US" altLang="ko-KR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블록 제거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 및 방해블록 생성</a:t>
                      </a:r>
                      <a:endParaRPr lang="en-US" altLang="ko-KR" sz="11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콤보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 시스템 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블록의 영역 설정은 성공했으나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100" b="1" baseline="0" dirty="0" smtClean="0">
                          <a:solidFill>
                            <a:srgbClr val="C0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현재 블록끼리의 충돌체크에</a:t>
                      </a:r>
                      <a:endParaRPr lang="en-US" altLang="ko-KR" sz="1100" b="1" baseline="0" dirty="0" smtClean="0">
                        <a:solidFill>
                          <a:srgbClr val="C00000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  <a:p>
                      <a:pPr algn="ctr" latinLnBrk="1"/>
                      <a:r>
                        <a:rPr lang="ko-KR" altLang="en-US" sz="1100" b="1" baseline="0" dirty="0" smtClean="0">
                          <a:solidFill>
                            <a:srgbClr val="C00000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오류 발생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으로 인해 블록제거 및</a:t>
                      </a:r>
                      <a:endParaRPr lang="en-US" altLang="ko-KR" sz="11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  <a:p>
                      <a:pPr algn="ctr" latinLnBrk="1"/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방해블록 생성기능을 테스트 할 수</a:t>
                      </a:r>
                      <a:endParaRPr lang="en-US" altLang="ko-KR" sz="11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  <a:p>
                      <a:pPr algn="ctr" latinLnBrk="1"/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없는 상태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range(40%,80%)</a:t>
                      </a:r>
                      <a:endParaRPr lang="en-US" altLang="ko-KR" sz="11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87406068"/>
                  </a:ext>
                </a:extLst>
              </a:tr>
              <a:tr h="8538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ExtraBold" pitchFamily="34" charset="-127"/>
                          <a:ea typeface="나눔스퀘어OTF ExtraBold" pitchFamily="34" charset="-127"/>
                        </a:rPr>
                        <a:t>사운드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ExtraBold" pitchFamily="34" charset="-127"/>
                        <a:ea typeface="나눔스퀘어OTF ExtraBold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콤보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 사운드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블록 파괴 사운드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패배 사운드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승리 </a:t>
                      </a:r>
                      <a:r>
                        <a:rPr lang="ko-KR" alt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사운드 등</a:t>
                      </a:r>
                      <a:endParaRPr lang="ko-KR" altLang="en-US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타이틀과 메인 </a:t>
                      </a:r>
                      <a:endParaRPr lang="en-US" altLang="ko-KR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배경음악 삽입</a:t>
                      </a:r>
                      <a:endParaRPr lang="ko-KR" altLang="en-US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40%</a:t>
                      </a:r>
                      <a:endParaRPr lang="ko-KR" altLang="en-US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4D4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7862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7241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76470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통계</a:t>
            </a: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571736" y="2786058"/>
          <a:ext cx="414340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2"/>
                <a:gridCol w="207170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커밋</a:t>
                      </a:r>
                      <a:r>
                        <a:rPr lang="ko-KR" altLang="en-US" dirty="0" smtClean="0"/>
                        <a:t> 횟수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5388" y="1571612"/>
            <a:ext cx="67532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4799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1215</TotalTime>
  <Words>142</Words>
  <Application>Microsoft Office PowerPoint</Application>
  <PresentationFormat>화면 슬라이드 쇼(4:3)</PresentationFormat>
  <Paragraphs>59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국도리</dc:creator>
  <cp:lastModifiedBy>Haegeun_Jo</cp:lastModifiedBy>
  <cp:revision>74</cp:revision>
  <dcterms:created xsi:type="dcterms:W3CDTF">2018-08-08T00:11:21Z</dcterms:created>
  <dcterms:modified xsi:type="dcterms:W3CDTF">2019-11-24T14:48:36Z</dcterms:modified>
</cp:coreProperties>
</file>