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61" r:id="rId4"/>
    <p:sldId id="267" r:id="rId5"/>
    <p:sldId id="269" r:id="rId6"/>
    <p:sldId id="27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4E2"/>
    <a:srgbClr val="E0E8F0"/>
    <a:srgbClr val="C1E3E5"/>
    <a:srgbClr val="A3D1FF"/>
    <a:srgbClr val="89C4FF"/>
    <a:srgbClr val="D2C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412" autoAdjust="0"/>
  </p:normalViewPr>
  <p:slideViewPr>
    <p:cSldViewPr showGuides="1">
      <p:cViewPr varScale="1">
        <p:scale>
          <a:sx n="115" d="100"/>
          <a:sy n="115" d="100"/>
        </p:scale>
        <p:origin x="8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90311-0366-4959-B69A-64B45A1E4092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E62A-9020-4AF1-B93C-3E57A2DE5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6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E62A-9020-4AF1-B93C-3E57A2DE57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6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803612" y="1679711"/>
            <a:ext cx="3536776" cy="3498577"/>
            <a:chOff x="2879812" y="1454885"/>
            <a:chExt cx="3536776" cy="3498577"/>
          </a:xfrm>
        </p:grpSpPr>
        <p:sp>
          <p:nvSpPr>
            <p:cNvPr id="10" name="타원 9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032212" y="1569086"/>
              <a:ext cx="3384376" cy="3384376"/>
            </a:xfrm>
            <a:prstGeom prst="ellipse">
              <a:avLst/>
            </a:prstGeom>
            <a:noFill/>
            <a:ln>
              <a:solidFill>
                <a:srgbClr val="C4D4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자유형 11"/>
          <p:cNvSpPr/>
          <p:nvPr userDrawn="1"/>
        </p:nvSpPr>
        <p:spPr>
          <a:xfrm>
            <a:off x="564777" y="4886636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 userDrawn="1"/>
        </p:nvSpPr>
        <p:spPr>
          <a:xfrm rot="10800000">
            <a:off x="6516216" y="548680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7919748" y="6237312"/>
            <a:ext cx="6809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809582" y="1196752"/>
            <a:ext cx="7524836" cy="0"/>
          </a:xfrm>
          <a:prstGeom prst="line">
            <a:avLst/>
          </a:prstGeom>
          <a:ln w="19050">
            <a:solidFill>
              <a:srgbClr val="C4D4E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741268" y="980728"/>
            <a:ext cx="419439" cy="390748"/>
            <a:chOff x="2879812" y="1182601"/>
            <a:chExt cx="3925161" cy="3656660"/>
          </a:xfrm>
        </p:grpSpPr>
        <p:sp>
          <p:nvSpPr>
            <p:cNvPr id="23" name="타원 22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rgbClr val="E0E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20599" y="1182601"/>
              <a:ext cx="3384374" cy="3384367"/>
            </a:xfrm>
            <a:prstGeom prst="ellipse">
              <a:avLst/>
            </a:prstGeom>
            <a:noFill/>
            <a:ln w="12700">
              <a:solidFill>
                <a:srgbClr val="C4D4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5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1817694" y="2574572"/>
            <a:ext cx="5508612" cy="7920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8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1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3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5033-E309-4E9B-9A2E-8F7F06767637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0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opop12/2018180041_2DGP_HaeGeun_Jo/graphs/commit-activity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992" y="4071942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2018180041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조해근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026" name="Picture 2" descr="C:\Users\Haegeun_Jo\Desktop\2D_프로젝트_자료\648148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2143116"/>
            <a:ext cx="2714644" cy="100929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357554" y="342900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2DGP(3) 2</a:t>
            </a:r>
            <a:r>
              <a:rPr lang="ko-KR" altLang="en-US" b="1" dirty="0" smtClean="0"/>
              <a:t>차 발표</a:t>
            </a:r>
            <a:endParaRPr lang="ko-KR" altLang="en-US" b="1" dirty="0"/>
          </a:p>
        </p:txBody>
      </p:sp>
      <p:pic>
        <p:nvPicPr>
          <p:cNvPr id="1028" name="Picture 4" descr="D:\puyo-christmas-png-puyo-puyo-20th-anniversary-pu-bd14e947a7c3622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786150">
            <a:off x="6613253" y="2165406"/>
            <a:ext cx="1885469" cy="3729458"/>
          </a:xfrm>
          <a:prstGeom prst="rect">
            <a:avLst/>
          </a:prstGeom>
          <a:noFill/>
        </p:spPr>
      </p:pic>
      <p:pic>
        <p:nvPicPr>
          <p:cNvPr id="1029" name="Picture 5" descr="D:\ps4-png-puyo-puyo-tetris-clipart-802519564aa5909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9552657">
            <a:off x="606966" y="3379086"/>
            <a:ext cx="2144877" cy="26431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30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8773" y="573120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 ExtraBold" pitchFamily="34" charset="-127"/>
                <a:ea typeface="나눔스퀘어OTF ExtraBold" pitchFamily="34" charset="-127"/>
                <a:cs typeface="+mn-cs"/>
              </a:rPr>
              <a:t>Concept</a:t>
            </a:r>
            <a:endParaRPr kumimoji="0" lang="ko-KR" altLang="en-US" sz="36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 ExtraBold" pitchFamily="34" charset="-127"/>
              <a:ea typeface="나눔스퀘어OTF ExtraBold" pitchFamily="34" charset="-127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71601" y="4926599"/>
            <a:ext cx="6768752" cy="400879"/>
            <a:chOff x="971601" y="1628800"/>
            <a:chExt cx="6768752" cy="400879"/>
          </a:xfrm>
        </p:grpSpPr>
        <p:sp>
          <p:nvSpPr>
            <p:cNvPr id="5" name="타원 4"/>
            <p:cNvSpPr/>
            <p:nvPr/>
          </p:nvSpPr>
          <p:spPr>
            <a:xfrm>
              <a:off x="1030327" y="1700808"/>
              <a:ext cx="288032" cy="288032"/>
            </a:xfrm>
            <a:prstGeom prst="ellipse">
              <a:avLst/>
            </a:prstGeom>
            <a:solidFill>
              <a:srgbClr val="C4D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itchFamily="50" charset="-127"/>
                <a:ea typeface="나눔스퀘어 ExtraBold" pitchFamily="50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1" y="1628800"/>
              <a:ext cx="6768752" cy="400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360363" algn="l" defTabSz="914400" rtl="0" eaLnBrk="1" fontAlgn="auto" latinLnBrk="1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스퀘어OTF Bold" pitchFamily="34" charset="-127"/>
                  <a:ea typeface="나눔스퀘어OTF Bold" pitchFamily="34" charset="-127"/>
                  <a:cs typeface="+mn-cs"/>
                </a:rPr>
                <a:t>자신의 블록을 파괴하여 상대방을 방해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스퀘어OTF Bold" pitchFamily="34" charset="-127"/>
                  <a:ea typeface="나눔스퀘어OTF Bold" pitchFamily="34" charset="-127"/>
                  <a:cs typeface="+mn-cs"/>
                </a:rPr>
                <a:t>!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71601" y="5385639"/>
            <a:ext cx="6768752" cy="400879"/>
            <a:chOff x="971601" y="3732833"/>
            <a:chExt cx="6768752" cy="400879"/>
          </a:xfrm>
        </p:grpSpPr>
        <p:sp>
          <p:nvSpPr>
            <p:cNvPr id="12" name="타원 11"/>
            <p:cNvSpPr/>
            <p:nvPr/>
          </p:nvSpPr>
          <p:spPr>
            <a:xfrm>
              <a:off x="1030327" y="3804841"/>
              <a:ext cx="288032" cy="288032"/>
            </a:xfrm>
            <a:prstGeom prst="ellipse">
              <a:avLst/>
            </a:prstGeom>
            <a:solidFill>
              <a:srgbClr val="C4D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itchFamily="50" charset="-127"/>
                <a:ea typeface="나눔스퀘어 ExtraBold" pitchFamily="50" charset="-127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71601" y="3732833"/>
              <a:ext cx="6768752" cy="400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360363" algn="l" defTabSz="914400" rtl="0" eaLnBrk="1" fontAlgn="auto" latinLnBrk="1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스퀘어OTF Bold" pitchFamily="34" charset="-127"/>
                  <a:ea typeface="나눔스퀘어OTF Bold" pitchFamily="34" charset="-127"/>
                  <a:cs typeface="+mn-cs"/>
                </a:rPr>
                <a:t>상대가 블록을 더 이상 놓을 수 없게 만들면 승리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 Bold" pitchFamily="34" charset="-127"/>
                <a:ea typeface="나눔스퀘어OTF Bold" pitchFamily="34" charset="-127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93" y="206682"/>
            <a:ext cx="1756919" cy="1849388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500174"/>
            <a:ext cx="3210720" cy="180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2684510"/>
            <a:ext cx="3526948" cy="198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83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8773" y="573120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개발 범위</a:t>
            </a:r>
            <a:endParaRPr lang="ko-KR" altLang="en-US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CFE782-C4F6-4AE1-AC24-DEDCD8E2F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36775"/>
              </p:ext>
            </p:extLst>
          </p:nvPr>
        </p:nvGraphicFramePr>
        <p:xfrm>
          <a:off x="596250" y="1428741"/>
          <a:ext cx="7951500" cy="4958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0740">
                  <a:extLst>
                    <a:ext uri="{9D8B030D-6E8A-4147-A177-3AD203B41FA5}">
                      <a16:colId xmlns:a16="http://schemas.microsoft.com/office/drawing/2014/main" val="410036482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39225333"/>
                    </a:ext>
                  </a:extLst>
                </a:gridCol>
              </a:tblGrid>
              <a:tr h="298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개발 범위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550245"/>
                  </a:ext>
                </a:extLst>
              </a:tr>
              <a:tr h="627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캐릭터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컨트롤</a:t>
                      </a:r>
                      <a:endParaRPr lang="en-US" altLang="ko-KR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1p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와 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2p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의 구현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키보드를 통한 블록의 이동과 회전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24453"/>
                  </a:ext>
                </a:extLst>
              </a:tr>
              <a:tr h="507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맵</a:t>
                      </a:r>
                      <a:endParaRPr lang="en-US" altLang="ko-KR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개의 스테이지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스테이지는 랜덤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7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게임기능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색이 같은 블록이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 이상 연속될 경우 제거</a:t>
                      </a:r>
                      <a:endParaRPr lang="en-US" altLang="ko-KR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제거된 블록의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윗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블록은 자동으로 아래로 떨어짐</a:t>
                      </a:r>
                      <a:endParaRPr lang="en-US" altLang="ko-KR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연소으로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제거되면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콤보가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쌓여 상대방의 맨 윗부분에 방해블록 생성</a:t>
                      </a:r>
                      <a:endParaRPr lang="en-US" altLang="ko-KR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콤보와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다음에 생성될 블록 표시</a:t>
                      </a:r>
                      <a:endParaRPr lang="en-US" altLang="ko-KR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가장 윗부분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의 가운데 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부분이 막히면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패배처리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406068"/>
                  </a:ext>
                </a:extLst>
              </a:tr>
              <a:tr h="1124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사운드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콤보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사운드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 파괴 사운드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패배 사운드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승리 사운드 등 약 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종 이상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621988"/>
                  </a:ext>
                </a:extLst>
              </a:tr>
              <a:tr h="1124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애니메이션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 착지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 회전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 파괴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등 약 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종이상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692696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개발 현황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CFE782-C4F6-4AE1-AC24-DEDCD8E2F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40985"/>
              </p:ext>
            </p:extLst>
          </p:nvPr>
        </p:nvGraphicFramePr>
        <p:xfrm>
          <a:off x="596250" y="1484785"/>
          <a:ext cx="7951500" cy="494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0740">
                  <a:extLst>
                    <a:ext uri="{9D8B030D-6E8A-4147-A177-3AD203B41FA5}">
                      <a16:colId xmlns:a16="http://schemas.microsoft.com/office/drawing/2014/main" val="410036482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39225333"/>
                    </a:ext>
                  </a:extLst>
                </a:gridCol>
              </a:tblGrid>
              <a:tr h="659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1.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이미지와 사운드와 같은 리소스 수집 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: 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(100%)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2.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기본 인터페이스 구성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: 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(50%) 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– 1P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의 스테이지만 구현되어</a:t>
                      </a:r>
                      <a:endParaRPr lang="en-US" altLang="ko-KR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                                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있는 상태로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추가 구현 예정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550245"/>
                  </a:ext>
                </a:extLst>
              </a:tr>
              <a:tr h="3949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2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주차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3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주차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주차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ts val="2200"/>
                        </a:lnSpc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키보드 버튼에 따라 이동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및 블록과 스테이지의 충돌 구현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: 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(100%)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–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</a:t>
                      </a:r>
                    </a:p>
                    <a:p>
                      <a:pPr marL="0" indent="0" algn="l" latinLnBrk="1">
                        <a:lnSpc>
                          <a:spcPts val="2200"/>
                        </a:lnSpc>
                        <a:buNone/>
                      </a:pP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블록이 플레이어의 스테이지 안에 멈추게 하기 위해 우선적으로 블록과 스테이지의 충돌 구현</a:t>
                      </a:r>
                      <a:endParaRPr lang="en-US" altLang="ko-KR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0" indent="0" algn="l" latinLnBrk="1">
                        <a:lnSpc>
                          <a:spcPts val="2200"/>
                        </a:lnSpc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2.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키보드 버튼에 따라 회전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-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기존의 인터페이스와 충돌 구현을 좀더 다듬기 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0" indent="0" algn="l" latinLnBrk="1">
                        <a:lnSpc>
                          <a:spcPts val="2200"/>
                        </a:lnSpc>
                        <a:buNone/>
                      </a:pP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                                              위해 차후 구현 예정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0" indent="0" algn="l" latinLnBrk="1">
                        <a:lnSpc>
                          <a:spcPts val="2200"/>
                        </a:lnSpc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3. 6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가지 색으로 구성된 블록 구현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: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(85%) 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– </a:t>
                      </a:r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방해 블록을 제외한 블록 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</a:t>
                      </a:r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가지를 통해 </a:t>
                      </a:r>
                      <a:endParaRPr lang="en-US" altLang="ko-KR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0" indent="0" algn="l" latinLnBrk="1">
                        <a:lnSpc>
                          <a:spcPts val="2200"/>
                        </a:lnSpc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                                                         </a:t>
                      </a:r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 구현 완료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.</a:t>
                      </a:r>
                      <a:endParaRPr lang="en-US" altLang="ko-KR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0" indent="0" algn="l" latinLnBrk="1">
                        <a:lnSpc>
                          <a:spcPts val="2200"/>
                        </a:lnSpc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4.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파괴기능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구현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–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2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번의 블록 회전 미 구현으로 인해 차후 구현 예정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0" indent="0" algn="l" latinLnBrk="1">
                        <a:lnSpc>
                          <a:spcPts val="2200"/>
                        </a:lnSpc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5.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 낙하</a:t>
                      </a:r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구현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: </a:t>
                      </a:r>
                      <a:r>
                        <a:rPr lang="en-US" altLang="ko-KR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(100%)</a:t>
                      </a:r>
                      <a:endParaRPr lang="en-US" altLang="ko-KR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0" indent="0" algn="l" latinLnBrk="1">
                        <a:lnSpc>
                          <a:spcPts val="2200"/>
                        </a:lnSpc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6.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 연쇄 작용을 통한 콤보 시스템 구현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: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(0%) – 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블록의 객체 생성을 통한 </a:t>
                      </a:r>
                      <a:endParaRPr lang="en-US" altLang="ko-KR" sz="1400" b="1" baseline="0" dirty="0" smtClean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0" indent="0" algn="l" latinLnBrk="1">
                        <a:lnSpc>
                          <a:spcPts val="2200"/>
                        </a:lnSpc>
                        <a:buNone/>
                      </a:pP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                                         </a:t>
                      </a:r>
                      <a:r>
                        <a:rPr lang="ko-KR" altLang="en-US" sz="1400" b="1" baseline="0" dirty="0" err="1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블록끼리의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충돌을 구현한 후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,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구현할 예정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0" indent="0" algn="l" latinLnBrk="1">
                        <a:lnSpc>
                          <a:spcPts val="2200"/>
                        </a:lnSpc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7.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콤보 시스템을 바탕으로 방해 블록 구현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-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6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번의 콤보 시스템 미 구현으로 차후 </a:t>
                      </a:r>
                      <a:endParaRPr lang="en-US" altLang="ko-KR" sz="1400" b="1" baseline="0" dirty="0" smtClean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0" indent="0" algn="l" latinLnBrk="1">
                        <a:lnSpc>
                          <a:spcPts val="2200"/>
                        </a:lnSpc>
                        <a:buNone/>
                      </a:pP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                                                   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구현 예정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0" indent="0" algn="l" latinLnBrk="1">
                        <a:lnSpc>
                          <a:spcPts val="2200"/>
                        </a:lnSpc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8.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번째 플레이어 추가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–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기본적인 시스템을 구현하기위해 차후 구현 예정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24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7241"/>
              </p:ext>
            </p:extLst>
          </p:nvPr>
        </p:nvGraphicFramePr>
        <p:xfrm>
          <a:off x="611560" y="1600200"/>
          <a:ext cx="7951500" cy="4637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0740">
                  <a:extLst>
                    <a:ext uri="{9D8B030D-6E8A-4147-A177-3AD203B41FA5}">
                      <a16:colId xmlns:a16="http://schemas.microsoft.com/office/drawing/2014/main" val="1347044700"/>
                    </a:ext>
                  </a:extLst>
                </a:gridCol>
                <a:gridCol w="1722002">
                  <a:extLst>
                    <a:ext uri="{9D8B030D-6E8A-4147-A177-3AD203B41FA5}">
                      <a16:colId xmlns:a16="http://schemas.microsoft.com/office/drawing/2014/main" val="1173877828"/>
                    </a:ext>
                  </a:extLst>
                </a:gridCol>
                <a:gridCol w="5118758">
                  <a:extLst>
                    <a:ext uri="{9D8B030D-6E8A-4147-A177-3AD203B41FA5}">
                      <a16:colId xmlns:a16="http://schemas.microsoft.com/office/drawing/2014/main" val="3593023449"/>
                    </a:ext>
                  </a:extLst>
                </a:gridCol>
              </a:tblGrid>
              <a:tr h="941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5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6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1.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메뉴 생성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: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(20%) – </a:t>
                      </a:r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현재 타이틀 화면과 메뉴 구현중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.</a:t>
                      </a:r>
                      <a:endParaRPr lang="en-US" altLang="ko-KR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2. </a:t>
                      </a:r>
                      <a:r>
                        <a:rPr lang="ko-KR" altLang="en-US" sz="14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블록끼리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붙을 경우에 따른</a:t>
                      </a:r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애니메이션 지정</a:t>
                      </a:r>
                      <a:endParaRPr lang="en-US" altLang="ko-KR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002"/>
                  </a:ext>
                </a:extLst>
              </a:tr>
              <a:tr h="1704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7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8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주차</a:t>
                      </a:r>
                      <a:endParaRPr lang="en-US" altLang="ko-KR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9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애니메이션</a:t>
                      </a:r>
                      <a:endParaRPr lang="en-US" altLang="ko-KR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사운드</a:t>
                      </a:r>
                      <a:endParaRPr lang="en-US" altLang="ko-KR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번째 플레이어</a:t>
                      </a:r>
                      <a:endParaRPr lang="en-US" altLang="ko-KR" sz="1400" b="1" baseline="0" dirty="0" smtClean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구현</a:t>
                      </a:r>
                      <a:endParaRPr lang="en-US" altLang="ko-KR" sz="1400" b="1" baseline="0" dirty="0" smtClean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및 보완</a:t>
                      </a:r>
                      <a:endParaRPr lang="en-US" altLang="ko-KR" sz="1400" b="1" baseline="0" dirty="0" smtClean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블록이  파괴될</a:t>
                      </a:r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때와 서로 접촉할 때의 애니메이션구현</a:t>
                      </a:r>
                      <a:endParaRPr lang="en-US" altLang="ko-KR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패배할 때나 블록이 파괴될 때의 사운드 삽입</a:t>
                      </a:r>
                      <a:endParaRPr lang="en-US" altLang="ko-KR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앞서 구현하지 못했던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번째 플레이어와 블록의 회전 및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  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콤보시스템의 구현을 통한 방해 시스템 구현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480381"/>
                  </a:ext>
                </a:extLst>
              </a:tr>
              <a:tr h="1991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10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스테이지</a:t>
                      </a:r>
                      <a:endParaRPr lang="en-US" altLang="ko-KR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최종발표 준비</a:t>
                      </a:r>
                      <a:endParaRPr lang="en-US" altLang="ko-KR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추가적인 스테이지 구현</a:t>
                      </a:r>
                      <a:endParaRPr lang="en-US" altLang="ko-KR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최종 발표 준비</a:t>
                      </a:r>
                      <a:endParaRPr lang="en-US" altLang="ko-KR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72844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14414" y="692696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개발 현황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76470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통계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15" y="2276662"/>
            <a:ext cx="5848958" cy="40200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3649" y="148478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https://github.com/opopop12/2018180041_2DGP_HaeGeun_Jo/graphs/commit-activity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9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404</Words>
  <Application>Microsoft Office PowerPoint</Application>
  <PresentationFormat>화면 슬라이드 쇼(4:3)</PresentationFormat>
  <Paragraphs>73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 ExtraBold</vt:lpstr>
      <vt:lpstr>나눔스퀘어OTF Bold</vt:lpstr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조 정훈</cp:lastModifiedBy>
  <cp:revision>70</cp:revision>
  <dcterms:created xsi:type="dcterms:W3CDTF">2018-08-08T00:11:21Z</dcterms:created>
  <dcterms:modified xsi:type="dcterms:W3CDTF">2019-10-29T14:58:26Z</dcterms:modified>
</cp:coreProperties>
</file>