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3" r:id="rId6"/>
    <p:sldId id="265" r:id="rId7"/>
    <p:sldId id="264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2" autoAdjust="0"/>
    <p:restoredTop sz="94660" autoAdjust="0"/>
  </p:normalViewPr>
  <p:slideViewPr>
    <p:cSldViewPr snapToGrid="0">
      <p:cViewPr varScale="1">
        <p:scale>
          <a:sx n="118" d="100"/>
          <a:sy n="118" d="100"/>
        </p:scale>
        <p:origin x="-96" y="-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125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0927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7664737" y="412323"/>
            <a:ext cx="3003263" cy="17312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154257" y="533400"/>
            <a:ext cx="1647825" cy="169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794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788F68-0AEC-40FB-9C9C-7585EC3AD24B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1AE2-110E-4F79-A9B2-1FE660A3065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0585889" y="73465"/>
            <a:ext cx="1535822" cy="885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7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788F68-0AEC-40FB-9C9C-7585EC3AD24B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1AE2-110E-4F79-A9B2-1FE660A3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9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788F68-0AEC-40FB-9C9C-7585EC3AD24B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1AE2-110E-4F79-A9B2-1FE660A3065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0585889" y="73465"/>
            <a:ext cx="1535822" cy="885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452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788F68-0AEC-40FB-9C9C-7585EC3AD24B}" type="datetimeFigureOut">
              <a:rPr lang="en-US" smtClean="0"/>
              <a:t>10/1/14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1AE2-110E-4F79-A9B2-1FE660A3065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0585889" y="73465"/>
            <a:ext cx="1535822" cy="885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293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788F68-0AEC-40FB-9C9C-7585EC3AD24B}" type="datetimeFigureOut">
              <a:rPr lang="en-US" smtClean="0"/>
              <a:t>10/1/14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1AE2-110E-4F79-A9B2-1FE660A3065B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0585889" y="73465"/>
            <a:ext cx="1535822" cy="885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095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Reader" panose="0200060300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Reader" panose="02000603000000020004" pitchFamily="50" charset="0"/>
              </a:defRPr>
            </a:lvl1pPr>
          </a:lstStyle>
          <a:p>
            <a:fld id="{0E201AE2-110E-4F79-A9B2-1FE660A306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eader" panose="0200060300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Reader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Reader" panose="020006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Reader" panose="020006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eader" panose="020006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eader" panose="020006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1BArfRM" TargetMode="Externa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2D Best Practices in Unity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Arturo </a:t>
            </a:r>
            <a:r>
              <a:rPr lang="en-US" dirty="0" err="1" smtClean="0"/>
              <a:t>Nereu</a:t>
            </a:r>
            <a:r>
              <a:rPr lang="en-US" dirty="0" smtClean="0"/>
              <a:t> – Unity Technologies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ArturoNereu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119-multiple-frames-3-4-screen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100" y="3695700"/>
            <a:ext cx="2628900" cy="3162300"/>
          </a:xfrm>
          <a:prstGeom prst="rect">
            <a:avLst/>
          </a:prstGeom>
        </p:spPr>
      </p:pic>
      <p:pic>
        <p:nvPicPr>
          <p:cNvPr id="6" name="Picture 5" descr="Screen Shot 2014-10-01 at 11.46.0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473" y="398189"/>
            <a:ext cx="3810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84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story</a:t>
            </a:r>
            <a:endParaRPr lang="en-US" dirty="0"/>
          </a:p>
        </p:txBody>
      </p:sp>
      <p:pic>
        <p:nvPicPr>
          <p:cNvPr id="4" name="Picture 3" descr="Screen Shot 2014-10-01 at 11.46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94" y="0"/>
            <a:ext cx="1991106" cy="1274308"/>
          </a:xfrm>
          <a:prstGeom prst="rect">
            <a:avLst/>
          </a:prstGeom>
        </p:spPr>
      </p:pic>
      <p:pic>
        <p:nvPicPr>
          <p:cNvPr id="10" name="Picture 9" descr="Evernote Snapshot 20130328 11405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62" y="1494480"/>
            <a:ext cx="6711775" cy="5029902"/>
          </a:xfrm>
          <a:prstGeom prst="rect">
            <a:avLst/>
          </a:prstGeom>
        </p:spPr>
      </p:pic>
      <p:pic>
        <p:nvPicPr>
          <p:cNvPr id="11" name="Picture 10" descr="Evernote Snapshot 20130328 11515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62" y="1495899"/>
            <a:ext cx="6706293" cy="5025793"/>
          </a:xfrm>
          <a:prstGeom prst="rect">
            <a:avLst/>
          </a:prstGeom>
        </p:spPr>
      </p:pic>
      <p:pic>
        <p:nvPicPr>
          <p:cNvPr id="12" name="Picture 11" descr="Evernote Snapshot 20130328 115209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375" y="1499099"/>
            <a:ext cx="6702025" cy="5022594"/>
          </a:xfrm>
          <a:prstGeom prst="rect">
            <a:avLst/>
          </a:prstGeom>
        </p:spPr>
      </p:pic>
      <p:pic>
        <p:nvPicPr>
          <p:cNvPr id="13" name="Picture 12" descr="Evernote Snapshot 20130328 115418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62" y="1504690"/>
            <a:ext cx="6754828" cy="506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8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2D Skeletal animation workflow.</a:t>
            </a:r>
          </a:p>
          <a:p>
            <a:pPr lvl="1"/>
            <a:r>
              <a:rPr lang="en-US" dirty="0" smtClean="0"/>
              <a:t>Sprite Animation Re-skinning.</a:t>
            </a:r>
          </a:p>
          <a:p>
            <a:pPr lvl="1"/>
            <a:r>
              <a:rPr lang="en-US" dirty="0" smtClean="0"/>
              <a:t>Isometric Sorting.</a:t>
            </a:r>
          </a:p>
          <a:p>
            <a:pPr lvl="1"/>
            <a:r>
              <a:rPr lang="en-US" dirty="0" smtClean="0"/>
              <a:t>Camera Scaling.</a:t>
            </a:r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HechoConUnity</a:t>
            </a:r>
            <a:endParaRPr lang="en-US" dirty="0"/>
          </a:p>
        </p:txBody>
      </p:sp>
      <p:pic>
        <p:nvPicPr>
          <p:cNvPr id="4" name="Picture 3" descr="Screen Shot 2014-10-01 at 11.46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94" y="0"/>
            <a:ext cx="1991106" cy="1274308"/>
          </a:xfrm>
          <a:prstGeom prst="rect">
            <a:avLst/>
          </a:prstGeom>
        </p:spPr>
      </p:pic>
      <p:pic>
        <p:nvPicPr>
          <p:cNvPr id="6" name="Picture 5" descr="119-multiple-frames-3-2-screen-transpar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706" y="2088647"/>
            <a:ext cx="26289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8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Skeletal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Creating hierarchy and sorting.</a:t>
            </a:r>
          </a:p>
          <a:p>
            <a:pPr lvl="1"/>
            <a:r>
              <a:rPr lang="en-US" dirty="0" smtClean="0"/>
              <a:t>Simple CCD for IK solving.</a:t>
            </a:r>
          </a:p>
          <a:p>
            <a:pPr lvl="1"/>
            <a:r>
              <a:rPr lang="en-US" dirty="0" smtClean="0"/>
              <a:t>Animation Events to synchronize sound effects.</a:t>
            </a:r>
            <a:endParaRPr lang="en-US" dirty="0"/>
          </a:p>
        </p:txBody>
      </p:sp>
      <p:pic>
        <p:nvPicPr>
          <p:cNvPr id="4" name="Picture 3" descr="Screen Shot 2014-10-01 at 11.46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94" y="0"/>
            <a:ext cx="1991106" cy="127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96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 Animation Re-skinning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Useful for sharing animations and controllers on different looking characters.</a:t>
            </a:r>
          </a:p>
          <a:p>
            <a:pPr lvl="1"/>
            <a:r>
              <a:rPr lang="en-US" dirty="0" smtClean="0"/>
              <a:t>Use Resources folder to load sprites at runtime.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LateUpdate</a:t>
            </a:r>
            <a:r>
              <a:rPr lang="en-US" dirty="0" smtClean="0"/>
              <a:t> to override animated properties.</a:t>
            </a:r>
            <a:endParaRPr lang="en-US" dirty="0"/>
          </a:p>
        </p:txBody>
      </p:sp>
      <p:pic>
        <p:nvPicPr>
          <p:cNvPr id="4" name="Picture 3" descr="Screen Shot 2014-10-01 at 11.46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94" y="0"/>
            <a:ext cx="1991106" cy="127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2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Useful when working with multiple aspect ratios or resolutions.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Scaling by pixel density</a:t>
            </a:r>
          </a:p>
          <a:p>
            <a:pPr lvl="2"/>
            <a:r>
              <a:rPr lang="en-US" dirty="0" err="1" smtClean="0"/>
              <a:t>Ortographic</a:t>
            </a:r>
            <a:r>
              <a:rPr lang="en-US" dirty="0" smtClean="0"/>
              <a:t> size = screen height / pixel to units / 2</a:t>
            </a:r>
          </a:p>
          <a:p>
            <a:pPr lvl="2"/>
            <a:endParaRPr lang="en-US" dirty="0"/>
          </a:p>
          <a:p>
            <a:pPr lvl="1"/>
            <a:r>
              <a:rPr lang="en-US" b="1" dirty="0" smtClean="0"/>
              <a:t>Scaling by width</a:t>
            </a:r>
          </a:p>
          <a:p>
            <a:pPr lvl="2"/>
            <a:r>
              <a:rPr lang="en-US" dirty="0" smtClean="0"/>
              <a:t>Height = target width / screen width * screen height</a:t>
            </a:r>
          </a:p>
          <a:p>
            <a:pPr lvl="2"/>
            <a:r>
              <a:rPr lang="en-US" dirty="0" err="1" smtClean="0"/>
              <a:t>Ortographic</a:t>
            </a:r>
            <a:r>
              <a:rPr lang="en-US" dirty="0" smtClean="0"/>
              <a:t> size = height / pixel to units / 2</a:t>
            </a:r>
            <a:endParaRPr lang="en-US" dirty="0"/>
          </a:p>
        </p:txBody>
      </p:sp>
      <p:pic>
        <p:nvPicPr>
          <p:cNvPr id="4" name="Picture 3" descr="Screen Shot 2014-10-01 at 11.46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94" y="0"/>
            <a:ext cx="1991106" cy="127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6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Always use POT textures.</a:t>
            </a:r>
          </a:p>
          <a:p>
            <a:pPr lvl="1"/>
            <a:r>
              <a:rPr lang="en-US" dirty="0" smtClean="0"/>
              <a:t>Use the best size for what you want to achieve.</a:t>
            </a:r>
          </a:p>
          <a:p>
            <a:pPr lvl="1"/>
            <a:r>
              <a:rPr lang="en-US" dirty="0" smtClean="0"/>
              <a:t>Atlas, atlas, atlas.</a:t>
            </a:r>
          </a:p>
          <a:p>
            <a:pPr lvl="1"/>
            <a:r>
              <a:rPr lang="en-US" dirty="0" smtClean="0"/>
              <a:t>Play with 2D and 3D objects.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Screen Shot 2014-10-01 at 11.46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94" y="0"/>
            <a:ext cx="1991106" cy="127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06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HechoConUnity</a:t>
            </a:r>
            <a:endParaRPr lang="en-US" dirty="0"/>
          </a:p>
        </p:txBody>
      </p:sp>
      <p:pic>
        <p:nvPicPr>
          <p:cNvPr id="4" name="Picture 3" descr="Screen Shot 2014-10-01 at 11.46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650" y="0"/>
            <a:ext cx="2229350" cy="1426784"/>
          </a:xfrm>
          <a:prstGeom prst="rect">
            <a:avLst/>
          </a:prstGeom>
        </p:spPr>
      </p:pic>
      <p:pic>
        <p:nvPicPr>
          <p:cNvPr id="5" name="Picture 4" descr="0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29" y="1528185"/>
            <a:ext cx="2798428" cy="1865618"/>
          </a:xfrm>
          <a:prstGeom prst="rect">
            <a:avLst/>
          </a:prstGeom>
        </p:spPr>
      </p:pic>
      <p:pic>
        <p:nvPicPr>
          <p:cNvPr id="6" name="Picture 5" descr="braincub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28" y="3468240"/>
            <a:ext cx="1769079" cy="314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71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Twitter: @</a:t>
            </a:r>
            <a:r>
              <a:rPr lang="en-US" dirty="0" err="1" smtClean="0"/>
              <a:t>ArturoNereu</a:t>
            </a:r>
            <a:endParaRPr lang="en-US" dirty="0" smtClean="0"/>
          </a:p>
          <a:p>
            <a:r>
              <a:rPr lang="en-US" dirty="0" smtClean="0"/>
              <a:t>Assets &amp; PPT: </a:t>
            </a:r>
            <a:r>
              <a:rPr lang="en-US" dirty="0">
                <a:hlinkClick r:id="rId2"/>
              </a:rPr>
              <a:t>http://bit.ly/</a:t>
            </a:r>
            <a:r>
              <a:rPr lang="en-US" dirty="0" smtClean="0">
                <a:hlinkClick r:id="rId2"/>
              </a:rPr>
              <a:t>1BArfRM</a:t>
            </a:r>
            <a:endParaRPr lang="en-US" dirty="0" smtClean="0"/>
          </a:p>
          <a:p>
            <a:r>
              <a:rPr lang="en-US" dirty="0" smtClean="0"/>
              <a:t>Mail: arturo@unity3d.com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Thanks to: </a:t>
            </a:r>
            <a:r>
              <a:rPr lang="en-US" dirty="0" err="1" smtClean="0"/>
              <a:t>Veli-Pekka</a:t>
            </a:r>
            <a:r>
              <a:rPr lang="en-US" dirty="0" smtClean="0"/>
              <a:t> </a:t>
            </a:r>
            <a:r>
              <a:rPr lang="en-US" dirty="0" err="1" smtClean="0"/>
              <a:t>Kokkonen</a:t>
            </a:r>
            <a:r>
              <a:rPr lang="en-US" dirty="0" smtClean="0"/>
              <a:t> and </a:t>
            </a:r>
            <a:r>
              <a:rPr lang="en-US" dirty="0" err="1" smtClean="0"/>
              <a:t>EsotericSoftware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4-10-01 at 11.46.0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650" y="0"/>
            <a:ext cx="2229350" cy="142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35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202</Words>
  <Application>Microsoft Macintosh PowerPoint</Application>
  <PresentationFormat>Custom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2D Best Practices in Unity</vt:lpstr>
      <vt:lpstr>A quick story</vt:lpstr>
      <vt:lpstr>Agenda</vt:lpstr>
      <vt:lpstr>2D Skeletal Animation</vt:lpstr>
      <vt:lpstr>Sprite Animation Re-skinning</vt:lpstr>
      <vt:lpstr>Camera Scaling</vt:lpstr>
      <vt:lpstr>Tips</vt:lpstr>
      <vt:lpstr>#HechoConUnity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jc cimetiere</dc:creator>
  <cp:lastModifiedBy>Arturo Nunez</cp:lastModifiedBy>
  <cp:revision>27</cp:revision>
  <dcterms:created xsi:type="dcterms:W3CDTF">2014-08-01T20:48:35Z</dcterms:created>
  <dcterms:modified xsi:type="dcterms:W3CDTF">2014-10-02T02:00:35Z</dcterms:modified>
</cp:coreProperties>
</file>